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43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025F0-0384-5114-979D-CF9418732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7A44C3-5E18-3D3B-5C50-65D7C5BC1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E366AF-054F-BD16-745A-28E29019A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F9678-C5A8-43A3-83AF-873DEC43B16E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A6C5A2-CB60-0E2A-BBE0-F09E03612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7BFB6-2169-AC05-8A7F-35A9319CE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3E4F1-8915-4EA5-81CC-830B0086A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55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38975-1838-344D-94AA-B14F5EB32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6264FD-2700-64EC-6A2F-101EFB678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BBE765-5C39-1A15-ABF5-00F04879A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F9678-C5A8-43A3-83AF-873DEC43B16E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3D1E6C-2DC8-5E1A-5A7F-02C3AC277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88E67C-1730-9C91-0A4A-8BD4A1984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3E4F1-8915-4EA5-81CC-830B0086A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258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DA91D9-8608-4315-B11F-54C32E74EB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D656F8-B397-0A68-D528-627615DF1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4CB61A-7F5A-6D22-815C-AE7F4B9A0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F9678-C5A8-43A3-83AF-873DEC43B16E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7B05E6-D903-E600-0EA9-168E927D2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0CBD24-9053-2B62-1872-B9EF5251B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3E4F1-8915-4EA5-81CC-830B0086A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48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734FB-FBD0-FF9E-A5EF-511411B1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58722D-7A31-6422-A7C4-0D708A7C1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24C92D-7727-EFC1-413F-EE3EF265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F9678-C5A8-43A3-83AF-873DEC43B16E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06CB2A-1A30-3CB1-6DCE-CC3F3CC21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40BFC3-343B-B325-2899-78E2BF9D8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3E4F1-8915-4EA5-81CC-830B0086A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7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C3AA2-6D07-2A6A-2D0B-79C9A9B0D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22E4E3-E504-7F7B-E626-D8FB878D9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0975F0-A32E-A1CE-D353-2C608D49B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F9678-C5A8-43A3-83AF-873DEC43B16E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384CA0-21A2-A21A-BF85-29BA03B96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E0C7B6-FC49-3D01-E2EB-93B583CEB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3E4F1-8915-4EA5-81CC-830B0086A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125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8175C2-F5C1-F75A-E0F7-ADDEACF41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453FF9-EED0-A66E-6F38-892EF1AC6B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FD339C-BA1C-2F83-CDBC-02C21DA1D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015F13-65F8-02DD-1B02-6BCD9AE53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F9678-C5A8-43A3-83AF-873DEC43B16E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5F1E64-94D8-CEBB-FA6F-2E51F4A69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432D7D-534D-14EF-F307-3CBF63E23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3E4F1-8915-4EA5-81CC-830B0086A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823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475EBD-2083-28F6-CDB7-9DDEC3283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308712-6568-CD92-6812-F02C8D8F6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98867B-071E-5B39-3EA9-04F112CE5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EDF5B1-CC5E-0B24-9457-07820FE22E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F18337-3746-5AD5-2AE8-7A57521D17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822C41-1754-5FCB-23CC-BB4F7FCBF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F9678-C5A8-43A3-83AF-873DEC43B16E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50431A6-C36E-F143-C4BD-AC74375ED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2B7D3E-4CEE-6E36-3CBF-B079D34B6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3E4F1-8915-4EA5-81CC-830B0086A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089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A2DF03-3989-9660-A106-19863ED7B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D9C8BB-BD6B-FCB5-ADB8-7BED3AF8D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F9678-C5A8-43A3-83AF-873DEC43B16E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B44C19-3FCD-415D-6E6C-13B9E560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81A483-E57F-A1D5-A2E4-BD2688A7E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3E4F1-8915-4EA5-81CC-830B0086A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921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625F51A-D785-06AC-C5C2-6D41782A0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F9678-C5A8-43A3-83AF-873DEC43B16E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B8DA5D-A2C1-1CE0-EE34-7979757D5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32C897-83B0-2436-AE00-246A027B4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3E4F1-8915-4EA5-81CC-830B0086A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327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2BF08-9D1C-7ADD-14B3-1C799BEAC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24283C-51DD-6EAF-545A-977336C33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5D5229-4BCA-0C92-83CA-847FDCFD4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B65571-DBD1-7A29-4C99-8F5F0D06E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F9678-C5A8-43A3-83AF-873DEC43B16E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DC9AFB-C558-BE4E-58CB-3E57C0373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72BACF-9F9B-A5F7-D542-BE9E7515F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3E4F1-8915-4EA5-81CC-830B0086A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560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46D860-6E4E-BFF9-F3BE-71AE7274B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D5513F-F8FA-CEC4-6E0F-5B6819C9CC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5F96BE-9B46-BB93-227C-EDDAAAB9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E08CEC-780C-4BF6-FFD0-B4B79FD46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F9678-C5A8-43A3-83AF-873DEC43B16E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B11F94-7958-069B-06BC-B4DF2BB82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5F3125-9E06-19BF-68B2-DDA189D1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3E4F1-8915-4EA5-81CC-830B0086A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300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B265DB-A960-2DF8-D2F2-BB8337133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A1883D-15A9-26A6-D42B-44F1F30CA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3FBF8B-A156-5E09-0D16-8AAC9EA8D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DF9678-C5A8-43A3-83AF-873DEC43B16E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69E7E2-2D0C-18EE-58FF-A1647A9338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50E59E-50C0-0811-17C4-507155D32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43E4F1-8915-4EA5-81CC-830B0086A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943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B64BADB-AA25-0E5E-434E-E74B2DCC3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367393"/>
              </p:ext>
            </p:extLst>
          </p:nvPr>
        </p:nvGraphicFramePr>
        <p:xfrm>
          <a:off x="5558816" y="719666"/>
          <a:ext cx="1658025" cy="1657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675">
                  <a:extLst>
                    <a:ext uri="{9D8B030D-6E8A-4147-A177-3AD203B41FA5}">
                      <a16:colId xmlns:a16="http://schemas.microsoft.com/office/drawing/2014/main" val="92615960"/>
                    </a:ext>
                  </a:extLst>
                </a:gridCol>
                <a:gridCol w="552675">
                  <a:extLst>
                    <a:ext uri="{9D8B030D-6E8A-4147-A177-3AD203B41FA5}">
                      <a16:colId xmlns:a16="http://schemas.microsoft.com/office/drawing/2014/main" val="3900707891"/>
                    </a:ext>
                  </a:extLst>
                </a:gridCol>
                <a:gridCol w="552675">
                  <a:extLst>
                    <a:ext uri="{9D8B030D-6E8A-4147-A177-3AD203B41FA5}">
                      <a16:colId xmlns:a16="http://schemas.microsoft.com/office/drawing/2014/main" val="1520230167"/>
                    </a:ext>
                  </a:extLst>
                </a:gridCol>
              </a:tblGrid>
              <a:tr h="5523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92737"/>
                  </a:ext>
                </a:extLst>
              </a:tr>
              <a:tr h="5523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958689"/>
                  </a:ext>
                </a:extLst>
              </a:tr>
              <a:tr h="5523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926199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060168C-2E9F-FE0B-B30A-CC4111B211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69"/>
              </p:ext>
            </p:extLst>
          </p:nvPr>
        </p:nvGraphicFramePr>
        <p:xfrm>
          <a:off x="7349790" y="3307221"/>
          <a:ext cx="1658025" cy="1657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675">
                  <a:extLst>
                    <a:ext uri="{9D8B030D-6E8A-4147-A177-3AD203B41FA5}">
                      <a16:colId xmlns:a16="http://schemas.microsoft.com/office/drawing/2014/main" val="92615960"/>
                    </a:ext>
                  </a:extLst>
                </a:gridCol>
                <a:gridCol w="552675">
                  <a:extLst>
                    <a:ext uri="{9D8B030D-6E8A-4147-A177-3AD203B41FA5}">
                      <a16:colId xmlns:a16="http://schemas.microsoft.com/office/drawing/2014/main" val="3900707891"/>
                    </a:ext>
                  </a:extLst>
                </a:gridCol>
                <a:gridCol w="552675">
                  <a:extLst>
                    <a:ext uri="{9D8B030D-6E8A-4147-A177-3AD203B41FA5}">
                      <a16:colId xmlns:a16="http://schemas.microsoft.com/office/drawing/2014/main" val="1520230167"/>
                    </a:ext>
                  </a:extLst>
                </a:gridCol>
              </a:tblGrid>
              <a:tr h="5523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alpha val="99000"/>
                            </a:schemeClr>
                          </a:solidFill>
                        </a:rPr>
                        <a:t>8</a:t>
                      </a:r>
                      <a:endParaRPr lang="ko-KR" altLang="en-US" b="1" dirty="0">
                        <a:solidFill>
                          <a:schemeClr val="tx1">
                            <a:alpha val="99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alpha val="99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>
                            <a:alpha val="99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alpha val="99000"/>
                            </a:schemeClr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>
                            <a:alpha val="99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92737"/>
                  </a:ext>
                </a:extLst>
              </a:tr>
              <a:tr h="5523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alpha val="99000"/>
                            </a:schemeClr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tx1">
                            <a:alpha val="99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alpha val="99000"/>
                            </a:schemeClr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>
                            <a:alpha val="99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alpha val="99000"/>
                            </a:schemeClr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chemeClr val="tx1">
                            <a:alpha val="99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958689"/>
                  </a:ext>
                </a:extLst>
              </a:tr>
              <a:tr h="5523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alpha val="99000"/>
                            </a:schemeClr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chemeClr val="tx1">
                            <a:alpha val="99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alpha val="99000"/>
                            </a:schemeClr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chemeClr val="tx1">
                            <a:alpha val="99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alpha val="99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926199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EE8782F9-12B3-8702-DF81-0B822BDBFF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297308"/>
              </p:ext>
            </p:extLst>
          </p:nvPr>
        </p:nvGraphicFramePr>
        <p:xfrm>
          <a:off x="1526162" y="3307221"/>
          <a:ext cx="1658025" cy="1657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675">
                  <a:extLst>
                    <a:ext uri="{9D8B030D-6E8A-4147-A177-3AD203B41FA5}">
                      <a16:colId xmlns:a16="http://schemas.microsoft.com/office/drawing/2014/main" val="92615960"/>
                    </a:ext>
                  </a:extLst>
                </a:gridCol>
                <a:gridCol w="552675">
                  <a:extLst>
                    <a:ext uri="{9D8B030D-6E8A-4147-A177-3AD203B41FA5}">
                      <a16:colId xmlns:a16="http://schemas.microsoft.com/office/drawing/2014/main" val="3900707891"/>
                    </a:ext>
                  </a:extLst>
                </a:gridCol>
                <a:gridCol w="552675">
                  <a:extLst>
                    <a:ext uri="{9D8B030D-6E8A-4147-A177-3AD203B41FA5}">
                      <a16:colId xmlns:a16="http://schemas.microsoft.com/office/drawing/2014/main" val="1520230167"/>
                    </a:ext>
                  </a:extLst>
                </a:gridCol>
              </a:tblGrid>
              <a:tr h="5523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92737"/>
                  </a:ext>
                </a:extLst>
              </a:tr>
              <a:tr h="5523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958689"/>
                  </a:ext>
                </a:extLst>
              </a:tr>
              <a:tr h="5523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926199"/>
                  </a:ext>
                </a:extLst>
              </a:tr>
            </a:tbl>
          </a:graphicData>
        </a:graphic>
      </p:graphicFrame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461FE6F5-8451-D76A-EBE7-9123C855BD5B}"/>
              </a:ext>
            </a:extLst>
          </p:cNvPr>
          <p:cNvSpPr/>
          <p:nvPr/>
        </p:nvSpPr>
        <p:spPr>
          <a:xfrm>
            <a:off x="3949430" y="1177047"/>
            <a:ext cx="768485" cy="52529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C1135E-956E-72DD-A443-DD495062773A}"/>
              </a:ext>
            </a:extLst>
          </p:cNvPr>
          <p:cNvSpPr txBox="1"/>
          <p:nvPr/>
        </p:nvSpPr>
        <p:spPr>
          <a:xfrm>
            <a:off x="2508114" y="1255027"/>
            <a:ext cx="1352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목표 상태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EF666725-63F9-0694-9E93-60D9788F559D}"/>
              </a:ext>
            </a:extLst>
          </p:cNvPr>
          <p:cNvSpPr/>
          <p:nvPr/>
        </p:nvSpPr>
        <p:spPr>
          <a:xfrm>
            <a:off x="3712723" y="3873138"/>
            <a:ext cx="768485" cy="52529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9EE04F88-75DA-F4D8-4777-31F4FE895318}"/>
              </a:ext>
            </a:extLst>
          </p:cNvPr>
          <p:cNvSpPr/>
          <p:nvPr/>
        </p:nvSpPr>
        <p:spPr>
          <a:xfrm>
            <a:off x="9585526" y="3873137"/>
            <a:ext cx="768485" cy="52529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42ACC5-A098-FCAD-646D-B88A1BC93C79}"/>
              </a:ext>
            </a:extLst>
          </p:cNvPr>
          <p:cNvSpPr txBox="1"/>
          <p:nvPr/>
        </p:nvSpPr>
        <p:spPr>
          <a:xfrm>
            <a:off x="10470744" y="3951117"/>
            <a:ext cx="152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해결 불가능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9D2004-698B-20B6-0515-FAFCCE7AE2BC}"/>
              </a:ext>
            </a:extLst>
          </p:cNvPr>
          <p:cNvSpPr txBox="1"/>
          <p:nvPr/>
        </p:nvSpPr>
        <p:spPr>
          <a:xfrm>
            <a:off x="4842211" y="3951117"/>
            <a:ext cx="1352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해결 가능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10E029-FE20-DAA8-EFF5-C5D9BB6571B8}"/>
              </a:ext>
            </a:extLst>
          </p:cNvPr>
          <p:cNvSpPr txBox="1"/>
          <p:nvPr/>
        </p:nvSpPr>
        <p:spPr>
          <a:xfrm>
            <a:off x="7991811" y="1485408"/>
            <a:ext cx="2130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r>
              <a:rPr lang="ko-KR" altLang="en-US" dirty="0"/>
              <a:t>개의 역전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EEAEBF-9604-9E61-46B3-DA106DA6FB83}"/>
              </a:ext>
            </a:extLst>
          </p:cNvPr>
          <p:cNvSpPr txBox="1"/>
          <p:nvPr/>
        </p:nvSpPr>
        <p:spPr>
          <a:xfrm>
            <a:off x="3428459" y="4557106"/>
            <a:ext cx="21303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13</a:t>
            </a:r>
            <a:r>
              <a:rPr lang="ko-KR" altLang="en-US" dirty="0"/>
              <a:t>개의 역전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의 역전 </a:t>
            </a:r>
            <a:r>
              <a:rPr lang="en-US" altLang="ko-KR" dirty="0"/>
              <a:t>1,2</a:t>
            </a:r>
          </a:p>
          <a:p>
            <a:r>
              <a:rPr lang="en-US" altLang="ko-KR" dirty="0"/>
              <a:t>4</a:t>
            </a:r>
            <a:r>
              <a:rPr lang="ko-KR" altLang="en-US" dirty="0"/>
              <a:t>의 역전 </a:t>
            </a:r>
            <a:r>
              <a:rPr lang="en-US" altLang="ko-KR" dirty="0"/>
              <a:t>1,2</a:t>
            </a:r>
          </a:p>
          <a:p>
            <a:r>
              <a:rPr lang="en-US" altLang="ko-KR" dirty="0"/>
              <a:t>5</a:t>
            </a:r>
            <a:r>
              <a:rPr lang="ko-KR" altLang="en-US" dirty="0"/>
              <a:t>의 역전 </a:t>
            </a:r>
            <a:r>
              <a:rPr lang="en-US" altLang="ko-KR" dirty="0"/>
              <a:t>1,2</a:t>
            </a:r>
          </a:p>
          <a:p>
            <a:r>
              <a:rPr lang="en-US" altLang="ko-KR" dirty="0"/>
              <a:t>7</a:t>
            </a:r>
            <a:r>
              <a:rPr lang="ko-KR" altLang="en-US" dirty="0"/>
              <a:t>의 역전 </a:t>
            </a:r>
            <a:r>
              <a:rPr lang="en-US" altLang="ko-KR" dirty="0"/>
              <a:t>6,1,2</a:t>
            </a:r>
          </a:p>
          <a:p>
            <a:r>
              <a:rPr lang="en-US" altLang="ko-KR" dirty="0"/>
              <a:t>6</a:t>
            </a:r>
            <a:r>
              <a:rPr lang="ko-KR" altLang="en-US" dirty="0"/>
              <a:t>의 역전 </a:t>
            </a:r>
            <a:r>
              <a:rPr lang="en-US" altLang="ko-KR" dirty="0"/>
              <a:t>1,2</a:t>
            </a:r>
          </a:p>
          <a:p>
            <a:r>
              <a:rPr lang="en-US" altLang="ko-KR" dirty="0"/>
              <a:t>8</a:t>
            </a:r>
            <a:r>
              <a:rPr lang="ko-KR" altLang="en-US" dirty="0"/>
              <a:t>의 역전 </a:t>
            </a:r>
            <a:r>
              <a:rPr lang="en-US" altLang="ko-KR" dirty="0"/>
              <a:t>1,2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DC7823-91DC-0381-436A-401858E8345D}"/>
              </a:ext>
            </a:extLst>
          </p:cNvPr>
          <p:cNvSpPr txBox="1"/>
          <p:nvPr/>
        </p:nvSpPr>
        <p:spPr>
          <a:xfrm>
            <a:off x="9288832" y="4557106"/>
            <a:ext cx="25108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r>
              <a:rPr lang="ko-KR" altLang="en-US" dirty="0"/>
              <a:t>개의 역전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8</a:t>
            </a:r>
            <a:r>
              <a:rPr lang="ko-KR" altLang="en-US" dirty="0"/>
              <a:t>의 역전 </a:t>
            </a:r>
            <a:r>
              <a:rPr lang="en-US" altLang="ko-KR" dirty="0"/>
              <a:t>1,2,4,3,7,5,6</a:t>
            </a:r>
          </a:p>
          <a:p>
            <a:r>
              <a:rPr lang="en-US" altLang="ko-KR" dirty="0"/>
              <a:t>4</a:t>
            </a:r>
            <a:r>
              <a:rPr lang="ko-KR" altLang="en-US" dirty="0"/>
              <a:t>의 역전 </a:t>
            </a:r>
            <a:r>
              <a:rPr lang="en-US" altLang="ko-KR" dirty="0"/>
              <a:t>3</a:t>
            </a:r>
          </a:p>
          <a:p>
            <a:r>
              <a:rPr lang="en-US" altLang="ko-KR" dirty="0"/>
              <a:t>7</a:t>
            </a:r>
            <a:r>
              <a:rPr lang="ko-KR" altLang="en-US" dirty="0"/>
              <a:t>의 역전 </a:t>
            </a:r>
            <a:r>
              <a:rPr lang="en-US" altLang="ko-KR" dirty="0"/>
              <a:t>5,6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279CA4-D78D-DE4E-C61E-D3E00B35CAEF}"/>
              </a:ext>
            </a:extLst>
          </p:cNvPr>
          <p:cNvSpPr txBox="1"/>
          <p:nvPr/>
        </p:nvSpPr>
        <p:spPr>
          <a:xfrm>
            <a:off x="1682076" y="2698092"/>
            <a:ext cx="13461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초기 상태 </a:t>
            </a:r>
            <a:r>
              <a:rPr lang="en-US" altLang="ko-KR" sz="16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1:</a:t>
            </a:r>
            <a:endParaRPr lang="ko-KR" altLang="en-US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D1591F-DB86-17BF-CEE7-D4ABCA3DF4A6}"/>
              </a:ext>
            </a:extLst>
          </p:cNvPr>
          <p:cNvSpPr txBox="1"/>
          <p:nvPr/>
        </p:nvSpPr>
        <p:spPr>
          <a:xfrm>
            <a:off x="7505704" y="2694661"/>
            <a:ext cx="13461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초기 상태 </a:t>
            </a:r>
            <a:r>
              <a:rPr lang="en-US" altLang="ko-KR" sz="16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2:</a:t>
            </a:r>
            <a:endParaRPr lang="ko-KR" altLang="en-US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534CCE-079C-9888-DEC3-8F6A910627F2}"/>
              </a:ext>
            </a:extLst>
          </p:cNvPr>
          <p:cNvSpPr txBox="1"/>
          <p:nvPr/>
        </p:nvSpPr>
        <p:spPr>
          <a:xfrm>
            <a:off x="10354011" y="81566"/>
            <a:ext cx="2214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안주형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80135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84</Words>
  <Application>Microsoft Office PowerPoint</Application>
  <PresentationFormat>와이드스크린</PresentationFormat>
  <Paragraphs>44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안주형</dc:creator>
  <cp:lastModifiedBy>안주형</cp:lastModifiedBy>
  <cp:revision>13</cp:revision>
  <dcterms:created xsi:type="dcterms:W3CDTF">2024-03-22T02:44:57Z</dcterms:created>
  <dcterms:modified xsi:type="dcterms:W3CDTF">2024-03-22T03:15:13Z</dcterms:modified>
</cp:coreProperties>
</file>