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handoutMasterIdLst>
    <p:handoutMasterId r:id="rId10"/>
  </p:handoutMasterIdLst>
  <p:sldIdLst>
    <p:sldId id="2600" r:id="rId2"/>
    <p:sldId id="2599" r:id="rId3"/>
    <p:sldId id="2540" r:id="rId4"/>
    <p:sldId id="2597" r:id="rId5"/>
    <p:sldId id="2598" r:id="rId6"/>
    <p:sldId id="2602" r:id="rId7"/>
    <p:sldId id="260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AAB0"/>
    <a:srgbClr val="3B7579"/>
    <a:srgbClr val="AAD3D6"/>
    <a:srgbClr val="418287"/>
    <a:srgbClr val="DFE3E9"/>
    <a:srgbClr val="1F1F26"/>
    <a:srgbClr val="D6DBE2"/>
    <a:srgbClr val="CCD2DA"/>
    <a:srgbClr val="BBC3CD"/>
    <a:srgbClr val="D3D8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48" autoAdjust="0"/>
    <p:restoredTop sz="95280" autoAdjust="0"/>
  </p:normalViewPr>
  <p:slideViewPr>
    <p:cSldViewPr snapToGrid="0" snapToObjects="1" showGuides="1">
      <p:cViewPr varScale="1">
        <p:scale>
          <a:sx n="86" d="100"/>
          <a:sy n="86" d="100"/>
        </p:scale>
        <p:origin x="398" y="67"/>
      </p:cViewPr>
      <p:guideLst>
        <p:guide pos="3840"/>
        <p:guide orient="horz" pos="2160"/>
      </p:guideLst>
    </p:cSldViewPr>
  </p:slideViewPr>
  <p:outlineViewPr>
    <p:cViewPr>
      <p:scale>
        <a:sx n="33" d="100"/>
        <a:sy n="33" d="100"/>
      </p:scale>
      <p:origin x="0" y="-44142"/>
    </p:cViewPr>
  </p:outlineViewPr>
  <p:notesTextViewPr>
    <p:cViewPr>
      <p:scale>
        <a:sx n="1" d="1"/>
        <a:sy n="1" d="1"/>
      </p:scale>
      <p:origin x="0" y="0"/>
    </p:cViewPr>
  </p:notesTextViewPr>
  <p:sorterViewPr>
    <p:cViewPr>
      <p:scale>
        <a:sx n="66" d="100"/>
        <a:sy n="66" d="100"/>
      </p:scale>
      <p:origin x="0" y="-5136"/>
    </p:cViewPr>
  </p:sorterViewPr>
  <p:notesViewPr>
    <p:cSldViewPr snapToGrid="0" snapToObjects="1">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2018837-64B5-4E20-83A5-89B993CB3C9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9C2A4FB-A56B-4413-A08B-0E9894B98B4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48B25D-8766-427E-8C9E-4845048D8DFC}" type="datetimeFigureOut">
              <a:rPr lang="en-US" smtClean="0"/>
              <a:t>9/2/2021</a:t>
            </a:fld>
            <a:endParaRPr lang="en-US" dirty="0"/>
          </a:p>
        </p:txBody>
      </p:sp>
      <p:sp>
        <p:nvSpPr>
          <p:cNvPr id="4" name="Footer Placeholder 3">
            <a:extLst>
              <a:ext uri="{FF2B5EF4-FFF2-40B4-BE49-F238E27FC236}">
                <a16:creationId xmlns:a16="http://schemas.microsoft.com/office/drawing/2014/main" id="{A3977F36-950D-4655-BC4A-F80BE1DBF79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6C246FD-229D-4B04-9855-212AD8D784A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A8A28B-0568-4092-BB1A-13C9B073E3A0}" type="slidenum">
              <a:rPr lang="en-US" smtClean="0"/>
              <a:t>‹#›</a:t>
            </a:fld>
            <a:endParaRPr lang="en-US" dirty="0"/>
          </a:p>
        </p:txBody>
      </p:sp>
    </p:spTree>
    <p:extLst>
      <p:ext uri="{BB962C8B-B14F-4D97-AF65-F5344CB8AC3E}">
        <p14:creationId xmlns:p14="http://schemas.microsoft.com/office/powerpoint/2010/main" val="164052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6F439B-391B-4B41-826A-951FCF412C34}" type="datetimeFigureOut">
              <a:rPr lang="en-US" smtClean="0"/>
              <a:t>9/2/2021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FA0038-7055-434C-B6C4-B8C69565C600}" type="slidenum">
              <a:rPr lang="en-US" smtClean="0"/>
              <a:t>‹#›</a:t>
            </a:fld>
            <a:endParaRPr lang="en-US" dirty="0"/>
          </a:p>
        </p:txBody>
      </p:sp>
    </p:spTree>
    <p:extLst>
      <p:ext uri="{BB962C8B-B14F-4D97-AF65-F5344CB8AC3E}">
        <p14:creationId xmlns:p14="http://schemas.microsoft.com/office/powerpoint/2010/main" val="1390864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7"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0" y="4288"/>
            <a:ext cx="12192000" cy="4618512"/>
          </a:xfrm>
          <a:solidFill>
            <a:schemeClr val="bg1">
              <a:lumMod val="95000"/>
            </a:schemeClr>
          </a:solidFill>
        </p:spPr>
        <p:txBody>
          <a:bodyPr/>
          <a:lstStyle/>
          <a:p>
            <a:r>
              <a:rPr lang="en-US"/>
              <a:t>Click icon to add picture</a:t>
            </a:r>
            <a:endParaRPr lang="en-US" dirty="0"/>
          </a:p>
        </p:txBody>
      </p:sp>
      <p:sp>
        <p:nvSpPr>
          <p:cNvPr id="2" name="Rectangle 1">
            <a:extLst>
              <a:ext uri="{FF2B5EF4-FFF2-40B4-BE49-F238E27FC236}">
                <a16:creationId xmlns:a16="http://schemas.microsoft.com/office/drawing/2014/main" id="{BB940F57-02B1-4B56-8BA7-24557BFCBB01}"/>
              </a:ext>
            </a:extLst>
          </p:cNvPr>
          <p:cNvSpPr/>
          <p:nvPr userDrawn="1"/>
        </p:nvSpPr>
        <p:spPr>
          <a:xfrm>
            <a:off x="0" y="4622800"/>
            <a:ext cx="12192000" cy="22309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5037721"/>
            <a:ext cx="9575801" cy="891250"/>
          </a:xfrm>
        </p:spPr>
        <p:txBody>
          <a:bodyPr anchor="t">
            <a:noAutofit/>
          </a:bodyPr>
          <a:lstStyle>
            <a:lvl1pP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6125744"/>
            <a:ext cx="9575800"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2079137" y="4855144"/>
            <a:ext cx="0"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399467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Slide Divider with Image">
    <p:bg>
      <p:bgPr>
        <a:solidFill>
          <a:schemeClr val="accent1"/>
        </a:solidFill>
        <a:effectLst/>
      </p:bgPr>
    </p:bg>
    <p:spTree>
      <p:nvGrpSpPr>
        <p:cNvPr id="1" name=""/>
        <p:cNvGrpSpPr/>
        <p:nvPr/>
      </p:nvGrpSpPr>
      <p:grpSpPr>
        <a:xfrm>
          <a:off x="0" y="0"/>
          <a:ext cx="0" cy="0"/>
          <a:chOff x="0" y="0"/>
          <a:chExt cx="0" cy="0"/>
        </a:xfrm>
      </p:grpSpPr>
      <p:sp>
        <p:nvSpPr>
          <p:cNvPr id="7"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5"/>
          </p:nvPr>
        </p:nvSpPr>
        <p:spPr>
          <a:xfrm>
            <a:off x="0" y="0"/>
            <a:ext cx="12192000" cy="6853712"/>
          </a:xfrm>
          <a:solidFill>
            <a:schemeClr val="bg1">
              <a:lumMod val="95000"/>
            </a:schemeClr>
          </a:solidFill>
        </p:spPr>
        <p:txBody>
          <a:bodyPr/>
          <a:lstStyle/>
          <a:p>
            <a:r>
              <a:rPr lang="en-US"/>
              <a:t>Click icon to add picture</a:t>
            </a:r>
            <a:endParaRPr lang="en-US" dirty="0"/>
          </a:p>
        </p:txBody>
      </p:sp>
      <p:sp>
        <p:nvSpPr>
          <p:cNvPr id="2" name="Rectangle 1" title="Decorative"/>
          <p:cNvSpPr/>
          <p:nvPr userDrawn="1"/>
        </p:nvSpPr>
        <p:spPr>
          <a:xfrm>
            <a:off x="4769712" y="3138616"/>
            <a:ext cx="7422288" cy="32127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5114413" y="4304207"/>
            <a:ext cx="6439156" cy="891250"/>
          </a:xfrm>
        </p:spPr>
        <p:txBody>
          <a:bodyPr anchor="t">
            <a:noAutofit/>
          </a:bodyPr>
          <a:lstStyle>
            <a:lvl1pPr>
              <a:defRPr sz="5000" b="1">
                <a:solidFill>
                  <a:schemeClr val="bg1"/>
                </a:solidFill>
                <a:latin typeface="+mj-lt"/>
              </a:defRPr>
            </a:lvl1pPr>
          </a:lstStyle>
          <a:p>
            <a:r>
              <a:rPr lang="en-US" dirty="0"/>
              <a:t>CLICK TO ADD TITLE</a:t>
            </a:r>
          </a:p>
        </p:txBody>
      </p:sp>
      <p:sp>
        <p:nvSpPr>
          <p:cNvPr id="9" name="Text Placeholder 12">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5114413" y="5505120"/>
            <a:ext cx="6439155"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6" name="Shape 62" title="Decorative">
            <a:extLst>
              <a:ext uri="{FF2B5EF4-FFF2-40B4-BE49-F238E27FC236}">
                <a16:creationId xmlns:a16="http://schemas.microsoft.com/office/drawing/2014/main" id="{E1A23DB6-E067-4A30-8C4B-98B452428518}"/>
              </a:ext>
            </a:extLst>
          </p:cNvPr>
          <p:cNvSpPr/>
          <p:nvPr userDrawn="1"/>
        </p:nvSpPr>
        <p:spPr>
          <a:xfrm rot="16200000" flipV="1">
            <a:off x="6208815" y="4226947"/>
            <a:ext cx="1"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4235650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lide Divider 2">
    <p:bg>
      <p:bgPr>
        <a:solidFill>
          <a:schemeClr val="accent1"/>
        </a:solidFill>
        <a:effectLst/>
      </p:bgPr>
    </p:bg>
    <p:spTree>
      <p:nvGrpSpPr>
        <p:cNvPr id="1" name=""/>
        <p:cNvGrpSpPr/>
        <p:nvPr/>
      </p:nvGrpSpPr>
      <p:grpSpPr>
        <a:xfrm>
          <a:off x="0" y="0"/>
          <a:ext cx="0" cy="0"/>
          <a:chOff x="0" y="0"/>
          <a:chExt cx="0" cy="0"/>
        </a:xfrm>
      </p:grpSpPr>
      <p:sp>
        <p:nvSpPr>
          <p:cNvPr id="6"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5"/>
          </p:nvPr>
        </p:nvSpPr>
        <p:spPr>
          <a:xfrm>
            <a:off x="0" y="0"/>
            <a:ext cx="12192000" cy="6853712"/>
          </a:xfrm>
          <a:solidFill>
            <a:schemeClr val="bg1">
              <a:lumMod val="95000"/>
            </a:schemeClr>
          </a:solidFill>
        </p:spPr>
        <p:txBody>
          <a:bodyPr/>
          <a:lstStyle/>
          <a:p>
            <a:r>
              <a:rPr lang="en-US"/>
              <a:t>Click icon to add picture</a:t>
            </a:r>
            <a:endParaRPr lang="en-US" dirty="0"/>
          </a:p>
        </p:txBody>
      </p:sp>
      <p:sp>
        <p:nvSpPr>
          <p:cNvPr id="2" name="Rectangle 1" title="Decorative"/>
          <p:cNvSpPr/>
          <p:nvPr userDrawn="1"/>
        </p:nvSpPr>
        <p:spPr>
          <a:xfrm>
            <a:off x="0" y="4387695"/>
            <a:ext cx="12192000" cy="219678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510821" y="4395670"/>
            <a:ext cx="6826342" cy="2188805"/>
          </a:xfrm>
        </p:spPr>
        <p:txBody>
          <a:bodyPr rIns="457200" anchor="ctr">
            <a:noAutofit/>
          </a:bodyPr>
          <a:lstStyle>
            <a:lvl1pPr algn="r">
              <a:defRPr sz="5000" b="1">
                <a:solidFill>
                  <a:schemeClr val="bg1"/>
                </a:solidFill>
                <a:latin typeface="+mj-lt"/>
              </a:defRPr>
            </a:lvl1pPr>
          </a:lstStyle>
          <a:p>
            <a:r>
              <a:rPr lang="en-US" dirty="0"/>
              <a:t>CLICK TO ADD TITLE</a:t>
            </a:r>
          </a:p>
        </p:txBody>
      </p:sp>
      <p:sp>
        <p:nvSpPr>
          <p:cNvPr id="12" name="Text Placeholder 12">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7337164" y="4387695"/>
            <a:ext cx="4527458" cy="2196780"/>
          </a:xfrm>
          <a:noFill/>
        </p:spPr>
        <p:txBody>
          <a:bodyPr lIns="274320" tIns="182880" rIns="182880" bIns="182880" anchor="ct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13" name="Shape 62" title="Decorative">
            <a:extLst>
              <a:ext uri="{FF2B5EF4-FFF2-40B4-BE49-F238E27FC236}">
                <a16:creationId xmlns:a16="http://schemas.microsoft.com/office/drawing/2014/main" id="{E1A23DB6-E067-4A30-8C4B-98B452428518}"/>
              </a:ext>
            </a:extLst>
          </p:cNvPr>
          <p:cNvSpPr/>
          <p:nvPr userDrawn="1"/>
        </p:nvSpPr>
        <p:spPr>
          <a:xfrm flipV="1">
            <a:off x="7337163" y="4742580"/>
            <a:ext cx="1" cy="1494984"/>
          </a:xfrm>
          <a:prstGeom prst="line">
            <a:avLst/>
          </a:prstGeom>
          <a:ln w="762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93417881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3727361"/>
            <a:ext cx="2275389"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dirty="0"/>
              <a:t>Agenda</a:t>
            </a:r>
          </a:p>
        </p:txBody>
      </p:sp>
      <p:sp>
        <p:nvSpPr>
          <p:cNvPr id="29" name="Picture Placeholder 28" title="Decorative">
            <a:extLst>
              <a:ext uri="{FF2B5EF4-FFF2-40B4-BE49-F238E27FC236}">
                <a16:creationId xmlns:a16="http://schemas.microsoft.com/office/drawing/2014/main" id="{AA648B5A-E380-4E42-882E-71EBF6838E22}"/>
              </a:ext>
            </a:extLst>
          </p:cNvPr>
          <p:cNvSpPr>
            <a:spLocks noGrp="1"/>
          </p:cNvSpPr>
          <p:nvPr>
            <p:ph type="pic" sz="quarter" idx="12"/>
          </p:nvPr>
        </p:nvSpPr>
        <p:spPr>
          <a:xfrm>
            <a:off x="8634413" y="812800"/>
            <a:ext cx="3557587" cy="5232400"/>
          </a:xfrm>
        </p:spPr>
        <p:txBody>
          <a:bodyPr/>
          <a:lstStyle/>
          <a:p>
            <a:r>
              <a:rPr lang="en-US"/>
              <a:t>Click icon to add picture</a:t>
            </a:r>
            <a:endParaRPr lang="en-US"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4155313" y="879710"/>
            <a:ext cx="4294206" cy="755650"/>
          </a:xfrm>
        </p:spPr>
        <p:txBody>
          <a:bodyPr anchor="ctr">
            <a:normAutofit/>
          </a:bodyPr>
          <a:lstStyle>
            <a:lvl1pPr marL="0" indent="0">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4155313" y="1956155"/>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4155313" y="3032600"/>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4155313" y="4109045"/>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4155313" y="5185490"/>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42" name="Shape 62" title="Decorative">
            <a:extLst>
              <a:ext uri="{FF2B5EF4-FFF2-40B4-BE49-F238E27FC236}">
                <a16:creationId xmlns:a16="http://schemas.microsoft.com/office/drawing/2014/main" id="{2683CBB0-468F-4DD2-853B-FBFFA91B662E}"/>
              </a:ext>
            </a:extLst>
          </p:cNvPr>
          <p:cNvSpPr/>
          <p:nvPr userDrawn="1"/>
        </p:nvSpPr>
        <p:spPr>
          <a:xfrm rot="16200000" flipV="1">
            <a:off x="1791782" y="3899540"/>
            <a:ext cx="0" cy="1930310"/>
          </a:xfrm>
          <a:prstGeom prst="line">
            <a:avLst/>
          </a:prstGeom>
          <a:ln w="76200">
            <a:solidFill>
              <a:schemeClr val="accent1">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2260604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8_Custom Layout">
    <p:bg>
      <p:bgPr>
        <a:solidFill>
          <a:schemeClr val="bg1"/>
        </a:solidFill>
        <a:effectLst/>
      </p:bgPr>
    </p:bg>
    <p:spTree>
      <p:nvGrpSpPr>
        <p:cNvPr id="1" name=""/>
        <p:cNvGrpSpPr/>
        <p:nvPr/>
      </p:nvGrpSpPr>
      <p:grpSpPr>
        <a:xfrm>
          <a:off x="0" y="0"/>
          <a:ext cx="0" cy="0"/>
          <a:chOff x="0" y="0"/>
          <a:chExt cx="0" cy="0"/>
        </a:xfrm>
      </p:grpSpPr>
      <p:sp>
        <p:nvSpPr>
          <p:cNvPr id="29" name="Picture Placeholder 28" title="Decorative">
            <a:extLst>
              <a:ext uri="{FF2B5EF4-FFF2-40B4-BE49-F238E27FC236}">
                <a16:creationId xmlns:a16="http://schemas.microsoft.com/office/drawing/2014/main" id="{AA648B5A-E380-4E42-882E-71EBF6838E22}"/>
              </a:ext>
            </a:extLst>
          </p:cNvPr>
          <p:cNvSpPr>
            <a:spLocks noGrp="1"/>
          </p:cNvSpPr>
          <p:nvPr>
            <p:ph type="pic" sz="quarter" idx="12"/>
          </p:nvPr>
        </p:nvSpPr>
        <p:spPr>
          <a:xfrm>
            <a:off x="361244" y="2225040"/>
            <a:ext cx="4536079" cy="4632960"/>
          </a:xfrm>
        </p:spPr>
        <p:txBody>
          <a:bodyPr/>
          <a:lstStyle/>
          <a:p>
            <a:r>
              <a:rPr lang="en-US"/>
              <a:t>Click icon to add picture</a:t>
            </a:r>
            <a:endParaRPr lang="en-US"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5121031" y="2055335"/>
            <a:ext cx="4294206" cy="755650"/>
          </a:xfrm>
        </p:spPr>
        <p:txBody>
          <a:bodyPr anchor="ctr">
            <a:normAutofit/>
          </a:bodyPr>
          <a:lstStyle>
            <a:lvl1pPr marL="0" indent="0">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5121031" y="2782449"/>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5121031" y="4352427"/>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5121031" y="3567438"/>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5121031" y="5137415"/>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 name="Rectangle 2" title="Decorative">
            <a:extLst>
              <a:ext uri="{FF2B5EF4-FFF2-40B4-BE49-F238E27FC236}">
                <a16:creationId xmlns:a16="http://schemas.microsoft.com/office/drawing/2014/main" id="{E2F3CED5-D6C7-4A0B-B731-FDB78F4E3341}"/>
              </a:ext>
            </a:extLst>
          </p:cNvPr>
          <p:cNvSpPr/>
          <p:nvPr userDrawn="1"/>
        </p:nvSpPr>
        <p:spPr>
          <a:xfrm>
            <a:off x="353385" y="0"/>
            <a:ext cx="4572513" cy="2059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hape 62" title="Decorative">
            <a:extLst>
              <a:ext uri="{FF2B5EF4-FFF2-40B4-BE49-F238E27FC236}">
                <a16:creationId xmlns:a16="http://schemas.microsoft.com/office/drawing/2014/main" id="{2683CBB0-468F-4DD2-853B-FBFFA91B662E}"/>
              </a:ext>
            </a:extLst>
          </p:cNvPr>
          <p:cNvSpPr/>
          <p:nvPr userDrawn="1"/>
        </p:nvSpPr>
        <p:spPr>
          <a:xfrm rot="16200000" flipV="1">
            <a:off x="1560255" y="445140"/>
            <a:ext cx="0" cy="1930310"/>
          </a:xfrm>
          <a:prstGeom prst="line">
            <a:avLst/>
          </a:prstGeom>
          <a:ln w="76200">
            <a:solidFill>
              <a:schemeClr val="accent2">
                <a:lumMod val="75000"/>
                <a:lumOff val="25000"/>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13"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595100" y="192385"/>
            <a:ext cx="2275389" cy="1025525"/>
          </a:xfrm>
          <a:noFill/>
        </p:spPr>
        <p:txBody>
          <a:bodyPr vert="horz" lIns="0" tIns="45720" rIns="91440" bIns="0" rtlCol="0" anchor="b">
            <a:noAutofit/>
          </a:bodyPr>
          <a:lstStyle>
            <a:lvl1pPr>
              <a:defRPr lang="en-US" sz="5000" b="1">
                <a:solidFill>
                  <a:schemeClr val="bg1"/>
                </a:solidFill>
                <a:latin typeface="+mj-lt"/>
              </a:defRPr>
            </a:lvl1pPr>
          </a:lstStyle>
          <a:p>
            <a:pPr marL="0" lvl="0"/>
            <a:r>
              <a:rPr lang="en-US" dirty="0"/>
              <a:t>Agenda</a:t>
            </a:r>
          </a:p>
        </p:txBody>
      </p:sp>
    </p:spTree>
    <p:extLst>
      <p:ext uri="{BB962C8B-B14F-4D97-AF65-F5344CB8AC3E}">
        <p14:creationId xmlns:p14="http://schemas.microsoft.com/office/powerpoint/2010/main" val="25950430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1_Custom Layout">
    <p:bg>
      <p:bgPr>
        <a:solidFill>
          <a:schemeClr val="bg1"/>
        </a:solidFill>
        <a:effectLst/>
      </p:bgPr>
    </p:bg>
    <p:spTree>
      <p:nvGrpSpPr>
        <p:cNvPr id="1" name=""/>
        <p:cNvGrpSpPr/>
        <p:nvPr/>
      </p:nvGrpSpPr>
      <p:grpSpPr>
        <a:xfrm>
          <a:off x="0" y="0"/>
          <a:ext cx="0" cy="0"/>
          <a:chOff x="0" y="0"/>
          <a:chExt cx="0" cy="0"/>
        </a:xfrm>
      </p:grpSpPr>
      <p:sp>
        <p:nvSpPr>
          <p:cNvPr id="29" name="Picture Placeholder 28" title="Decorative">
            <a:extLst>
              <a:ext uri="{FF2B5EF4-FFF2-40B4-BE49-F238E27FC236}">
                <a16:creationId xmlns:a16="http://schemas.microsoft.com/office/drawing/2014/main" id="{AA648B5A-E380-4E42-882E-71EBF6838E22}"/>
              </a:ext>
            </a:extLst>
          </p:cNvPr>
          <p:cNvSpPr>
            <a:spLocks noGrp="1"/>
          </p:cNvSpPr>
          <p:nvPr>
            <p:ph type="pic" sz="quarter" idx="12"/>
          </p:nvPr>
        </p:nvSpPr>
        <p:spPr>
          <a:xfrm>
            <a:off x="6264877" y="0"/>
            <a:ext cx="5927124" cy="6858000"/>
          </a:xfrm>
        </p:spPr>
        <p:txBody>
          <a:bodyPr/>
          <a:lstStyle/>
          <a:p>
            <a:r>
              <a:rPr lang="en-US"/>
              <a:t>Click icon to add picture</a:t>
            </a:r>
            <a:endParaRPr lang="en-US"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471529" y="2348736"/>
            <a:ext cx="4294206" cy="755650"/>
          </a:xfrm>
        </p:spPr>
        <p:txBody>
          <a:bodyPr anchor="ctr">
            <a:normAutofit/>
          </a:bodyPr>
          <a:lstStyle>
            <a:lvl1pPr marL="0" indent="0">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471529" y="3075850"/>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471529" y="4645828"/>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471529" y="3860839"/>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471529" y="5430816"/>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 name="Rectangle 2" title="Decorative">
            <a:extLst>
              <a:ext uri="{FF2B5EF4-FFF2-40B4-BE49-F238E27FC236}">
                <a16:creationId xmlns:a16="http://schemas.microsoft.com/office/drawing/2014/main" id="{E2F3CED5-D6C7-4A0B-B731-FDB78F4E3341}"/>
              </a:ext>
            </a:extLst>
          </p:cNvPr>
          <p:cNvSpPr/>
          <p:nvPr userDrawn="1"/>
        </p:nvSpPr>
        <p:spPr>
          <a:xfrm>
            <a:off x="353385" y="0"/>
            <a:ext cx="4572513" cy="20593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hape 62" title="Decorative">
            <a:extLst>
              <a:ext uri="{FF2B5EF4-FFF2-40B4-BE49-F238E27FC236}">
                <a16:creationId xmlns:a16="http://schemas.microsoft.com/office/drawing/2014/main" id="{2683CBB0-468F-4DD2-853B-FBFFA91B662E}"/>
              </a:ext>
            </a:extLst>
          </p:cNvPr>
          <p:cNvSpPr/>
          <p:nvPr userDrawn="1"/>
        </p:nvSpPr>
        <p:spPr>
          <a:xfrm rot="16200000" flipV="1">
            <a:off x="1560255" y="445140"/>
            <a:ext cx="0" cy="1930310"/>
          </a:xfrm>
          <a:prstGeom prst="line">
            <a:avLst/>
          </a:prstGeom>
          <a:ln w="76200">
            <a:solidFill>
              <a:schemeClr val="accent1">
                <a:lumMod val="60000"/>
                <a:lumOff val="40000"/>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13"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595100" y="192385"/>
            <a:ext cx="2275389" cy="1025525"/>
          </a:xfrm>
          <a:noFill/>
        </p:spPr>
        <p:txBody>
          <a:bodyPr vert="horz" lIns="0" tIns="45720" rIns="91440" bIns="0" rtlCol="0" anchor="b">
            <a:noAutofit/>
          </a:bodyPr>
          <a:lstStyle>
            <a:lvl1pPr>
              <a:defRPr lang="en-US" sz="5000" b="1">
                <a:solidFill>
                  <a:schemeClr val="bg1"/>
                </a:solidFill>
                <a:latin typeface="+mj-lt"/>
              </a:defRPr>
            </a:lvl1pPr>
          </a:lstStyle>
          <a:p>
            <a:pPr marL="0" lvl="0"/>
            <a:r>
              <a:rPr lang="en-US" dirty="0"/>
              <a:t>Agenda</a:t>
            </a:r>
          </a:p>
        </p:txBody>
      </p:sp>
    </p:spTree>
    <p:extLst>
      <p:ext uri="{BB962C8B-B14F-4D97-AF65-F5344CB8AC3E}">
        <p14:creationId xmlns:p14="http://schemas.microsoft.com/office/powerpoint/2010/main" val="25734128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Custom Layout">
    <p:bg>
      <p:bgPr>
        <a:solidFill>
          <a:schemeClr val="bg1"/>
        </a:solidFill>
        <a:effectLst/>
      </p:bgPr>
    </p:bg>
    <p:spTree>
      <p:nvGrpSpPr>
        <p:cNvPr id="1" name=""/>
        <p:cNvGrpSpPr/>
        <p:nvPr/>
      </p:nvGrpSpPr>
      <p:grpSpPr>
        <a:xfrm>
          <a:off x="0" y="0"/>
          <a:ext cx="0" cy="0"/>
          <a:chOff x="0" y="0"/>
          <a:chExt cx="0" cy="0"/>
        </a:xfrm>
      </p:grpSpPr>
      <p:sp>
        <p:nvSpPr>
          <p:cNvPr id="29" name="Picture Placeholder 28" title="Decorative">
            <a:extLst>
              <a:ext uri="{FF2B5EF4-FFF2-40B4-BE49-F238E27FC236}">
                <a16:creationId xmlns:a16="http://schemas.microsoft.com/office/drawing/2014/main" id="{AA648B5A-E380-4E42-882E-71EBF6838E22}"/>
              </a:ext>
            </a:extLst>
          </p:cNvPr>
          <p:cNvSpPr>
            <a:spLocks noGrp="1"/>
          </p:cNvSpPr>
          <p:nvPr>
            <p:ph type="pic" sz="quarter" idx="12"/>
          </p:nvPr>
        </p:nvSpPr>
        <p:spPr>
          <a:xfrm>
            <a:off x="1" y="0"/>
            <a:ext cx="4910666" cy="6858000"/>
          </a:xfrm>
        </p:spPr>
        <p:txBody>
          <a:bodyPr/>
          <a:lstStyle/>
          <a:p>
            <a:r>
              <a:rPr lang="en-US" noProof="0"/>
              <a:t>Click icon to add picture</a:t>
            </a:r>
            <a:endParaRPr lang="en-US" noProof="0" dirty="0"/>
          </a:p>
        </p:txBody>
      </p:sp>
      <p:sp>
        <p:nvSpPr>
          <p:cNvPr id="3" name="Rectangle 2" title="Decorative"/>
          <p:cNvSpPr/>
          <p:nvPr userDrawn="1"/>
        </p:nvSpPr>
        <p:spPr>
          <a:xfrm>
            <a:off x="4910667" y="0"/>
            <a:ext cx="11740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6295131" y="879710"/>
            <a:ext cx="4801847" cy="755650"/>
          </a:xfrm>
        </p:spPr>
        <p:txBody>
          <a:bodyPr anchor="ctr">
            <a:normAutofit/>
          </a:bodyPr>
          <a:lstStyle>
            <a:lvl1pPr marL="0" indent="0">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6295131" y="1956155"/>
            <a:ext cx="4801847"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6295131" y="3032600"/>
            <a:ext cx="4801847"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6295131" y="4109045"/>
            <a:ext cx="4801847"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6295131" y="5185490"/>
            <a:ext cx="4801847"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7" name="Text Placeholder 30">
            <a:extLst>
              <a:ext uri="{FF2B5EF4-FFF2-40B4-BE49-F238E27FC236}">
                <a16:creationId xmlns:a16="http://schemas.microsoft.com/office/drawing/2014/main" id="{2D435A30-7C8E-4847-B027-91CBFA159229}"/>
              </a:ext>
            </a:extLst>
          </p:cNvPr>
          <p:cNvSpPr>
            <a:spLocks noGrp="1"/>
          </p:cNvSpPr>
          <p:nvPr>
            <p:ph type="body" sz="quarter" idx="17" hasCustomPrompt="1"/>
          </p:nvPr>
        </p:nvSpPr>
        <p:spPr>
          <a:xfrm>
            <a:off x="5084074" y="879710"/>
            <a:ext cx="741082" cy="755650"/>
          </a:xfrm>
        </p:spPr>
        <p:txBody>
          <a:bodyPr rIns="0" anchor="ctr">
            <a:noAutofit/>
          </a:bodyPr>
          <a:lstStyle>
            <a:lvl1pPr marL="0" indent="0" algn="r">
              <a:buNone/>
              <a:defRPr sz="6000">
                <a:solidFill>
                  <a:schemeClr val="bg1"/>
                </a:solidFill>
                <a:latin typeface="+mj-lt"/>
                <a:cs typeface="Arial" panose="020B0604020202020204" pitchFamily="34" charset="0"/>
              </a:defRPr>
            </a:lvl1pPr>
            <a:lvl2pPr marL="457200" indent="0">
              <a:buNone/>
              <a:defRPr/>
            </a:lvl2pPr>
          </a:lstStyle>
          <a:p>
            <a:pPr lvl="0"/>
            <a:r>
              <a:rPr lang="en-US" noProof="0"/>
              <a:t>1</a:t>
            </a:r>
          </a:p>
        </p:txBody>
      </p:sp>
      <p:sp>
        <p:nvSpPr>
          <p:cNvPr id="38" name="Text Placeholder 30">
            <a:extLst>
              <a:ext uri="{FF2B5EF4-FFF2-40B4-BE49-F238E27FC236}">
                <a16:creationId xmlns:a16="http://schemas.microsoft.com/office/drawing/2014/main" id="{819BB324-34C6-4FF7-8780-D294AC6EC5AC}"/>
              </a:ext>
            </a:extLst>
          </p:cNvPr>
          <p:cNvSpPr>
            <a:spLocks noGrp="1"/>
          </p:cNvSpPr>
          <p:nvPr>
            <p:ph type="body" sz="quarter" idx="18" hasCustomPrompt="1"/>
          </p:nvPr>
        </p:nvSpPr>
        <p:spPr>
          <a:xfrm>
            <a:off x="5084074" y="1956155"/>
            <a:ext cx="741082" cy="755650"/>
          </a:xfrm>
        </p:spPr>
        <p:txBody>
          <a:bodyPr rIns="0" anchor="ctr">
            <a:noAutofit/>
          </a:bodyPr>
          <a:lstStyle>
            <a:lvl1pPr marL="0" indent="0" algn="r">
              <a:buNone/>
              <a:defRPr sz="6000">
                <a:solidFill>
                  <a:schemeClr val="bg1"/>
                </a:solidFill>
                <a:latin typeface="+mj-lt"/>
                <a:cs typeface="Arial" panose="020B0604020202020204" pitchFamily="34" charset="0"/>
              </a:defRPr>
            </a:lvl1pPr>
            <a:lvl2pPr marL="457200" indent="0">
              <a:buNone/>
              <a:defRPr/>
            </a:lvl2pPr>
          </a:lstStyle>
          <a:p>
            <a:pPr lvl="0"/>
            <a:r>
              <a:rPr lang="en-US" noProof="0"/>
              <a:t>2</a:t>
            </a:r>
          </a:p>
        </p:txBody>
      </p:sp>
      <p:sp>
        <p:nvSpPr>
          <p:cNvPr id="39" name="Text Placeholder 30">
            <a:extLst>
              <a:ext uri="{FF2B5EF4-FFF2-40B4-BE49-F238E27FC236}">
                <a16:creationId xmlns:a16="http://schemas.microsoft.com/office/drawing/2014/main" id="{43B3C496-FB0A-4924-A341-696D17E2D9C5}"/>
              </a:ext>
            </a:extLst>
          </p:cNvPr>
          <p:cNvSpPr>
            <a:spLocks noGrp="1"/>
          </p:cNvSpPr>
          <p:nvPr>
            <p:ph type="body" sz="quarter" idx="19" hasCustomPrompt="1"/>
          </p:nvPr>
        </p:nvSpPr>
        <p:spPr>
          <a:xfrm>
            <a:off x="5084074" y="3032600"/>
            <a:ext cx="741082" cy="755650"/>
          </a:xfrm>
        </p:spPr>
        <p:txBody>
          <a:bodyPr rIns="0" anchor="ctr">
            <a:noAutofit/>
          </a:bodyPr>
          <a:lstStyle>
            <a:lvl1pPr marL="0" indent="0" algn="r">
              <a:buNone/>
              <a:defRPr sz="6000">
                <a:solidFill>
                  <a:schemeClr val="bg1"/>
                </a:solidFill>
                <a:latin typeface="+mj-lt"/>
                <a:cs typeface="Arial" panose="020B0604020202020204" pitchFamily="34" charset="0"/>
              </a:defRPr>
            </a:lvl1pPr>
            <a:lvl2pPr marL="457200" indent="0">
              <a:buNone/>
              <a:defRPr/>
            </a:lvl2pPr>
          </a:lstStyle>
          <a:p>
            <a:pPr lvl="0"/>
            <a:r>
              <a:rPr lang="en-US" noProof="0"/>
              <a:t>3</a:t>
            </a:r>
          </a:p>
        </p:txBody>
      </p:sp>
      <p:sp>
        <p:nvSpPr>
          <p:cNvPr id="40" name="Text Placeholder 30">
            <a:extLst>
              <a:ext uri="{FF2B5EF4-FFF2-40B4-BE49-F238E27FC236}">
                <a16:creationId xmlns:a16="http://schemas.microsoft.com/office/drawing/2014/main" id="{FEACD5FF-800E-4BB0-82F3-2E0AEF1215D5}"/>
              </a:ext>
            </a:extLst>
          </p:cNvPr>
          <p:cNvSpPr>
            <a:spLocks noGrp="1"/>
          </p:cNvSpPr>
          <p:nvPr>
            <p:ph type="body" sz="quarter" idx="20" hasCustomPrompt="1"/>
          </p:nvPr>
        </p:nvSpPr>
        <p:spPr>
          <a:xfrm>
            <a:off x="5084074" y="4109045"/>
            <a:ext cx="741082" cy="755650"/>
          </a:xfrm>
        </p:spPr>
        <p:txBody>
          <a:bodyPr rIns="0" anchor="ctr">
            <a:noAutofit/>
          </a:bodyPr>
          <a:lstStyle>
            <a:lvl1pPr marL="0" indent="0" algn="r">
              <a:buNone/>
              <a:defRPr sz="6000">
                <a:solidFill>
                  <a:schemeClr val="bg1"/>
                </a:solidFill>
                <a:latin typeface="+mj-lt"/>
                <a:cs typeface="Arial" panose="020B0604020202020204" pitchFamily="34" charset="0"/>
              </a:defRPr>
            </a:lvl1pPr>
            <a:lvl2pPr marL="457200" indent="0">
              <a:buNone/>
              <a:defRPr/>
            </a:lvl2pPr>
          </a:lstStyle>
          <a:p>
            <a:pPr lvl="0"/>
            <a:r>
              <a:rPr lang="en-US" noProof="0"/>
              <a:t>4</a:t>
            </a:r>
          </a:p>
        </p:txBody>
      </p:sp>
      <p:sp>
        <p:nvSpPr>
          <p:cNvPr id="41" name="Text Placeholder 30">
            <a:extLst>
              <a:ext uri="{FF2B5EF4-FFF2-40B4-BE49-F238E27FC236}">
                <a16:creationId xmlns:a16="http://schemas.microsoft.com/office/drawing/2014/main" id="{58B97284-E1BE-4DCD-9CC1-C441D1A8573A}"/>
              </a:ext>
            </a:extLst>
          </p:cNvPr>
          <p:cNvSpPr>
            <a:spLocks noGrp="1"/>
          </p:cNvSpPr>
          <p:nvPr>
            <p:ph type="body" sz="quarter" idx="21" hasCustomPrompt="1"/>
          </p:nvPr>
        </p:nvSpPr>
        <p:spPr>
          <a:xfrm>
            <a:off x="5084074" y="5185490"/>
            <a:ext cx="741082" cy="755650"/>
          </a:xfrm>
        </p:spPr>
        <p:txBody>
          <a:bodyPr rIns="0" anchor="ctr">
            <a:noAutofit/>
          </a:bodyPr>
          <a:lstStyle>
            <a:lvl1pPr marL="0" indent="0" algn="r">
              <a:buNone/>
              <a:defRPr sz="6000">
                <a:solidFill>
                  <a:schemeClr val="bg1"/>
                </a:solidFill>
                <a:latin typeface="+mj-lt"/>
                <a:cs typeface="Arial" panose="020B0604020202020204" pitchFamily="34" charset="0"/>
              </a:defRPr>
            </a:lvl1pPr>
            <a:lvl2pPr marL="457200" indent="0">
              <a:buNone/>
              <a:defRPr/>
            </a:lvl2pPr>
          </a:lstStyle>
          <a:p>
            <a:pPr lvl="0"/>
            <a:r>
              <a:rPr lang="en-US" noProof="0"/>
              <a:t>5</a:t>
            </a:r>
          </a:p>
        </p:txBody>
      </p:sp>
      <p:sp>
        <p:nvSpPr>
          <p:cNvPr id="15"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3727361"/>
            <a:ext cx="2275389"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noProof="0"/>
              <a:t>Agenda</a:t>
            </a:r>
          </a:p>
        </p:txBody>
      </p:sp>
    </p:spTree>
    <p:extLst>
      <p:ext uri="{BB962C8B-B14F-4D97-AF65-F5344CB8AC3E}">
        <p14:creationId xmlns:p14="http://schemas.microsoft.com/office/powerpoint/2010/main" val="42831458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769354" y="2596916"/>
            <a:ext cx="4385841" cy="1325563"/>
          </a:xfrm>
        </p:spPr>
        <p:txBody>
          <a:bodyPr anchor="b"/>
          <a:lstStyle>
            <a:lvl1pPr algn="l">
              <a:defRPr>
                <a:latin typeface="+mj-lt"/>
              </a:defRPr>
            </a:lvl1pPr>
          </a:lstStyle>
          <a:p>
            <a:r>
              <a:rPr lang="en-US"/>
              <a:t>Click to edit Master title style</a:t>
            </a:r>
            <a:endParaRPr lang="en-US" dirty="0"/>
          </a:p>
        </p:txBody>
      </p:sp>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6096000" y="1"/>
            <a:ext cx="6096000" cy="6858000"/>
          </a:xfrm>
        </p:spPr>
        <p:txBody>
          <a:bodyPr/>
          <a:lstStyle/>
          <a:p>
            <a:r>
              <a:rPr lang="en-US"/>
              <a:t>Click icon to add picture</a:t>
            </a:r>
            <a:endParaRPr lang="en-US" dirty="0"/>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769353" y="4628132"/>
            <a:ext cx="4385841" cy="1325562"/>
          </a:xfrm>
        </p:spPr>
        <p:txBody>
          <a:bodyPr>
            <a:noAutofit/>
          </a:bodyPr>
          <a:lstStyle>
            <a:lvl1pPr marL="0" indent="0" algn="l">
              <a:lnSpc>
                <a:spcPct val="100000"/>
              </a:lnSpc>
              <a:buNone/>
              <a:defRPr sz="1400">
                <a:latin typeface="+mn-lt"/>
                <a:cs typeface="Arial" panose="020B0604020202020204" pitchFamily="34" charset="0"/>
              </a:defRPr>
            </a:lvl1pPr>
          </a:lstStyle>
          <a:p>
            <a:pPr lvl="0"/>
            <a:r>
              <a:rPr lang="en-US"/>
              <a:t>Click to edit Master text styles</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p:nvPr>
        </p:nvSpPr>
        <p:spPr>
          <a:xfrm>
            <a:off x="769353" y="4165142"/>
            <a:ext cx="4385841" cy="382749"/>
          </a:xfrm>
        </p:spPr>
        <p:txBody>
          <a:bodyPr anchor="b">
            <a:normAutofit/>
          </a:bodyPr>
          <a:lstStyle>
            <a:lvl1pPr marL="0" indent="0" algn="l">
              <a:buNone/>
              <a:defRPr sz="1600" b="1">
                <a:latin typeface="+mj-lt"/>
                <a:cs typeface="Arial" panose="020B0604020202020204" pitchFamily="34" charset="0"/>
              </a:defRPr>
            </a:lvl1pPr>
          </a:lstStyle>
          <a:p>
            <a:pPr lvl="0"/>
            <a:r>
              <a:rPr lang="en-US"/>
              <a:t>Click to edit Master text styles</a:t>
            </a:r>
          </a:p>
        </p:txBody>
      </p:sp>
      <p:sp>
        <p:nvSpPr>
          <p:cNvPr id="6" name="Shape 62" title="Decorative">
            <a:extLst>
              <a:ext uri="{FF2B5EF4-FFF2-40B4-BE49-F238E27FC236}">
                <a16:creationId xmlns:a16="http://schemas.microsoft.com/office/drawing/2014/main" id="{2683CBB0-468F-4DD2-853B-FBFFA91B662E}"/>
              </a:ext>
            </a:extLst>
          </p:cNvPr>
          <p:cNvSpPr/>
          <p:nvPr userDrawn="1"/>
        </p:nvSpPr>
        <p:spPr>
          <a:xfrm flipV="1">
            <a:off x="527427" y="1631760"/>
            <a:ext cx="0" cy="4321933"/>
          </a:xfrm>
          <a:prstGeom prst="line">
            <a:avLst/>
          </a:prstGeom>
          <a:ln w="76200">
            <a:solidFill>
              <a:schemeClr val="accent1">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9" name="Picture Placeholder 5" title="Decorative">
            <a:extLst>
              <a:ext uri="{FF2B5EF4-FFF2-40B4-BE49-F238E27FC236}">
                <a16:creationId xmlns:a16="http://schemas.microsoft.com/office/drawing/2014/main" id="{EADDC907-00BA-437D-8631-DCDAA19616AC}"/>
              </a:ext>
            </a:extLst>
          </p:cNvPr>
          <p:cNvSpPr>
            <a:spLocks noGrp="1"/>
          </p:cNvSpPr>
          <p:nvPr>
            <p:ph type="pic" sz="quarter" idx="13"/>
          </p:nvPr>
        </p:nvSpPr>
        <p:spPr>
          <a:xfrm>
            <a:off x="769354" y="1631760"/>
            <a:ext cx="804759" cy="804759"/>
          </a:xfrm>
          <a:prstGeom prst="rect">
            <a:avLst/>
          </a:prstGeom>
          <a:solidFill>
            <a:schemeClr val="bg1"/>
          </a:solidFill>
          <a:ln w="19050">
            <a:noFill/>
          </a:ln>
        </p:spPr>
        <p:txBody>
          <a:bodyPr>
            <a:normAutofit/>
          </a:bodyPr>
          <a:lstStyle>
            <a:lvl1pPr>
              <a:defRPr sz="800"/>
            </a:lvl1pPr>
          </a:lstStyle>
          <a:p>
            <a:r>
              <a:rPr lang="en-US"/>
              <a:t>Click icon to add picture</a:t>
            </a:r>
            <a:endParaRPr lang="en-US" dirty="0"/>
          </a:p>
        </p:txBody>
      </p:sp>
    </p:spTree>
    <p:extLst>
      <p:ext uri="{BB962C8B-B14F-4D97-AF65-F5344CB8AC3E}">
        <p14:creationId xmlns:p14="http://schemas.microsoft.com/office/powerpoint/2010/main" val="19849342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1" y="2808079"/>
            <a:ext cx="6096000" cy="4049920"/>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38200" y="571465"/>
            <a:ext cx="5257801" cy="1325563"/>
          </a:xfrm>
        </p:spPr>
        <p:txBody>
          <a:bodyPr anchor="b">
            <a:normAutofit/>
          </a:bodyPr>
          <a:lstStyle>
            <a:lvl1pPr algn="r">
              <a:defRPr sz="4000">
                <a:latin typeface="+mj-lt"/>
              </a:defRPr>
            </a:lvl1pPr>
          </a:lstStyle>
          <a:p>
            <a:r>
              <a:rPr lang="en-US"/>
              <a:t>Click to edit Master title style</a:t>
            </a:r>
            <a:endParaRPr lang="en-US" dirty="0"/>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6987825" y="2808079"/>
            <a:ext cx="4312353" cy="382749"/>
          </a:xfrm>
        </p:spPr>
        <p:txBody>
          <a:bodyPr vert="horz" lIns="0" tIns="45720" rIns="91440" bIns="45720" rtlCol="0" anchor="b">
            <a:normAutofit/>
          </a:bodyPr>
          <a:lstStyle>
            <a:lvl1pPr>
              <a:defRPr lang="en-US" sz="1600" b="1" dirty="0">
                <a:latin typeface="+mj-lt"/>
              </a:defRPr>
            </a:lvl1pPr>
          </a:lstStyle>
          <a:p>
            <a:pPr marL="0" lvl="0" indent="0">
              <a:buNone/>
            </a:pPr>
            <a:r>
              <a:rPr lang="en-US" dirty="0"/>
              <a:t>Click to add title here</a:t>
            </a:r>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6987825" y="3212363"/>
            <a:ext cx="4312353" cy="2962659"/>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hape 62" title="Decorative">
            <a:extLst>
              <a:ext uri="{FF2B5EF4-FFF2-40B4-BE49-F238E27FC236}">
                <a16:creationId xmlns:a16="http://schemas.microsoft.com/office/drawing/2014/main" id="{2683CBB0-468F-4DD2-853B-FBFFA91B662E}"/>
              </a:ext>
            </a:extLst>
          </p:cNvPr>
          <p:cNvSpPr/>
          <p:nvPr userDrawn="1"/>
        </p:nvSpPr>
        <p:spPr>
          <a:xfrm rot="16200000" flipV="1">
            <a:off x="5130846" y="1256529"/>
            <a:ext cx="0" cy="1930310"/>
          </a:xfrm>
          <a:prstGeom prst="line">
            <a:avLst/>
          </a:prstGeom>
          <a:ln w="76200">
            <a:solidFill>
              <a:schemeClr val="accent1">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41144141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1E5DCEB-1CC8-4AEE-9DEC-6C62AD4FB42C}"/>
              </a:ext>
            </a:extLst>
          </p:cNvPr>
          <p:cNvSpPr/>
          <p:nvPr userDrawn="1"/>
        </p:nvSpPr>
        <p:spPr>
          <a:xfrm>
            <a:off x="0" y="3429000"/>
            <a:ext cx="6096001" cy="3429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1" y="0"/>
            <a:ext cx="6096000" cy="3429000"/>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6987825" y="1190909"/>
            <a:ext cx="4554008" cy="1325563"/>
          </a:xfrm>
        </p:spPr>
        <p:txBody>
          <a:bodyPr lIns="0" anchor="b">
            <a:normAutofit/>
          </a:bodyPr>
          <a:lstStyle>
            <a:lvl1pPr algn="l">
              <a:defRPr sz="4000">
                <a:latin typeface="+mj-lt"/>
              </a:defRPr>
            </a:lvl1pPr>
          </a:lstStyle>
          <a:p>
            <a:r>
              <a:rPr lang="en-US"/>
              <a:t>Click to edit Master title style</a:t>
            </a:r>
            <a:endParaRPr lang="en-US" dirty="0"/>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6997253" y="2516138"/>
            <a:ext cx="4544580" cy="382749"/>
          </a:xfrm>
        </p:spPr>
        <p:txBody>
          <a:bodyPr vert="horz" lIns="0" tIns="45720" rIns="91440" bIns="45720" rtlCol="0" anchor="b">
            <a:normAutofit/>
          </a:bodyPr>
          <a:lstStyle>
            <a:lvl1pPr>
              <a:defRPr lang="en-US" sz="1600" b="1" dirty="0">
                <a:latin typeface="+mj-lt"/>
              </a:defRPr>
            </a:lvl1pPr>
          </a:lstStyle>
          <a:p>
            <a:pPr marL="0" lvl="0" indent="0">
              <a:buNone/>
            </a:pPr>
            <a:r>
              <a:rPr lang="en-US" dirty="0"/>
              <a:t>Click to add title here</a:t>
            </a:r>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6997253" y="2920422"/>
            <a:ext cx="4544580" cy="3226378"/>
          </a:xfrm>
        </p:spPr>
        <p:txBody>
          <a:bodyPr lIns="0" tIns="72000">
            <a:normAutofit/>
          </a:bodyPr>
          <a:lstStyle>
            <a:lvl1pPr>
              <a:defRPr sz="1400"/>
            </a:lvl1pPr>
            <a:lvl2pPr>
              <a:defRPr sz="1200"/>
            </a:lvl2pPr>
            <a:lvl3pPr>
              <a:defRPr sz="1100"/>
            </a:lvl3pPr>
            <a:lvl4pPr>
              <a:defRPr sz="1050"/>
            </a:lvl4pPr>
            <a:lvl5pPr>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838199" y="3606800"/>
            <a:ext cx="4927601" cy="2540000"/>
          </a:xfrm>
        </p:spPr>
        <p:txBody>
          <a:bodyPr lIns="0" tIns="72000">
            <a:normAutofit/>
          </a:bodyPr>
          <a:lstStyle>
            <a:lvl1pPr>
              <a:defRPr sz="28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166034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7"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6"/>
          </p:nvPr>
        </p:nvSpPr>
        <p:spPr>
          <a:xfrm>
            <a:off x="0" y="0"/>
            <a:ext cx="3708400" cy="6853712"/>
          </a:xfrm>
          <a:solidFill>
            <a:schemeClr val="bg1">
              <a:lumMod val="95000"/>
            </a:schemeClr>
          </a:solidFill>
        </p:spPr>
        <p:txBody>
          <a:bodyPr/>
          <a:lstStyle/>
          <a:p>
            <a:r>
              <a:rPr lang="en-US"/>
              <a:t>Click icon to add picture</a:t>
            </a:r>
            <a:endParaRPr lang="en-US" dirty="0"/>
          </a:p>
        </p:txBody>
      </p:sp>
      <p:sp>
        <p:nvSpPr>
          <p:cNvPr id="11" name="Rectangle 10" title="Decorative"/>
          <p:cNvSpPr/>
          <p:nvPr userDrawn="1"/>
        </p:nvSpPr>
        <p:spPr>
          <a:xfrm>
            <a:off x="3708400" y="0"/>
            <a:ext cx="4775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4252921" y="936980"/>
            <a:ext cx="3686159" cy="1466055"/>
          </a:xfrm>
        </p:spPr>
        <p:txBody>
          <a:bodyPr lIns="0" anchor="t">
            <a:normAutofit/>
          </a:bodyPr>
          <a:lstStyle>
            <a:lvl1pPr algn="l">
              <a:defRPr sz="4000">
                <a:solidFill>
                  <a:schemeClr val="bg1"/>
                </a:solidFill>
                <a:latin typeface="+mj-lt"/>
              </a:defRPr>
            </a:lvl1pPr>
          </a:lstStyle>
          <a:p>
            <a:r>
              <a:rPr lang="en-US"/>
              <a:t>Click to edit Master title style</a:t>
            </a:r>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252988" y="2407322"/>
            <a:ext cx="3686025" cy="382749"/>
          </a:xfrm>
        </p:spPr>
        <p:txBody>
          <a:bodyPr lIns="0" anchor="b">
            <a:normAutofit/>
          </a:bodyPr>
          <a:lstStyle>
            <a:lvl1pPr marL="0" indent="0">
              <a:buNone/>
              <a:defRPr sz="1600" b="1">
                <a:solidFill>
                  <a:schemeClr val="bg1"/>
                </a:solidFill>
                <a:latin typeface="+mj-lt"/>
                <a:cs typeface="Arial" panose="020B0604020202020204" pitchFamily="34" charset="0"/>
              </a:defRPr>
            </a:lvl1pPr>
          </a:lstStyle>
          <a:p>
            <a:pPr lvl="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252921" y="2811606"/>
            <a:ext cx="3686159" cy="3044825"/>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7"/>
          </p:nvPr>
        </p:nvSpPr>
        <p:spPr>
          <a:xfrm>
            <a:off x="8483600" y="0"/>
            <a:ext cx="3708400" cy="6853712"/>
          </a:xfrm>
          <a:solidFill>
            <a:schemeClr val="bg1">
              <a:lumMod val="95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3155064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with Image">
    <p:spTree>
      <p:nvGrpSpPr>
        <p:cNvPr id="1" name=""/>
        <p:cNvGrpSpPr/>
        <p:nvPr/>
      </p:nvGrpSpPr>
      <p:grpSpPr>
        <a:xfrm>
          <a:off x="0" y="0"/>
          <a:ext cx="0" cy="0"/>
          <a:chOff x="0" y="0"/>
          <a:chExt cx="0" cy="0"/>
        </a:xfrm>
      </p:grpSpPr>
      <p:sp>
        <p:nvSpPr>
          <p:cNvPr id="7"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0" y="4288"/>
            <a:ext cx="12192000" cy="6853712"/>
          </a:xfrm>
          <a:solidFill>
            <a:schemeClr val="bg1">
              <a:lumMod val="95000"/>
            </a:schemeClr>
          </a:solidFill>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2002421"/>
            <a:ext cx="7252505" cy="891250"/>
          </a:xfrm>
        </p:spPr>
        <p:txBody>
          <a:bodyPr anchor="t">
            <a:noAutofit/>
          </a:bodyPr>
          <a:lstStyle>
            <a:lvl1pPr>
              <a:defRPr sz="5000" b="1">
                <a:solidFill>
                  <a:schemeClr val="bg1"/>
                </a:solidFill>
                <a:latin typeface="+mj-lt"/>
              </a:defRPr>
            </a:lvl1pPr>
          </a:lstStyle>
          <a:p>
            <a:r>
              <a:rPr lang="en-US" dirty="0"/>
              <a:t>THANK YOU</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3090444"/>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WWW.WEBSITENAME.COM</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1918496" y="1819845"/>
            <a:ext cx="1"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36047623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12" name="Rectangle 11" title="Decorative">
            <a:extLst>
              <a:ext uri="{FF2B5EF4-FFF2-40B4-BE49-F238E27FC236}">
                <a16:creationId xmlns:a16="http://schemas.microsoft.com/office/drawing/2014/main" id="{60EEF041-4EFF-410A-AFB4-25A65B462B2D}"/>
              </a:ext>
            </a:extLst>
          </p:cNvPr>
          <p:cNvSpPr/>
          <p:nvPr userDrawn="1"/>
        </p:nvSpPr>
        <p:spPr>
          <a:xfrm>
            <a:off x="8181847" y="0"/>
            <a:ext cx="401015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title="Decorative">
            <a:extLst>
              <a:ext uri="{FF2B5EF4-FFF2-40B4-BE49-F238E27FC236}">
                <a16:creationId xmlns:a16="http://schemas.microsoft.com/office/drawing/2014/main" id="{60EEF041-4EFF-410A-AFB4-25A65B462B2D}"/>
              </a:ext>
            </a:extLst>
          </p:cNvPr>
          <p:cNvSpPr/>
          <p:nvPr userDrawn="1"/>
        </p:nvSpPr>
        <p:spPr>
          <a:xfrm>
            <a:off x="4171694" y="0"/>
            <a:ext cx="401015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333757" y="1680547"/>
            <a:ext cx="3686025" cy="382749"/>
          </a:xfrm>
        </p:spPr>
        <p:txBody>
          <a:bodyPr lIns="0" anchor="b">
            <a:normAutofit/>
          </a:bodyPr>
          <a:lstStyle>
            <a:lvl1pPr marL="0" indent="0">
              <a:buNone/>
              <a:defRPr sz="1600" b="1">
                <a:solidFill>
                  <a:schemeClr val="bg1"/>
                </a:solidFill>
                <a:latin typeface="+mj-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375228" y="1680547"/>
            <a:ext cx="3658010" cy="382749"/>
          </a:xfrm>
        </p:spPr>
        <p:txBody>
          <a:bodyPr vert="horz" lIns="0" tIns="45720" rIns="91440" bIns="45720" rtlCol="0" anchor="b">
            <a:normAutofit/>
          </a:bodyPr>
          <a:lstStyle>
            <a:lvl1pPr marL="0" indent="0">
              <a:buNone/>
              <a:defRPr lang="en-US" sz="1600" b="1" dirty="0">
                <a:solidFill>
                  <a:schemeClr val="bg1"/>
                </a:solidFill>
                <a:latin typeface="+mj-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333454" y="2084831"/>
            <a:ext cx="3686159" cy="3044825"/>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375228" y="2084831"/>
            <a:ext cx="3658010" cy="3044825"/>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
            <a:extLst>
              <a:ext uri="{FF2B5EF4-FFF2-40B4-BE49-F238E27FC236}">
                <a16:creationId xmlns:a16="http://schemas.microsoft.com/office/drawing/2014/main" id="{110731EC-67BA-493B-B1C7-6258DD2B6042}"/>
              </a:ext>
            </a:extLst>
          </p:cNvPr>
          <p:cNvSpPr>
            <a:spLocks noGrp="1"/>
          </p:cNvSpPr>
          <p:nvPr>
            <p:ph type="title"/>
          </p:nvPr>
        </p:nvSpPr>
        <p:spPr>
          <a:xfrm>
            <a:off x="403410" y="1670007"/>
            <a:ext cx="3686159" cy="1466055"/>
          </a:xfrm>
        </p:spPr>
        <p:txBody>
          <a:bodyPr lIns="0" anchor="t">
            <a:normAutofit/>
          </a:bodyPr>
          <a:lstStyle>
            <a:lvl1pPr algn="l">
              <a:defRPr sz="4000">
                <a:solidFill>
                  <a:schemeClr val="tx1"/>
                </a:solidFill>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39044906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6" name="Picture Placeholder 5" title="Decorative">
            <a:extLst>
              <a:ext uri="{FF2B5EF4-FFF2-40B4-BE49-F238E27FC236}">
                <a16:creationId xmlns:a16="http://schemas.microsoft.com/office/drawing/2014/main" id="{09156155-C47D-47A0-A08D-DCAC4D742D3F}"/>
              </a:ext>
            </a:extLst>
          </p:cNvPr>
          <p:cNvSpPr>
            <a:spLocks noGrp="1"/>
          </p:cNvSpPr>
          <p:nvPr>
            <p:ph type="pic" sz="quarter" idx="17"/>
          </p:nvPr>
        </p:nvSpPr>
        <p:spPr>
          <a:xfrm>
            <a:off x="0" y="0"/>
            <a:ext cx="12192000" cy="3408892"/>
          </a:xfrm>
        </p:spPr>
        <p:txBody>
          <a:bodyPr/>
          <a:lstStyle/>
          <a:p>
            <a:r>
              <a:rPr lang="en-US"/>
              <a:t>Click icon to add picture</a:t>
            </a:r>
            <a:endParaRPr lang="en-US" dirty="0"/>
          </a:p>
        </p:txBody>
      </p:sp>
      <p:sp>
        <p:nvSpPr>
          <p:cNvPr id="11" name="Title 1" title="Decorative">
            <a:extLst>
              <a:ext uri="{FF2B5EF4-FFF2-40B4-BE49-F238E27FC236}">
                <a16:creationId xmlns:a16="http://schemas.microsoft.com/office/drawing/2014/main" id="{FC8F08DC-8736-4BFE-8B72-8DD4184DEBE1}"/>
              </a:ext>
            </a:extLst>
          </p:cNvPr>
          <p:cNvSpPr txBox="1">
            <a:spLocks/>
          </p:cNvSpPr>
          <p:nvPr userDrawn="1"/>
        </p:nvSpPr>
        <p:spPr>
          <a:xfrm>
            <a:off x="-1" y="3408891"/>
            <a:ext cx="12203575" cy="3449109"/>
          </a:xfrm>
          <a:prstGeom prst="rect">
            <a:avLst/>
          </a:prstGeom>
          <a:solidFill>
            <a:schemeClr val="accent1"/>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568750" y="3666354"/>
            <a:ext cx="3448800" cy="382749"/>
          </a:xfrm>
        </p:spPr>
        <p:txBody>
          <a:bodyPr lIns="0" anchor="b">
            <a:normAutofit/>
          </a:bodyPr>
          <a:lstStyle>
            <a:lvl1pPr marL="0" indent="0">
              <a:buNone/>
              <a:defRPr sz="1600" b="1">
                <a:solidFill>
                  <a:schemeClr val="bg1"/>
                </a:solidFill>
                <a:latin typeface="+mj-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254055" y="3666354"/>
            <a:ext cx="3450265" cy="382749"/>
          </a:xfrm>
        </p:spPr>
        <p:txBody>
          <a:bodyPr vert="horz" lIns="0" tIns="45720" rIns="91440" bIns="45720" rtlCol="0" anchor="b">
            <a:normAutofit/>
          </a:bodyPr>
          <a:lstStyle>
            <a:lvl1pPr marL="0" indent="0">
              <a:buNone/>
              <a:defRPr lang="en-US" sz="1600" b="1" dirty="0">
                <a:solidFill>
                  <a:schemeClr val="bg1"/>
                </a:solidFill>
                <a:latin typeface="+mj-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568447" y="4070639"/>
            <a:ext cx="3448800"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254055" y="4070639"/>
            <a:ext cx="3450265"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itle 1">
            <a:extLst>
              <a:ext uri="{FF2B5EF4-FFF2-40B4-BE49-F238E27FC236}">
                <a16:creationId xmlns:a16="http://schemas.microsoft.com/office/drawing/2014/main" id="{110731EC-67BA-493B-B1C7-6258DD2B6042}"/>
              </a:ext>
            </a:extLst>
          </p:cNvPr>
          <p:cNvSpPr>
            <a:spLocks noGrp="1"/>
          </p:cNvSpPr>
          <p:nvPr>
            <p:ph type="title"/>
          </p:nvPr>
        </p:nvSpPr>
        <p:spPr>
          <a:xfrm>
            <a:off x="838200" y="4049104"/>
            <a:ext cx="3136900" cy="2168682"/>
          </a:xfrm>
        </p:spPr>
        <p:txBody>
          <a:bodyPr lIns="0" anchor="ctr">
            <a:normAutofit/>
          </a:bodyPr>
          <a:lstStyle>
            <a:lvl1pPr algn="l">
              <a:defRPr sz="4000">
                <a:solidFill>
                  <a:schemeClr val="bg1"/>
                </a:solidFill>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10072104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1_Custom Layout">
    <p:spTree>
      <p:nvGrpSpPr>
        <p:cNvPr id="1" name=""/>
        <p:cNvGrpSpPr/>
        <p:nvPr/>
      </p:nvGrpSpPr>
      <p:grpSpPr>
        <a:xfrm>
          <a:off x="0" y="0"/>
          <a:ext cx="0" cy="0"/>
          <a:chOff x="0" y="0"/>
          <a:chExt cx="0" cy="0"/>
        </a:xfrm>
      </p:grpSpPr>
      <p:sp>
        <p:nvSpPr>
          <p:cNvPr id="11" name="Title 1" title="Decorative">
            <a:extLst>
              <a:ext uri="{FF2B5EF4-FFF2-40B4-BE49-F238E27FC236}">
                <a16:creationId xmlns:a16="http://schemas.microsoft.com/office/drawing/2014/main" id="{FC8F08DC-8736-4BFE-8B72-8DD4184DEBE1}"/>
              </a:ext>
            </a:extLst>
          </p:cNvPr>
          <p:cNvSpPr txBox="1">
            <a:spLocks/>
          </p:cNvSpPr>
          <p:nvPr userDrawn="1"/>
        </p:nvSpPr>
        <p:spPr>
          <a:xfrm>
            <a:off x="-1" y="2360141"/>
            <a:ext cx="6096001" cy="4497859"/>
          </a:xfrm>
          <a:prstGeom prst="rect">
            <a:avLst/>
          </a:prstGeom>
          <a:solidFill>
            <a:schemeClr val="accent1"/>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p>
        </p:txBody>
      </p:sp>
      <p:sp>
        <p:nvSpPr>
          <p:cNvPr id="12" name="Title 1" title="Decorative">
            <a:extLst>
              <a:ext uri="{FF2B5EF4-FFF2-40B4-BE49-F238E27FC236}">
                <a16:creationId xmlns:a16="http://schemas.microsoft.com/office/drawing/2014/main" id="{FC8F08DC-8736-4BFE-8B72-8DD4184DEBE1}"/>
              </a:ext>
            </a:extLst>
          </p:cNvPr>
          <p:cNvSpPr txBox="1">
            <a:spLocks/>
          </p:cNvSpPr>
          <p:nvPr userDrawn="1"/>
        </p:nvSpPr>
        <p:spPr>
          <a:xfrm>
            <a:off x="6095999" y="2360141"/>
            <a:ext cx="6096001" cy="4497859"/>
          </a:xfrm>
          <a:prstGeom prst="rect">
            <a:avLst/>
          </a:prstGeom>
          <a:solidFill>
            <a:schemeClr val="accent1">
              <a:lumMod val="60000"/>
              <a:lumOff val="40000"/>
            </a:schemeClr>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877607" y="2962016"/>
            <a:ext cx="4340785" cy="382749"/>
          </a:xfrm>
        </p:spPr>
        <p:txBody>
          <a:bodyPr lIns="0" anchor="b">
            <a:normAutofit/>
          </a:bodyPr>
          <a:lstStyle>
            <a:lvl1pPr marL="0" indent="0">
              <a:buNone/>
              <a:defRPr sz="1600" b="1">
                <a:solidFill>
                  <a:schemeClr val="bg1"/>
                </a:solidFill>
                <a:latin typeface="+mj-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6972685" y="2962016"/>
            <a:ext cx="4342629" cy="382749"/>
          </a:xfrm>
        </p:spPr>
        <p:txBody>
          <a:bodyPr vert="horz" lIns="0" tIns="45720" rIns="91440" bIns="45720" rtlCol="0" anchor="b">
            <a:normAutofit/>
          </a:bodyPr>
          <a:lstStyle>
            <a:lvl1pPr marL="0" indent="0">
              <a:buNone/>
              <a:defRPr lang="en-US" sz="1600" b="1" dirty="0">
                <a:solidFill>
                  <a:schemeClr val="bg1"/>
                </a:solidFill>
                <a:latin typeface="+mj-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877607" y="3366301"/>
            <a:ext cx="4340785"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6972685" y="3366301"/>
            <a:ext cx="4342629"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itle 1">
            <a:extLst>
              <a:ext uri="{FF2B5EF4-FFF2-40B4-BE49-F238E27FC236}">
                <a16:creationId xmlns:a16="http://schemas.microsoft.com/office/drawing/2014/main" id="{110731EC-67BA-493B-B1C7-6258DD2B6042}"/>
              </a:ext>
            </a:extLst>
          </p:cNvPr>
          <p:cNvSpPr>
            <a:spLocks noGrp="1"/>
          </p:cNvSpPr>
          <p:nvPr>
            <p:ph type="title"/>
          </p:nvPr>
        </p:nvSpPr>
        <p:spPr>
          <a:xfrm>
            <a:off x="2528215" y="358610"/>
            <a:ext cx="7135570" cy="822240"/>
          </a:xfrm>
        </p:spPr>
        <p:txBody>
          <a:bodyPr lIns="0" anchor="t">
            <a:normAutofit/>
          </a:bodyPr>
          <a:lstStyle>
            <a:lvl1pPr algn="ctr">
              <a:defRPr sz="4000">
                <a:solidFill>
                  <a:schemeClr val="tx1"/>
                </a:solidFill>
                <a:latin typeface="+mj-lt"/>
              </a:defRPr>
            </a:lvl1pPr>
          </a:lstStyle>
          <a:p>
            <a:r>
              <a:rPr lang="en-US"/>
              <a:t>Click to edit Master title style</a:t>
            </a:r>
            <a:endParaRPr lang="en-US" dirty="0"/>
          </a:p>
        </p:txBody>
      </p:sp>
      <p:sp>
        <p:nvSpPr>
          <p:cNvPr id="1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22583"/>
            <a:ext cx="0" cy="2188805"/>
          </a:xfrm>
          <a:prstGeom prst="line">
            <a:avLst/>
          </a:prstGeom>
          <a:ln w="76200">
            <a:solidFill>
              <a:schemeClr val="accent1">
                <a:lumMod val="40000"/>
                <a:lumOff val="6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7234858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2_Custom Layout">
    <p:spTree>
      <p:nvGrpSpPr>
        <p:cNvPr id="1" name=""/>
        <p:cNvGrpSpPr/>
        <p:nvPr/>
      </p:nvGrpSpPr>
      <p:grpSpPr>
        <a:xfrm>
          <a:off x="0" y="0"/>
          <a:ext cx="0" cy="0"/>
          <a:chOff x="0" y="0"/>
          <a:chExt cx="0" cy="0"/>
        </a:xfrm>
      </p:grpSpPr>
      <p:sp>
        <p:nvSpPr>
          <p:cNvPr id="11" name="Title 1" title="Decorative">
            <a:extLst>
              <a:ext uri="{FF2B5EF4-FFF2-40B4-BE49-F238E27FC236}">
                <a16:creationId xmlns:a16="http://schemas.microsoft.com/office/drawing/2014/main" id="{FC8F08DC-8736-4BFE-8B72-8DD4184DEBE1}"/>
              </a:ext>
            </a:extLst>
          </p:cNvPr>
          <p:cNvSpPr txBox="1">
            <a:spLocks/>
          </p:cNvSpPr>
          <p:nvPr userDrawn="1"/>
        </p:nvSpPr>
        <p:spPr>
          <a:xfrm>
            <a:off x="-1" y="2360141"/>
            <a:ext cx="6096001" cy="4497859"/>
          </a:xfrm>
          <a:prstGeom prst="rect">
            <a:avLst/>
          </a:prstGeom>
          <a:solidFill>
            <a:schemeClr val="accent2"/>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p>
        </p:txBody>
      </p:sp>
      <p:sp>
        <p:nvSpPr>
          <p:cNvPr id="12" name="Title 1" title="Decorative">
            <a:extLst>
              <a:ext uri="{FF2B5EF4-FFF2-40B4-BE49-F238E27FC236}">
                <a16:creationId xmlns:a16="http://schemas.microsoft.com/office/drawing/2014/main" id="{FC8F08DC-8736-4BFE-8B72-8DD4184DEBE1}"/>
              </a:ext>
            </a:extLst>
          </p:cNvPr>
          <p:cNvSpPr txBox="1">
            <a:spLocks/>
          </p:cNvSpPr>
          <p:nvPr userDrawn="1"/>
        </p:nvSpPr>
        <p:spPr>
          <a:xfrm>
            <a:off x="6095999" y="2360141"/>
            <a:ext cx="6096001" cy="4497859"/>
          </a:xfrm>
          <a:prstGeom prst="rect">
            <a:avLst/>
          </a:prstGeom>
          <a:solidFill>
            <a:schemeClr val="accent2">
              <a:lumMod val="75000"/>
              <a:lumOff val="25000"/>
            </a:schemeClr>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877607" y="2962016"/>
            <a:ext cx="4340785" cy="382749"/>
          </a:xfrm>
        </p:spPr>
        <p:txBody>
          <a:bodyPr lIns="0" anchor="b">
            <a:normAutofit/>
          </a:bodyPr>
          <a:lstStyle>
            <a:lvl1pPr marL="0" indent="0">
              <a:buNone/>
              <a:defRPr sz="1600" b="1">
                <a:solidFill>
                  <a:schemeClr val="bg1"/>
                </a:solidFill>
                <a:latin typeface="+mj-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6972685" y="2962016"/>
            <a:ext cx="4342629" cy="382749"/>
          </a:xfrm>
        </p:spPr>
        <p:txBody>
          <a:bodyPr vert="horz" lIns="0" tIns="45720" rIns="91440" bIns="45720" rtlCol="0" anchor="b">
            <a:normAutofit/>
          </a:bodyPr>
          <a:lstStyle>
            <a:lvl1pPr marL="0" indent="0">
              <a:buNone/>
              <a:defRPr lang="en-US" sz="1600" b="1" dirty="0">
                <a:solidFill>
                  <a:schemeClr val="bg1"/>
                </a:solidFill>
                <a:latin typeface="+mj-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877607" y="3366301"/>
            <a:ext cx="4340785"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6972685" y="3366301"/>
            <a:ext cx="4342629"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itle 1">
            <a:extLst>
              <a:ext uri="{FF2B5EF4-FFF2-40B4-BE49-F238E27FC236}">
                <a16:creationId xmlns:a16="http://schemas.microsoft.com/office/drawing/2014/main" id="{110731EC-67BA-493B-B1C7-6258DD2B6042}"/>
              </a:ext>
            </a:extLst>
          </p:cNvPr>
          <p:cNvSpPr>
            <a:spLocks noGrp="1"/>
          </p:cNvSpPr>
          <p:nvPr>
            <p:ph type="title"/>
          </p:nvPr>
        </p:nvSpPr>
        <p:spPr>
          <a:xfrm>
            <a:off x="2528215" y="358610"/>
            <a:ext cx="7135570" cy="822240"/>
          </a:xfrm>
        </p:spPr>
        <p:txBody>
          <a:bodyPr lIns="0" anchor="t">
            <a:normAutofit/>
          </a:bodyPr>
          <a:lstStyle>
            <a:lvl1pPr algn="ctr">
              <a:defRPr sz="4000">
                <a:solidFill>
                  <a:schemeClr val="tx1"/>
                </a:solidFill>
                <a:latin typeface="+mj-lt"/>
              </a:defRPr>
            </a:lvl1pPr>
          </a:lstStyle>
          <a:p>
            <a:r>
              <a:rPr lang="en-US"/>
              <a:t>Click to edit Master title style</a:t>
            </a:r>
            <a:endParaRPr lang="en-US" dirty="0"/>
          </a:p>
        </p:txBody>
      </p:sp>
      <p:sp>
        <p:nvSpPr>
          <p:cNvPr id="1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22583"/>
            <a:ext cx="0" cy="2188805"/>
          </a:xfrm>
          <a:prstGeom prst="line">
            <a:avLst/>
          </a:prstGeom>
          <a:ln w="76200">
            <a:solidFill>
              <a:schemeClr val="accent2">
                <a:lumMod val="50000"/>
                <a:lumOff val="5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84964726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44948" y="1193765"/>
            <a:ext cx="4385841" cy="1325563"/>
          </a:xfrm>
        </p:spPr>
        <p:txBody>
          <a:bodyPr anchor="b">
            <a:normAutofit/>
          </a:bodyPr>
          <a:lstStyle>
            <a:lvl1pPr algn="r">
              <a:defRPr sz="4000">
                <a:latin typeface="+mj-lt"/>
              </a:defRPr>
            </a:lvl1pPr>
          </a:lstStyle>
          <a:p>
            <a:r>
              <a:rPr lang="en-US"/>
              <a:t>Click to edit Master title style</a:t>
            </a:r>
            <a:endParaRPr lang="en-US" dirty="0"/>
          </a:p>
        </p:txBody>
      </p:sp>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878814" y="2632337"/>
            <a:ext cx="4385841" cy="3357563"/>
          </a:xfrm>
        </p:spPr>
        <p:txBody>
          <a:bodyPr/>
          <a:lstStyle/>
          <a:p>
            <a:r>
              <a:rPr lang="en-US"/>
              <a:t>Click icon to add picture</a:t>
            </a:r>
            <a:endParaRPr lang="en-US" dirty="0"/>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6182016" y="1598619"/>
            <a:ext cx="4869806" cy="1896435"/>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6182016" y="1194294"/>
            <a:ext cx="4869806" cy="382749"/>
          </a:xfrm>
        </p:spPr>
        <p:txBody>
          <a:bodyPr lIns="0" anchor="b">
            <a:noAutofit/>
          </a:bodyPr>
          <a:lstStyle>
            <a:lvl1pPr marL="0" indent="0">
              <a:buNone/>
              <a:defRPr sz="1600" b="1">
                <a:latin typeface="+mj-lt"/>
                <a:cs typeface="Arial" panose="020B0604020202020204" pitchFamily="34" charset="0"/>
              </a:defRPr>
            </a:lvl1pPr>
          </a:lstStyle>
          <a:p>
            <a:pPr lvl="0"/>
            <a:r>
              <a:rPr lang="en-US" dirty="0"/>
              <a:t>Click to add title here</a:t>
            </a:r>
          </a:p>
        </p:txBody>
      </p:sp>
      <p:sp>
        <p:nvSpPr>
          <p:cNvPr id="6" name="Text Placeholder 6">
            <a:extLst>
              <a:ext uri="{FF2B5EF4-FFF2-40B4-BE49-F238E27FC236}">
                <a16:creationId xmlns:a16="http://schemas.microsoft.com/office/drawing/2014/main" id="{B2C5FA2F-DD81-4A72-AB26-A4C663724F42}"/>
              </a:ext>
            </a:extLst>
          </p:cNvPr>
          <p:cNvSpPr>
            <a:spLocks noGrp="1"/>
          </p:cNvSpPr>
          <p:nvPr>
            <p:ph type="body" sz="quarter" idx="13"/>
          </p:nvPr>
        </p:nvSpPr>
        <p:spPr>
          <a:xfrm>
            <a:off x="6182018" y="4093464"/>
            <a:ext cx="4869806" cy="1896435"/>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6182017" y="3689139"/>
            <a:ext cx="4832794" cy="382749"/>
          </a:xfrm>
        </p:spPr>
        <p:txBody>
          <a:bodyPr lIns="0" anchor="b">
            <a:noAutofit/>
          </a:bodyPr>
          <a:lstStyle>
            <a:lvl1pPr marL="0" indent="0">
              <a:buNone/>
              <a:defRPr sz="1600" b="1">
                <a:latin typeface="+mj-lt"/>
                <a:cs typeface="Arial" panose="020B0604020202020204" pitchFamily="34" charset="0"/>
              </a:defRPr>
            </a:lvl1pPr>
          </a:lstStyle>
          <a:p>
            <a:pPr lvl="0"/>
            <a:r>
              <a:rPr lang="en-US" dirty="0"/>
              <a:t>Click to add title here</a:t>
            </a:r>
          </a:p>
        </p:txBody>
      </p:sp>
      <p:sp>
        <p:nvSpPr>
          <p:cNvPr id="10" name="Shape 62" title="Decorative">
            <a:extLst>
              <a:ext uri="{FF2B5EF4-FFF2-40B4-BE49-F238E27FC236}">
                <a16:creationId xmlns:a16="http://schemas.microsoft.com/office/drawing/2014/main" id="{2683CBB0-468F-4DD2-853B-FBFFA91B662E}"/>
              </a:ext>
            </a:extLst>
          </p:cNvPr>
          <p:cNvSpPr/>
          <p:nvPr userDrawn="1"/>
        </p:nvSpPr>
        <p:spPr>
          <a:xfrm flipV="1">
            <a:off x="830507" y="1194294"/>
            <a:ext cx="0" cy="4795606"/>
          </a:xfrm>
          <a:prstGeom prst="line">
            <a:avLst/>
          </a:prstGeom>
          <a:ln w="76200">
            <a:solidFill>
              <a:schemeClr val="accent1">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39708105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7928658" y="836271"/>
            <a:ext cx="4263342" cy="5185458"/>
          </a:xfrm>
        </p:spPr>
        <p:txBody>
          <a:bodyPr/>
          <a:lstStyle/>
          <a:p>
            <a:r>
              <a:rPr lang="en-US"/>
              <a:t>Click icon to add picture</a:t>
            </a:r>
            <a:endParaRPr lang="en-US" dirty="0"/>
          </a:p>
        </p:txBody>
      </p:sp>
      <p:sp>
        <p:nvSpPr>
          <p:cNvPr id="7" name="Text Placeholder 6" title="Decorative">
            <a:extLst>
              <a:ext uri="{FF2B5EF4-FFF2-40B4-BE49-F238E27FC236}">
                <a16:creationId xmlns:a16="http://schemas.microsoft.com/office/drawing/2014/main" id="{233D39E2-2188-4621-B115-A912A057E8AC}"/>
              </a:ext>
            </a:extLst>
          </p:cNvPr>
          <p:cNvSpPr>
            <a:spLocks noGrp="1"/>
          </p:cNvSpPr>
          <p:nvPr>
            <p:ph type="body" sz="quarter" idx="11"/>
          </p:nvPr>
        </p:nvSpPr>
        <p:spPr>
          <a:xfrm>
            <a:off x="3657597" y="836271"/>
            <a:ext cx="4262400" cy="5185458"/>
          </a:xfrm>
          <a:solidFill>
            <a:schemeClr val="accent1"/>
          </a:solidFill>
        </p:spPr>
        <p:txBody>
          <a:bodyPr lIns="252000" tIns="144000" rIns="144000">
            <a:noAutofit/>
          </a:bodyPr>
          <a:lstStyle>
            <a:lvl1pPr marL="0" indent="0">
              <a:lnSpc>
                <a:spcPct val="100000"/>
              </a:lnSpc>
              <a:buNone/>
              <a:defRPr sz="1400">
                <a:solidFill>
                  <a:schemeClr val="bg1"/>
                </a:solidFill>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625033" y="1659770"/>
            <a:ext cx="2558005" cy="1325563"/>
          </a:xfrm>
        </p:spPr>
        <p:txBody>
          <a:bodyPr anchor="t"/>
          <a:lstStyle>
            <a:lvl1pPr algn="l">
              <a:defRPr>
                <a:latin typeface="+mj-lt"/>
              </a:defRPr>
            </a:lvl1pPr>
          </a:lstStyle>
          <a:p>
            <a:r>
              <a:rPr lang="en-US" dirty="0"/>
              <a:t>Click to </a:t>
            </a:r>
            <a:br>
              <a:rPr lang="en-US" dirty="0"/>
            </a:br>
            <a:r>
              <a:rPr lang="en-US" dirty="0"/>
              <a:t>Add Title</a:t>
            </a:r>
          </a:p>
        </p:txBody>
      </p:sp>
      <p:sp>
        <p:nvSpPr>
          <p:cNvPr id="9" name="Shape 62" title="Decorative">
            <a:extLst>
              <a:ext uri="{FF2B5EF4-FFF2-40B4-BE49-F238E27FC236}">
                <a16:creationId xmlns:a16="http://schemas.microsoft.com/office/drawing/2014/main" id="{E1A23DB6-E067-4A30-8C4B-98B452428518}"/>
              </a:ext>
            </a:extLst>
          </p:cNvPr>
          <p:cNvSpPr/>
          <p:nvPr userDrawn="1"/>
        </p:nvSpPr>
        <p:spPr>
          <a:xfrm rot="16200000" flipV="1">
            <a:off x="1756506" y="1915220"/>
            <a:ext cx="0"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321740742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7" name="Text Placeholder 6" title="Decorative">
            <a:extLst>
              <a:ext uri="{FF2B5EF4-FFF2-40B4-BE49-F238E27FC236}">
                <a16:creationId xmlns:a16="http://schemas.microsoft.com/office/drawing/2014/main" id="{233D39E2-2188-4621-B115-A912A057E8AC}"/>
              </a:ext>
            </a:extLst>
          </p:cNvPr>
          <p:cNvSpPr>
            <a:spLocks noGrp="1"/>
          </p:cNvSpPr>
          <p:nvPr>
            <p:ph type="body" sz="quarter" idx="11"/>
          </p:nvPr>
        </p:nvSpPr>
        <p:spPr>
          <a:xfrm>
            <a:off x="0" y="3206186"/>
            <a:ext cx="12192000" cy="3651813"/>
          </a:xfrm>
          <a:solidFill>
            <a:schemeClr val="accent2"/>
          </a:solidFill>
        </p:spPr>
        <p:txBody>
          <a:bodyPr lIns="5400000" tIns="216000" rIns="1800000">
            <a:noAutofit/>
          </a:bodyPr>
          <a:lstStyle>
            <a:lvl1pPr marL="0" indent="0">
              <a:lnSpc>
                <a:spcPct val="100000"/>
              </a:lnSpc>
              <a:buNone/>
              <a:defRPr sz="1400">
                <a:solidFill>
                  <a:schemeClr val="bg1"/>
                </a:solidFill>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5278053" y="1775520"/>
            <a:ext cx="6435524" cy="1325563"/>
          </a:xfrm>
        </p:spPr>
        <p:txBody>
          <a:bodyPr anchor="b"/>
          <a:lstStyle>
            <a:lvl1pPr algn="l">
              <a:defRPr>
                <a:latin typeface="+mj-lt"/>
              </a:defRPr>
            </a:lvl1pPr>
          </a:lstStyle>
          <a:p>
            <a:r>
              <a:rPr lang="en-US" dirty="0"/>
              <a:t>Click to Add Title</a:t>
            </a:r>
          </a:p>
        </p:txBody>
      </p:sp>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971836" y="1"/>
            <a:ext cx="3523423" cy="3206186"/>
          </a:xfrm>
          <a:solidFill>
            <a:schemeClr val="bg1">
              <a:lumMod val="95000"/>
            </a:schemeClr>
          </a:solidFill>
        </p:spPr>
        <p:txBody>
          <a:bodyPr/>
          <a:lstStyle/>
          <a:p>
            <a:r>
              <a:rPr lang="en-US"/>
              <a:t>Click icon to add picture</a:t>
            </a:r>
            <a:endParaRPr lang="en-US" dirty="0"/>
          </a:p>
        </p:txBody>
      </p:sp>
      <p:sp>
        <p:nvSpPr>
          <p:cNvPr id="6"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2"/>
          </p:nvPr>
        </p:nvSpPr>
        <p:spPr>
          <a:xfrm>
            <a:off x="971836" y="3358587"/>
            <a:ext cx="3523423" cy="3206186"/>
          </a:xfrm>
          <a:solidFill>
            <a:schemeClr val="bg1">
              <a:lumMod val="95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99722714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838199" y="4586456"/>
            <a:ext cx="10349090" cy="1577281"/>
          </a:xfrm>
          <a:noFill/>
          <a:ln>
            <a:noFill/>
          </a:ln>
        </p:spPr>
        <p:txBody>
          <a:bodyPr lIns="0" tIns="216000" rIns="0">
            <a:noAutofit/>
          </a:bodyPr>
          <a:lstStyle>
            <a:lvl1pPr marL="0" indent="0" algn="ctr">
              <a:lnSpc>
                <a:spcPct val="100000"/>
              </a:lnSpc>
              <a:buNone/>
              <a:defRPr sz="1400">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838199" y="3717212"/>
            <a:ext cx="10349089" cy="854791"/>
          </a:xfrm>
        </p:spPr>
        <p:txBody>
          <a:bodyPr lIns="0" rIns="0" anchor="b"/>
          <a:lstStyle>
            <a:lvl1pPr algn="ctr">
              <a:defRPr>
                <a:latin typeface="+mj-lt"/>
              </a:defRPr>
            </a:lvl1pPr>
          </a:lstStyle>
          <a:p>
            <a:r>
              <a:rPr lang="en-US" dirty="0"/>
              <a:t>Click to Add Title</a:t>
            </a:r>
          </a:p>
        </p:txBody>
      </p:sp>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838200" y="836271"/>
            <a:ext cx="10349089" cy="2516529"/>
          </a:xfrm>
          <a:solidFill>
            <a:schemeClr val="bg1">
              <a:lumMod val="95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58312820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3" name="Rectangle 2" title="Decorative">
            <a:extLst>
              <a:ext uri="{FF2B5EF4-FFF2-40B4-BE49-F238E27FC236}">
                <a16:creationId xmlns:a16="http://schemas.microsoft.com/office/drawing/2014/main" id="{9DF8596F-E730-47C4-86C3-F4A9B3F78268}"/>
              </a:ext>
            </a:extLst>
          </p:cNvPr>
          <p:cNvSpPr/>
          <p:nvPr userDrawn="1"/>
        </p:nvSpPr>
        <p:spPr>
          <a:xfrm>
            <a:off x="0" y="0"/>
            <a:ext cx="4745620" cy="3428990"/>
          </a:xfrm>
          <a:prstGeom prst="rect">
            <a:avLst/>
          </a:prstGeom>
          <a:solidFill>
            <a:schemeClr val="accent2"/>
          </a:solidFill>
        </p:spPr>
        <p:txBody>
          <a:bodyPr vert="horz" lIns="252000" tIns="144000" rIns="144000" bIns="45720" rtlCol="0">
            <a:noAutofit/>
          </a:bodyPr>
          <a:lstStyle/>
          <a:p>
            <a:pPr lvl="0" indent="0">
              <a:lnSpc>
                <a:spcPct val="100000"/>
              </a:lnSpc>
              <a:spcBef>
                <a:spcPts val="1000"/>
              </a:spcBef>
              <a:buFont typeface="Arial" panose="020B0604020202020204" pitchFamily="34" charset="0"/>
              <a:buNone/>
            </a:pPr>
            <a:endParaRPr lang="en-US" sz="1400" b="0" i="0" dirty="0">
              <a:solidFill>
                <a:schemeClr val="tx2"/>
              </a:solidFill>
              <a:latin typeface="Arial" panose="020B0604020202020204" pitchFamily="34" charset="0"/>
              <a:cs typeface="Arial" panose="020B0604020202020204" pitchFamily="34" charset="0"/>
            </a:endParaRPr>
          </a:p>
        </p:txBody>
      </p:sp>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4745620" y="3428990"/>
            <a:ext cx="7446380" cy="3429009"/>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838200" y="1659770"/>
            <a:ext cx="3085618" cy="1325563"/>
          </a:xfrm>
        </p:spPr>
        <p:txBody>
          <a:bodyPr lIns="0" anchor="t"/>
          <a:lstStyle>
            <a:lvl1pPr algn="l">
              <a:defRPr>
                <a:solidFill>
                  <a:schemeClr val="bg1"/>
                </a:solidFill>
                <a:latin typeface="+mj-lt"/>
              </a:defRPr>
            </a:lvl1pPr>
          </a:lstStyle>
          <a:p>
            <a:r>
              <a:rPr lang="en-US" dirty="0"/>
              <a:t>Click to </a:t>
            </a:r>
            <a:br>
              <a:rPr lang="en-US" dirty="0"/>
            </a:br>
            <a:r>
              <a:rPr lang="en-US" dirty="0"/>
              <a:t>Add Title</a:t>
            </a:r>
          </a:p>
        </p:txBody>
      </p:sp>
      <p:sp>
        <p:nvSpPr>
          <p:cNvPr id="8" name="Text Placeholder 6">
            <a:extLst>
              <a:ext uri="{FF2B5EF4-FFF2-40B4-BE49-F238E27FC236}">
                <a16:creationId xmlns:a16="http://schemas.microsoft.com/office/drawing/2014/main" id="{2E0AB4DF-4264-4631-9A72-72B25F9BEED8}"/>
              </a:ext>
            </a:extLst>
          </p:cNvPr>
          <p:cNvSpPr>
            <a:spLocks noGrp="1"/>
          </p:cNvSpPr>
          <p:nvPr>
            <p:ph type="body" sz="quarter" idx="12" hasCustomPrompt="1"/>
          </p:nvPr>
        </p:nvSpPr>
        <p:spPr>
          <a:xfrm>
            <a:off x="5359078" y="1197273"/>
            <a:ext cx="6121722" cy="382749"/>
          </a:xfrm>
        </p:spPr>
        <p:txBody>
          <a:bodyPr lIns="0" tIns="0" anchor="t">
            <a:normAutofit/>
          </a:bodyPr>
          <a:lstStyle>
            <a:lvl1pPr marL="0" indent="0">
              <a:buNone/>
              <a:defRPr sz="1600" b="1">
                <a:solidFill>
                  <a:schemeClr val="tx1"/>
                </a:solidFill>
                <a:latin typeface="+mj-lt"/>
                <a:cs typeface="Arial" panose="020B0604020202020204" pitchFamily="34" charset="0"/>
              </a:defRPr>
            </a:lvl1pPr>
          </a:lstStyle>
          <a:p>
            <a:pPr lvl="0"/>
            <a:r>
              <a:rPr lang="en-US" dirty="0"/>
              <a:t>Click to add title here</a:t>
            </a:r>
          </a:p>
        </p:txBody>
      </p:sp>
      <p:sp>
        <p:nvSpPr>
          <p:cNvPr id="9" name="Text Placeholder 3">
            <a:extLst>
              <a:ext uri="{FF2B5EF4-FFF2-40B4-BE49-F238E27FC236}">
                <a16:creationId xmlns:a16="http://schemas.microsoft.com/office/drawing/2014/main" id="{0E3F0CD0-D764-45BB-9798-E9046593B3AC}"/>
              </a:ext>
            </a:extLst>
          </p:cNvPr>
          <p:cNvSpPr>
            <a:spLocks noGrp="1"/>
          </p:cNvSpPr>
          <p:nvPr>
            <p:ph type="body" sz="quarter" idx="15"/>
          </p:nvPr>
        </p:nvSpPr>
        <p:spPr>
          <a:xfrm>
            <a:off x="5359078" y="1588155"/>
            <a:ext cx="6121722" cy="1397178"/>
          </a:xfrm>
        </p:spPr>
        <p:txBody>
          <a:bodyPr lIns="0" tIns="0">
            <a:normAutofit/>
          </a:bodyPr>
          <a:lstStyle>
            <a:lvl1pPr marL="0" indent="0">
              <a:lnSpc>
                <a:spcPct val="100000"/>
              </a:lnSpc>
              <a:buNone/>
              <a:defRPr sz="1400">
                <a:solidFill>
                  <a:schemeClr val="tx1"/>
                </a:solidFill>
              </a:defRPr>
            </a:lvl1pPr>
            <a:lvl2pPr marL="457200" indent="0">
              <a:buNone/>
              <a:defRPr sz="1200"/>
            </a:lvl2pPr>
            <a:lvl3pPr marL="914400" indent="0">
              <a:buNone/>
              <a:defRPr sz="1100"/>
            </a:lvl3pPr>
            <a:lvl4pPr>
              <a:defRPr sz="1050"/>
            </a:lvl4pPr>
            <a:lvl5pPr>
              <a:defRPr sz="1050"/>
            </a:lvl5pPr>
          </a:lstStyle>
          <a:p>
            <a:pPr lvl="0"/>
            <a:r>
              <a:rPr lang="en-US"/>
              <a:t>Click to edit Master text styles</a:t>
            </a:r>
          </a:p>
        </p:txBody>
      </p:sp>
      <p:sp>
        <p:nvSpPr>
          <p:cNvPr id="10" name="Text Placeholder 3">
            <a:extLst>
              <a:ext uri="{FF2B5EF4-FFF2-40B4-BE49-F238E27FC236}">
                <a16:creationId xmlns:a16="http://schemas.microsoft.com/office/drawing/2014/main" id="{0E3F0CD0-D764-45BB-9798-E9046593B3AC}"/>
              </a:ext>
            </a:extLst>
          </p:cNvPr>
          <p:cNvSpPr>
            <a:spLocks noGrp="1"/>
          </p:cNvSpPr>
          <p:nvPr>
            <p:ph type="body" sz="quarter" idx="16"/>
          </p:nvPr>
        </p:nvSpPr>
        <p:spPr>
          <a:xfrm>
            <a:off x="838200" y="3737092"/>
            <a:ext cx="3085618" cy="2663707"/>
          </a:xfrm>
        </p:spPr>
        <p:txBody>
          <a:bodyPr lIns="0" tIns="0">
            <a:normAutofit/>
          </a:bodyPr>
          <a:lstStyle>
            <a:lvl1pPr marL="0" indent="0">
              <a:lnSpc>
                <a:spcPct val="100000"/>
              </a:lnSpc>
              <a:buNone/>
              <a:defRPr sz="2000">
                <a:solidFill>
                  <a:schemeClr val="tx1"/>
                </a:solidFill>
              </a:defRPr>
            </a:lvl1pPr>
            <a:lvl2pPr marL="457200" indent="0">
              <a:buNone/>
              <a:defRPr sz="1200"/>
            </a:lvl2pPr>
            <a:lvl3pPr marL="914400" indent="0">
              <a:buNone/>
              <a:defRPr sz="1100"/>
            </a:lvl3pPr>
            <a:lvl4pPr>
              <a:defRPr sz="1050"/>
            </a:lvl4pPr>
            <a:lvl5pPr>
              <a:defRPr sz="1050"/>
            </a:lvl5pPr>
          </a:lstStyle>
          <a:p>
            <a:pPr lvl="0"/>
            <a:r>
              <a:rPr lang="en-US"/>
              <a:t>Click to edit Master text styles</a:t>
            </a:r>
          </a:p>
        </p:txBody>
      </p:sp>
    </p:spTree>
    <p:extLst>
      <p:ext uri="{BB962C8B-B14F-4D97-AF65-F5344CB8AC3E}">
        <p14:creationId xmlns:p14="http://schemas.microsoft.com/office/powerpoint/2010/main" val="33363622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5" name="Picture Placeholder 4" title="Decorative">
            <a:extLst>
              <a:ext uri="{FF2B5EF4-FFF2-40B4-BE49-F238E27FC236}">
                <a16:creationId xmlns:a16="http://schemas.microsoft.com/office/drawing/2014/main" id="{9B9B3BD2-24FF-4E30-B0DA-4DCD6E57D9FC}"/>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C7F92C0C-7E68-45AE-8824-6858C6874760}"/>
              </a:ext>
            </a:extLst>
          </p:cNvPr>
          <p:cNvSpPr>
            <a:spLocks noGrp="1"/>
          </p:cNvSpPr>
          <p:nvPr>
            <p:ph type="title" hasCustomPrompt="1"/>
          </p:nvPr>
        </p:nvSpPr>
        <p:spPr>
          <a:xfrm>
            <a:off x="2282502" y="4973519"/>
            <a:ext cx="7299618" cy="1440000"/>
          </a:xfrm>
          <a:solidFill>
            <a:schemeClr val="accent1"/>
          </a:solidFill>
        </p:spPr>
        <p:txBody>
          <a:bodyPr lIns="216000">
            <a:normAutofit/>
          </a:bodyPr>
          <a:lstStyle>
            <a:lvl1pPr algn="ctr">
              <a:defRPr sz="4000">
                <a:solidFill>
                  <a:schemeClr val="bg1"/>
                </a:solidFill>
                <a:latin typeface="+mj-lt"/>
              </a:defRPr>
            </a:lvl1pPr>
          </a:lstStyle>
          <a:p>
            <a:r>
              <a:rPr lang="en-US" dirty="0"/>
              <a:t>Click to edit </a:t>
            </a:r>
            <a:br>
              <a:rPr lang="en-US" dirty="0"/>
            </a:br>
            <a:r>
              <a:rPr lang="en-US" dirty="0"/>
              <a:t>Master title style</a:t>
            </a:r>
          </a:p>
        </p:txBody>
      </p:sp>
    </p:spTree>
    <p:extLst>
      <p:ext uri="{BB962C8B-B14F-4D97-AF65-F5344CB8AC3E}">
        <p14:creationId xmlns:p14="http://schemas.microsoft.com/office/powerpoint/2010/main" val="953602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with Image">
    <p:bg>
      <p:bgPr>
        <a:solidFill>
          <a:schemeClr val="accent1"/>
        </a:solidFill>
        <a:effectLst/>
      </p:bgPr>
    </p:bg>
    <p:spTree>
      <p:nvGrpSpPr>
        <p:cNvPr id="1" name=""/>
        <p:cNvGrpSpPr/>
        <p:nvPr/>
      </p:nvGrpSpPr>
      <p:grpSpPr>
        <a:xfrm>
          <a:off x="0" y="0"/>
          <a:ext cx="0" cy="0"/>
          <a:chOff x="0" y="0"/>
          <a:chExt cx="0" cy="0"/>
        </a:xfrm>
      </p:grpSpPr>
      <p:sp>
        <p:nvSpPr>
          <p:cNvPr id="7"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5295899" y="4288"/>
            <a:ext cx="6896100" cy="6853712"/>
          </a:xfrm>
          <a:solidFill>
            <a:schemeClr val="bg1">
              <a:lumMod val="95000"/>
            </a:schemeClr>
          </a:solidFill>
        </p:spPr>
        <p:txBody>
          <a:bodyPr/>
          <a:lstStyle/>
          <a:p>
            <a:r>
              <a:rPr lang="en-US"/>
              <a:t>Click icon to add picture</a:t>
            </a:r>
            <a:endParaRPr lang="en-US" dirty="0"/>
          </a:p>
        </p:txBody>
      </p:sp>
      <p:sp>
        <p:nvSpPr>
          <p:cNvPr id="9" name="Rectangle 8">
            <a:extLst>
              <a:ext uri="{FF2B5EF4-FFF2-40B4-BE49-F238E27FC236}">
                <a16:creationId xmlns:a16="http://schemas.microsoft.com/office/drawing/2014/main" id="{38CBA09E-664D-42AC-81A8-E6756A655750}"/>
              </a:ext>
            </a:extLst>
          </p:cNvPr>
          <p:cNvSpPr/>
          <p:nvPr userDrawn="1"/>
        </p:nvSpPr>
        <p:spPr>
          <a:xfrm>
            <a:off x="0" y="1539433"/>
            <a:ext cx="8866207" cy="53185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title="Decorative"/>
          <p:cNvSpPr/>
          <p:nvPr userDrawn="1"/>
        </p:nvSpPr>
        <p:spPr>
          <a:xfrm>
            <a:off x="0" y="0"/>
            <a:ext cx="5295899" cy="6858000"/>
          </a:xfrm>
          <a:prstGeom prst="rect">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798690" y="2040520"/>
            <a:ext cx="4120444" cy="1818655"/>
          </a:xfrm>
        </p:spPr>
        <p:txBody>
          <a:bodyPr anchor="b">
            <a:noAutofit/>
          </a:bodyPr>
          <a:lstStyle>
            <a:lvl1pPr algn="l">
              <a:defRPr sz="5000" b="1">
                <a:solidFill>
                  <a:schemeClr val="bg1"/>
                </a:solidFill>
                <a:latin typeface="+mj-lt"/>
              </a:defRPr>
            </a:lvl1pPr>
          </a:lstStyle>
          <a:p>
            <a:r>
              <a:rPr lang="en-US" dirty="0"/>
              <a:t>CLICK TO ADD TITLE</a:t>
            </a:r>
          </a:p>
        </p:txBody>
      </p:sp>
      <p:sp>
        <p:nvSpPr>
          <p:cNvPr id="10" name="Text Placeholder 12">
            <a:extLst>
              <a:ext uri="{FF2B5EF4-FFF2-40B4-BE49-F238E27FC236}">
                <a16:creationId xmlns:a16="http://schemas.microsoft.com/office/drawing/2014/main" id="{1221857D-ECFA-4D4D-91DF-E36500791501}"/>
              </a:ext>
            </a:extLst>
          </p:cNvPr>
          <p:cNvSpPr>
            <a:spLocks noGrp="1"/>
          </p:cNvSpPr>
          <p:nvPr>
            <p:ph type="body" sz="quarter" idx="15" hasCustomPrompt="1"/>
          </p:nvPr>
        </p:nvSpPr>
        <p:spPr>
          <a:xfrm>
            <a:off x="798690" y="4031658"/>
            <a:ext cx="4120443" cy="338549"/>
          </a:xfrm>
        </p:spPr>
        <p:txBody>
          <a:bodyPr>
            <a:normAutofit/>
          </a:bodyPr>
          <a:lstStyle>
            <a:lvl1pPr marL="0" indent="0" algn="l">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11" name="Shape 62" title="Decorative">
            <a:extLst>
              <a:ext uri="{FF2B5EF4-FFF2-40B4-BE49-F238E27FC236}">
                <a16:creationId xmlns:a16="http://schemas.microsoft.com/office/drawing/2014/main" id="{E1A23DB6-E067-4A30-8C4B-98B452428518}"/>
              </a:ext>
            </a:extLst>
          </p:cNvPr>
          <p:cNvSpPr/>
          <p:nvPr userDrawn="1"/>
        </p:nvSpPr>
        <p:spPr>
          <a:xfrm rot="16200000" flipV="1">
            <a:off x="1893092" y="2764774"/>
            <a:ext cx="0" cy="2188806"/>
          </a:xfrm>
          <a:prstGeom prst="line">
            <a:avLst/>
          </a:prstGeom>
          <a:ln w="25400">
            <a:solidFill>
              <a:schemeClr val="bg1"/>
            </a:solidFill>
            <a:miter lim="400000"/>
          </a:ln>
        </p:spPr>
        <p:txBody>
          <a:bodyPr lIns="19050" tIns="19050" rIns="19050" bIns="19050" anchor="ctr"/>
          <a:lstStyle/>
          <a:p>
            <a:pPr algn="l">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55885000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5" name="Picture Placeholder 4" title="Decorative">
            <a:extLst>
              <a:ext uri="{FF2B5EF4-FFF2-40B4-BE49-F238E27FC236}">
                <a16:creationId xmlns:a16="http://schemas.microsoft.com/office/drawing/2014/main" id="{9B9B3BD2-24FF-4E30-B0DA-4DCD6E57D9FC}"/>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Tree>
    <p:extLst>
      <p:ext uri="{BB962C8B-B14F-4D97-AF65-F5344CB8AC3E}">
        <p14:creationId xmlns:p14="http://schemas.microsoft.com/office/powerpoint/2010/main" val="263202713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
        <p:nvSpPr>
          <p:cNvPr id="5" name="Text Placeholder 12">
            <a:extLst>
              <a:ext uri="{FF2B5EF4-FFF2-40B4-BE49-F238E27FC236}">
                <a16:creationId xmlns:a16="http://schemas.microsoft.com/office/drawing/2014/main" id="{89A80859-BDA6-44AA-A750-4E06108B9B2B}"/>
              </a:ext>
            </a:extLst>
          </p:cNvPr>
          <p:cNvSpPr>
            <a:spLocks noGrp="1"/>
          </p:cNvSpPr>
          <p:nvPr>
            <p:ph type="body" sz="quarter" idx="14"/>
          </p:nvPr>
        </p:nvSpPr>
        <p:spPr>
          <a:xfrm>
            <a:off x="4887474" y="3665204"/>
            <a:ext cx="7304526" cy="2196780"/>
          </a:xfrm>
          <a:solidFill>
            <a:schemeClr val="accent1"/>
          </a:solidFill>
        </p:spPr>
        <p:txBody>
          <a:bodyPr lIns="274320" tIns="182880" rIns="182880" bIns="182880" anchor="ctr">
            <a:normAutofit/>
          </a:bodyPr>
          <a:lstStyle>
            <a:lvl1pPr marL="0" indent="0" algn="l" defTabSz="914400" rtl="0" eaLnBrk="1" latinLnBrk="0" hangingPunct="1">
              <a:lnSpc>
                <a:spcPct val="90000"/>
              </a:lnSpc>
              <a:spcBef>
                <a:spcPct val="0"/>
              </a:spcBef>
              <a:buNone/>
              <a:defRPr lang="en-US" sz="4000" b="1" i="0" kern="1200" spc="-150" dirty="0">
                <a:solidFill>
                  <a:schemeClr val="bg1"/>
                </a:solidFill>
                <a:latin typeface="+mj-lt"/>
                <a:ea typeface="+mj-ea"/>
                <a:cs typeface="Gill Sans" panose="020B0502020104020203" pitchFamily="34" charset="-79"/>
              </a:defRPr>
            </a:lvl1pPr>
          </a:lstStyle>
          <a:p>
            <a:pPr lvl="0"/>
            <a:r>
              <a:rPr lang="en-US"/>
              <a:t>Click to edit Master text styles</a:t>
            </a:r>
          </a:p>
        </p:txBody>
      </p:sp>
      <p:sp>
        <p:nvSpPr>
          <p:cNvPr id="6" name="Shape 62" title="Decorative">
            <a:extLst>
              <a:ext uri="{FF2B5EF4-FFF2-40B4-BE49-F238E27FC236}">
                <a16:creationId xmlns:a16="http://schemas.microsoft.com/office/drawing/2014/main" id="{E1A23DB6-E067-4A30-8C4B-98B452428518}"/>
              </a:ext>
            </a:extLst>
          </p:cNvPr>
          <p:cNvSpPr/>
          <p:nvPr userDrawn="1"/>
        </p:nvSpPr>
        <p:spPr>
          <a:xfrm flipV="1">
            <a:off x="4887473" y="3665204"/>
            <a:ext cx="1"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425974026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9_Custom Layout">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
        <p:nvSpPr>
          <p:cNvPr id="3" name="Text Placeholder 12">
            <a:extLst>
              <a:ext uri="{FF2B5EF4-FFF2-40B4-BE49-F238E27FC236}">
                <a16:creationId xmlns:a16="http://schemas.microsoft.com/office/drawing/2014/main" id="{89A80859-BDA6-44AA-A750-4E06108B9B2B}"/>
              </a:ext>
            </a:extLst>
          </p:cNvPr>
          <p:cNvSpPr>
            <a:spLocks noGrp="1"/>
          </p:cNvSpPr>
          <p:nvPr>
            <p:ph type="body" sz="quarter" idx="14"/>
          </p:nvPr>
        </p:nvSpPr>
        <p:spPr>
          <a:xfrm>
            <a:off x="4887474" y="3665204"/>
            <a:ext cx="7304526" cy="2196780"/>
          </a:xfrm>
          <a:solidFill>
            <a:schemeClr val="accent2"/>
          </a:solidFill>
        </p:spPr>
        <p:txBody>
          <a:bodyPr lIns="274320" tIns="182880" rIns="182880" bIns="182880" anchor="ctr">
            <a:normAutofit/>
          </a:bodyPr>
          <a:lstStyle>
            <a:lvl1pPr marL="0" indent="0" algn="l" defTabSz="914400" rtl="0" eaLnBrk="1" latinLnBrk="0" hangingPunct="1">
              <a:lnSpc>
                <a:spcPct val="90000"/>
              </a:lnSpc>
              <a:spcBef>
                <a:spcPct val="0"/>
              </a:spcBef>
              <a:buNone/>
              <a:defRPr lang="en-US" sz="4000" b="1" i="0" kern="1200" spc="-150" dirty="0">
                <a:solidFill>
                  <a:schemeClr val="bg1"/>
                </a:solidFill>
                <a:latin typeface="+mj-lt"/>
                <a:ea typeface="+mj-ea"/>
                <a:cs typeface="Gill Sans" panose="020B0502020104020203" pitchFamily="34" charset="-79"/>
              </a:defRPr>
            </a:lvl1pPr>
          </a:lstStyle>
          <a:p>
            <a:pPr lvl="0"/>
            <a:r>
              <a:rPr lang="en-US"/>
              <a:t>Click to edit Master text styles</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flipV="1">
            <a:off x="4887473" y="3665204"/>
            <a:ext cx="1" cy="2188805"/>
          </a:xfrm>
          <a:prstGeom prst="line">
            <a:avLst/>
          </a:prstGeom>
          <a:ln w="76200">
            <a:solidFill>
              <a:schemeClr val="accent2">
                <a:lumMod val="75000"/>
                <a:lumOff val="25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295594173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0_Custom Layout">
    <p:bg>
      <p:bgPr>
        <a:solidFill>
          <a:schemeClr val="accent1"/>
        </a:solidFill>
        <a:effectLst/>
      </p:bgPr>
    </p:bg>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5497975"/>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8DF09845-7890-4D10-A53B-2A4D05316878}"/>
              </a:ext>
            </a:extLst>
          </p:cNvPr>
          <p:cNvSpPr>
            <a:spLocks noGrp="1"/>
          </p:cNvSpPr>
          <p:nvPr>
            <p:ph type="title"/>
          </p:nvPr>
        </p:nvSpPr>
        <p:spPr>
          <a:xfrm>
            <a:off x="853440" y="5688402"/>
            <a:ext cx="8717280" cy="823070"/>
          </a:xfrm>
          <a:noFill/>
        </p:spPr>
        <p:txBody>
          <a:bodyPr lIns="0"/>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6614727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0_Custom Layout">
    <p:bg>
      <p:bgPr>
        <a:solidFill>
          <a:schemeClr val="accent1"/>
        </a:solidFill>
        <a:effectLst/>
      </p:bgPr>
    </p:bg>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680013"/>
            <a:ext cx="12192000" cy="5497975"/>
          </a:xfrm>
        </p:spPr>
        <p:txBody>
          <a:bodyPr/>
          <a:lstStyle/>
          <a:p>
            <a:r>
              <a:rPr lang="en-US"/>
              <a:t>Click icon to add picture</a:t>
            </a:r>
            <a:endParaRPr lang="en-US" dirty="0"/>
          </a:p>
        </p:txBody>
      </p:sp>
    </p:spTree>
    <p:extLst>
      <p:ext uri="{BB962C8B-B14F-4D97-AF65-F5344CB8AC3E}">
        <p14:creationId xmlns:p14="http://schemas.microsoft.com/office/powerpoint/2010/main" val="212595410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3_Custom Layout">
    <p:bg>
      <p:bgPr>
        <a:solidFill>
          <a:schemeClr val="accent2"/>
        </a:solidFill>
        <a:effectLst/>
      </p:bgPr>
    </p:bg>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5497975"/>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8DF09845-7890-4D10-A53B-2A4D05316878}"/>
              </a:ext>
            </a:extLst>
          </p:cNvPr>
          <p:cNvSpPr>
            <a:spLocks noGrp="1"/>
          </p:cNvSpPr>
          <p:nvPr>
            <p:ph type="title"/>
          </p:nvPr>
        </p:nvSpPr>
        <p:spPr>
          <a:xfrm>
            <a:off x="853440" y="5688402"/>
            <a:ext cx="8717280" cy="823070"/>
          </a:xfrm>
          <a:noFill/>
        </p:spPr>
        <p:txBody>
          <a:bodyPr lIns="0"/>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408438919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4_Custom Layout">
    <p:bg>
      <p:bgPr>
        <a:solidFill>
          <a:schemeClr val="accent2"/>
        </a:solidFill>
        <a:effectLst/>
      </p:bgPr>
    </p:bg>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680013"/>
            <a:ext cx="12192000" cy="5497975"/>
          </a:xfrm>
        </p:spPr>
        <p:txBody>
          <a:bodyPr/>
          <a:lstStyle/>
          <a:p>
            <a:r>
              <a:rPr lang="en-US"/>
              <a:t>Click icon to add picture</a:t>
            </a:r>
            <a:endParaRPr lang="en-US" dirty="0"/>
          </a:p>
        </p:txBody>
      </p:sp>
    </p:spTree>
    <p:extLst>
      <p:ext uri="{BB962C8B-B14F-4D97-AF65-F5344CB8AC3E}">
        <p14:creationId xmlns:p14="http://schemas.microsoft.com/office/powerpoint/2010/main" val="33825820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7999"/>
          </a:xfrm>
        </p:spPr>
        <p:txBody>
          <a:bodyPr/>
          <a:lstStyle/>
          <a:p>
            <a:r>
              <a:rPr lang="en-US"/>
              <a:t>Click icon to add picture</a:t>
            </a:r>
            <a:endParaRPr lang="en-US" dirty="0"/>
          </a:p>
        </p:txBody>
      </p:sp>
      <p:sp>
        <p:nvSpPr>
          <p:cNvPr id="5" name="Rectangle 4"/>
          <p:cNvSpPr/>
          <p:nvPr userDrawn="1"/>
        </p:nvSpPr>
        <p:spPr>
          <a:xfrm>
            <a:off x="0" y="4735870"/>
            <a:ext cx="12192000" cy="1500431"/>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4">
            <a:extLst>
              <a:ext uri="{FF2B5EF4-FFF2-40B4-BE49-F238E27FC236}">
                <a16:creationId xmlns:a16="http://schemas.microsoft.com/office/drawing/2014/main" id="{7EBB9618-FC05-4C85-8241-A1EFCE8127AD}"/>
              </a:ext>
            </a:extLst>
          </p:cNvPr>
          <p:cNvSpPr>
            <a:spLocks noGrp="1"/>
          </p:cNvSpPr>
          <p:nvPr>
            <p:ph type="title"/>
          </p:nvPr>
        </p:nvSpPr>
        <p:spPr>
          <a:xfrm>
            <a:off x="695396" y="5074550"/>
            <a:ext cx="8717280" cy="823070"/>
          </a:xfrm>
          <a:noFill/>
        </p:spPr>
        <p:txBody>
          <a:bodyPr lIns="0"/>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71366114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5_Custom Layout">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7999"/>
          </a:xfrm>
        </p:spPr>
        <p:txBody>
          <a:bodyPr/>
          <a:lstStyle/>
          <a:p>
            <a:r>
              <a:rPr lang="en-US"/>
              <a:t>Click icon to add picture</a:t>
            </a:r>
            <a:endParaRPr lang="en-US" dirty="0"/>
          </a:p>
        </p:txBody>
      </p:sp>
      <p:sp>
        <p:nvSpPr>
          <p:cNvPr id="5" name="Rectangle 4" title="Decorative"/>
          <p:cNvSpPr/>
          <p:nvPr userDrawn="1"/>
        </p:nvSpPr>
        <p:spPr>
          <a:xfrm>
            <a:off x="0" y="4735870"/>
            <a:ext cx="12192000" cy="1500431"/>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4">
            <a:extLst>
              <a:ext uri="{FF2B5EF4-FFF2-40B4-BE49-F238E27FC236}">
                <a16:creationId xmlns:a16="http://schemas.microsoft.com/office/drawing/2014/main" id="{7EBB9618-FC05-4C85-8241-A1EFCE8127AD}"/>
              </a:ext>
            </a:extLst>
          </p:cNvPr>
          <p:cNvSpPr>
            <a:spLocks noGrp="1"/>
          </p:cNvSpPr>
          <p:nvPr>
            <p:ph type="title"/>
          </p:nvPr>
        </p:nvSpPr>
        <p:spPr>
          <a:xfrm>
            <a:off x="695396" y="5074550"/>
            <a:ext cx="8717280" cy="823070"/>
          </a:xfrm>
          <a:noFill/>
        </p:spPr>
        <p:txBody>
          <a:bodyPr lIns="0"/>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00179706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6_Custom Layout">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7999"/>
          </a:xfrm>
        </p:spPr>
        <p:txBody>
          <a:bodyPr/>
          <a:lstStyle/>
          <a:p>
            <a:r>
              <a:rPr lang="en-US"/>
              <a:t>Click icon to add picture</a:t>
            </a:r>
            <a:endParaRPr lang="en-US" dirty="0"/>
          </a:p>
        </p:txBody>
      </p:sp>
      <p:sp>
        <p:nvSpPr>
          <p:cNvPr id="5" name="Rectangle 4" title="Decorative"/>
          <p:cNvSpPr/>
          <p:nvPr userDrawn="1"/>
        </p:nvSpPr>
        <p:spPr>
          <a:xfrm>
            <a:off x="0" y="4735870"/>
            <a:ext cx="12192000" cy="1500431"/>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4">
            <a:extLst>
              <a:ext uri="{FF2B5EF4-FFF2-40B4-BE49-F238E27FC236}">
                <a16:creationId xmlns:a16="http://schemas.microsoft.com/office/drawing/2014/main" id="{7EBB9618-FC05-4C85-8241-A1EFCE8127AD}"/>
              </a:ext>
            </a:extLst>
          </p:cNvPr>
          <p:cNvSpPr>
            <a:spLocks noGrp="1"/>
          </p:cNvSpPr>
          <p:nvPr>
            <p:ph type="title"/>
          </p:nvPr>
        </p:nvSpPr>
        <p:spPr>
          <a:xfrm>
            <a:off x="695396" y="5074550"/>
            <a:ext cx="8717280" cy="823070"/>
          </a:xfrm>
          <a:noFill/>
        </p:spPr>
        <p:txBody>
          <a:bodyPr lIns="0"/>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8263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8"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5"/>
          </p:nvPr>
        </p:nvSpPr>
        <p:spPr>
          <a:xfrm>
            <a:off x="0" y="0"/>
            <a:ext cx="12192000" cy="6853712"/>
          </a:xfrm>
          <a:solidFill>
            <a:schemeClr val="bg1">
              <a:lumMod val="95000"/>
            </a:schemeClr>
          </a:solidFill>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3872090" y="2905535"/>
            <a:ext cx="4120444" cy="891250"/>
          </a:xfrm>
        </p:spPr>
        <p:txBody>
          <a:bodyPr anchor="t">
            <a:noAutofit/>
          </a:bodyPr>
          <a:lstStyle>
            <a:lvl1pPr algn="ctr">
              <a:defRPr sz="5000" b="1">
                <a:solidFill>
                  <a:schemeClr val="bg1"/>
                </a:solidFill>
                <a:latin typeface="+mj-lt"/>
              </a:defRPr>
            </a:lvl1pPr>
          </a:lstStyle>
          <a:p>
            <a:r>
              <a:rPr lang="en-US" dirty="0"/>
              <a:t>THANK YOU</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3872090" y="3993558"/>
            <a:ext cx="4120443" cy="338549"/>
          </a:xfrm>
        </p:spPr>
        <p:txBody>
          <a:bodyPr>
            <a:normAutofit/>
          </a:bodyPr>
          <a:lstStyle>
            <a:lvl1pPr marL="0" indent="0" algn="ctr">
              <a:buNone/>
              <a:defRPr sz="1600" spc="300">
                <a:solidFill>
                  <a:schemeClr val="bg1"/>
                </a:solidFill>
                <a:latin typeface="+mn-lt"/>
                <a:cs typeface="Arial" panose="020B0604020202020204" pitchFamily="34" charset="0"/>
              </a:defRPr>
            </a:lvl1pPr>
          </a:lstStyle>
          <a:p>
            <a:pPr lvl="0"/>
            <a:r>
              <a:rPr lang="en-US" dirty="0"/>
              <a:t>WWW.WEBSITENAME.COM</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5932310" y="2726675"/>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2" name="Rectangle 1" title="Decorative"/>
          <p:cNvSpPr/>
          <p:nvPr userDrawn="1"/>
        </p:nvSpPr>
        <p:spPr>
          <a:xfrm>
            <a:off x="3872089" y="860778"/>
            <a:ext cx="4120444" cy="5136445"/>
          </a:xfrm>
          <a:prstGeom prst="rect">
            <a:avLst/>
          </a:prstGeom>
          <a:noFill/>
          <a:ln w="762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9165835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5_Custom Layout">
    <p:bg>
      <p:bgPr>
        <a:solidFill>
          <a:schemeClr val="bg1"/>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413895" y="419827"/>
            <a:ext cx="7939904" cy="6018346"/>
            <a:chOff x="8585200" y="440266"/>
            <a:chExt cx="14753564" cy="11183013"/>
          </a:xfrm>
        </p:grpSpPr>
        <p:sp>
          <p:nvSpPr>
            <p:cNvPr id="5" name="Dikdörtgen" title="Decorative"/>
            <p:cNvSpPr/>
            <p:nvPr userDrawn="1"/>
          </p:nvSpPr>
          <p:spPr>
            <a:xfrm>
              <a:off x="8585200" y="440266"/>
              <a:ext cx="6156127" cy="9967848"/>
            </a:xfrm>
            <a:prstGeom prst="rect">
              <a:avLst/>
            </a:prstGeom>
            <a:solidFill>
              <a:srgbClr val="1F1F2A">
                <a:alpha val="13798"/>
              </a:srgb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p>
          </p:txBody>
        </p:sp>
        <p:sp>
          <p:nvSpPr>
            <p:cNvPr id="6" name="IMAGE PLACEHOLDER" title="Decorative"/>
            <p:cNvSpPr/>
            <p:nvPr userDrawn="1"/>
          </p:nvSpPr>
          <p:spPr>
            <a:xfrm>
              <a:off x="10168466" y="1092200"/>
              <a:ext cx="13170298" cy="10531079"/>
            </a:xfrm>
            <a:prstGeom prst="rect">
              <a:avLst/>
            </a:prstGeom>
            <a:solidFill>
              <a:schemeClr val="accent2"/>
            </a:solidFill>
            <a:ln w="12700">
              <a:miter lim="400000"/>
            </a:ln>
            <a:extLst>
              <a:ext uri="{C572A759-6A51-4108-AA02-DFA0A04FC94B}">
                <ma14:wrappingTextBoxFlag xmlns="" xmlns:ma14="http://schemas.microsoft.com/office/mac/drawingml/2011/main" val="1"/>
              </a:ext>
            </a:extLst>
          </p:spPr>
          <p:txBody>
            <a:bodyPr lIns="0" tIns="0" rIns="0" bIns="0" anchor="ctr"/>
            <a:lstStyle>
              <a:lvl1pPr>
                <a:defRPr b="0">
                  <a:solidFill>
                    <a:srgbClr val="F3F3F3"/>
                  </a:solidFill>
                  <a:latin typeface="Raleway"/>
                  <a:ea typeface="Raleway"/>
                  <a:cs typeface="Raleway"/>
                  <a:sym typeface="Raleway"/>
                </a:defRPr>
              </a:lvl1pPr>
            </a:lstStyle>
            <a:p>
              <a:endParaRPr dirty="0"/>
            </a:p>
          </p:txBody>
        </p:sp>
      </p:grpSp>
      <p:sp>
        <p:nvSpPr>
          <p:cNvPr id="4" name="Text Placeholder 3">
            <a:extLst>
              <a:ext uri="{FF2B5EF4-FFF2-40B4-BE49-F238E27FC236}">
                <a16:creationId xmlns:a16="http://schemas.microsoft.com/office/drawing/2014/main" id="{D3710961-EE19-42C5-8B1B-B6C986226248}"/>
              </a:ext>
            </a:extLst>
          </p:cNvPr>
          <p:cNvSpPr>
            <a:spLocks noGrp="1"/>
          </p:cNvSpPr>
          <p:nvPr>
            <p:ph type="body" sz="quarter" idx="10" hasCustomPrompt="1"/>
          </p:nvPr>
        </p:nvSpPr>
        <p:spPr>
          <a:xfrm>
            <a:off x="838200" y="369027"/>
            <a:ext cx="2489200" cy="3124200"/>
          </a:xfrm>
        </p:spPr>
        <p:txBody>
          <a:bodyPr tIns="0" bIns="0" anchor="b">
            <a:noAutofit/>
          </a:bodyPr>
          <a:lstStyle>
            <a:lvl1pPr marL="0" indent="0" algn="r">
              <a:buNone/>
              <a:defRPr sz="30000">
                <a:solidFill>
                  <a:schemeClr val="accent2">
                    <a:lumMod val="75000"/>
                    <a:lumOff val="25000"/>
                    <a:alpha val="20000"/>
                  </a:schemeClr>
                </a:solidFill>
                <a:latin typeface="+mj-lt"/>
                <a:cs typeface="Arial" panose="020B0604020202020204" pitchFamily="34" charset="0"/>
              </a:defRPr>
            </a:lvl1pPr>
          </a:lstStyle>
          <a:p>
            <a:pPr lvl="0"/>
            <a:r>
              <a:rPr lang="en-US" dirty="0"/>
              <a:t>1</a:t>
            </a:r>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4571575" y="4500560"/>
            <a:ext cx="6536692" cy="1325563"/>
          </a:xfrm>
        </p:spPr>
        <p:txBody>
          <a:bodyPr>
            <a:normAutofit/>
          </a:bodyPr>
          <a:lstStyle>
            <a:lvl1pPr>
              <a:defRPr sz="6000" b="1">
                <a:solidFill>
                  <a:schemeClr val="bg1"/>
                </a:solidFill>
                <a:latin typeface="+mj-lt"/>
              </a:defRPr>
            </a:lvl1pPr>
          </a:lstStyle>
          <a:p>
            <a:r>
              <a:rPr lang="en-US" dirty="0"/>
              <a:t>Section Header</a:t>
            </a:r>
          </a:p>
        </p:txBody>
      </p:sp>
    </p:spTree>
    <p:extLst>
      <p:ext uri="{BB962C8B-B14F-4D97-AF65-F5344CB8AC3E}">
        <p14:creationId xmlns:p14="http://schemas.microsoft.com/office/powerpoint/2010/main" val="29480432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7_Custom Layout">
    <p:bg>
      <p:bgPr>
        <a:solidFill>
          <a:schemeClr val="bg1"/>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413895" y="419827"/>
            <a:ext cx="7939904" cy="6018346"/>
            <a:chOff x="8585200" y="440266"/>
            <a:chExt cx="14753564" cy="11183013"/>
          </a:xfrm>
        </p:grpSpPr>
        <p:sp>
          <p:nvSpPr>
            <p:cNvPr id="5" name="Dikdörtgen" title="Decorative"/>
            <p:cNvSpPr/>
            <p:nvPr userDrawn="1"/>
          </p:nvSpPr>
          <p:spPr>
            <a:xfrm>
              <a:off x="8585200" y="440266"/>
              <a:ext cx="6156127" cy="9967848"/>
            </a:xfrm>
            <a:prstGeom prst="rect">
              <a:avLst/>
            </a:prstGeom>
            <a:solidFill>
              <a:srgbClr val="1F1F2A">
                <a:alpha val="13798"/>
              </a:srgb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p>
          </p:txBody>
        </p:sp>
        <p:sp>
          <p:nvSpPr>
            <p:cNvPr id="6" name="IMAGE PLACEHOLDER" title="Decorative"/>
            <p:cNvSpPr/>
            <p:nvPr userDrawn="1"/>
          </p:nvSpPr>
          <p:spPr>
            <a:xfrm>
              <a:off x="10168466" y="1092200"/>
              <a:ext cx="13170298" cy="10531079"/>
            </a:xfrm>
            <a:prstGeom prst="rect">
              <a:avLst/>
            </a:prstGeom>
            <a:solidFill>
              <a:schemeClr val="accent1"/>
            </a:solidFill>
            <a:ln w="12700">
              <a:miter lim="400000"/>
            </a:ln>
            <a:extLst>
              <a:ext uri="{C572A759-6A51-4108-AA02-DFA0A04FC94B}">
                <ma14:wrappingTextBoxFlag xmlns="" xmlns:ma14="http://schemas.microsoft.com/office/mac/drawingml/2011/main" val="1"/>
              </a:ext>
            </a:extLst>
          </p:spPr>
          <p:txBody>
            <a:bodyPr lIns="0" tIns="0" rIns="0" bIns="0" anchor="ctr"/>
            <a:lstStyle>
              <a:lvl1pPr>
                <a:defRPr b="0">
                  <a:solidFill>
                    <a:srgbClr val="F3F3F3"/>
                  </a:solidFill>
                  <a:latin typeface="Raleway"/>
                  <a:ea typeface="Raleway"/>
                  <a:cs typeface="Raleway"/>
                  <a:sym typeface="Raleway"/>
                </a:defRPr>
              </a:lvl1pPr>
            </a:lstStyle>
            <a:p>
              <a:endParaRPr dirty="0"/>
            </a:p>
          </p:txBody>
        </p:sp>
      </p:grpSp>
      <p:sp>
        <p:nvSpPr>
          <p:cNvPr id="4" name="Text Placeholder 3">
            <a:extLst>
              <a:ext uri="{FF2B5EF4-FFF2-40B4-BE49-F238E27FC236}">
                <a16:creationId xmlns:a16="http://schemas.microsoft.com/office/drawing/2014/main" id="{D3710961-EE19-42C5-8B1B-B6C986226248}"/>
              </a:ext>
            </a:extLst>
          </p:cNvPr>
          <p:cNvSpPr>
            <a:spLocks noGrp="1"/>
          </p:cNvSpPr>
          <p:nvPr>
            <p:ph type="body" sz="quarter" idx="10" hasCustomPrompt="1"/>
          </p:nvPr>
        </p:nvSpPr>
        <p:spPr>
          <a:xfrm>
            <a:off x="838200" y="369027"/>
            <a:ext cx="2489200" cy="3124200"/>
          </a:xfrm>
        </p:spPr>
        <p:txBody>
          <a:bodyPr tIns="0" bIns="0" anchor="b">
            <a:noAutofit/>
          </a:bodyPr>
          <a:lstStyle>
            <a:lvl1pPr marL="0" indent="0" algn="r">
              <a:buNone/>
              <a:defRPr sz="30000">
                <a:solidFill>
                  <a:schemeClr val="accent1">
                    <a:lumMod val="60000"/>
                    <a:lumOff val="40000"/>
                    <a:alpha val="20000"/>
                  </a:schemeClr>
                </a:solidFill>
                <a:latin typeface="+mj-lt"/>
                <a:cs typeface="Arial" panose="020B0604020202020204" pitchFamily="34" charset="0"/>
              </a:defRPr>
            </a:lvl1pPr>
          </a:lstStyle>
          <a:p>
            <a:pPr lvl="0"/>
            <a:r>
              <a:rPr lang="en-US" dirty="0"/>
              <a:t>2</a:t>
            </a:r>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4571575" y="4500560"/>
            <a:ext cx="6536692" cy="1325563"/>
          </a:xfrm>
        </p:spPr>
        <p:txBody>
          <a:bodyPr>
            <a:normAutofit/>
          </a:bodyPr>
          <a:lstStyle>
            <a:lvl1pPr>
              <a:defRPr sz="6000" b="1">
                <a:solidFill>
                  <a:schemeClr val="bg1"/>
                </a:solidFill>
                <a:latin typeface="+mj-lt"/>
              </a:defRPr>
            </a:lvl1pPr>
          </a:lstStyle>
          <a:p>
            <a:r>
              <a:rPr lang="en-US" dirty="0"/>
              <a:t>Section Header</a:t>
            </a:r>
          </a:p>
        </p:txBody>
      </p:sp>
    </p:spTree>
    <p:extLst>
      <p:ext uri="{BB962C8B-B14F-4D97-AF65-F5344CB8AC3E}">
        <p14:creationId xmlns:p14="http://schemas.microsoft.com/office/powerpoint/2010/main" val="26495172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8_Custom Layout">
    <p:bg>
      <p:bgPr>
        <a:solidFill>
          <a:schemeClr val="bg1"/>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413895" y="419827"/>
            <a:ext cx="7939904" cy="6018346"/>
            <a:chOff x="8585200" y="440266"/>
            <a:chExt cx="14753564" cy="11183013"/>
          </a:xfrm>
        </p:grpSpPr>
        <p:sp>
          <p:nvSpPr>
            <p:cNvPr id="5" name="Dikdörtgen" title="Decorative"/>
            <p:cNvSpPr/>
            <p:nvPr userDrawn="1"/>
          </p:nvSpPr>
          <p:spPr>
            <a:xfrm>
              <a:off x="8585200" y="440266"/>
              <a:ext cx="6156127" cy="9967848"/>
            </a:xfrm>
            <a:prstGeom prst="rect">
              <a:avLst/>
            </a:prstGeom>
            <a:solidFill>
              <a:srgbClr val="1F1F2A">
                <a:alpha val="13798"/>
              </a:srgb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p>
          </p:txBody>
        </p:sp>
        <p:sp>
          <p:nvSpPr>
            <p:cNvPr id="6" name="IMAGE PLACEHOLDER" title="Decorative"/>
            <p:cNvSpPr/>
            <p:nvPr userDrawn="1"/>
          </p:nvSpPr>
          <p:spPr>
            <a:xfrm>
              <a:off x="10168466" y="1092200"/>
              <a:ext cx="13170298" cy="10531079"/>
            </a:xfrm>
            <a:prstGeom prst="rect">
              <a:avLst/>
            </a:prstGeom>
            <a:solidFill>
              <a:schemeClr val="accent4"/>
            </a:solidFill>
            <a:ln w="12700">
              <a:miter lim="400000"/>
            </a:ln>
            <a:extLst>
              <a:ext uri="{C572A759-6A51-4108-AA02-DFA0A04FC94B}">
                <ma14:wrappingTextBoxFlag xmlns="" xmlns:ma14="http://schemas.microsoft.com/office/mac/drawingml/2011/main" val="1"/>
              </a:ext>
            </a:extLst>
          </p:spPr>
          <p:txBody>
            <a:bodyPr lIns="0" tIns="0" rIns="0" bIns="0" anchor="ctr"/>
            <a:lstStyle>
              <a:lvl1pPr>
                <a:defRPr b="0">
                  <a:solidFill>
                    <a:srgbClr val="F3F3F3"/>
                  </a:solidFill>
                  <a:latin typeface="Raleway"/>
                  <a:ea typeface="Raleway"/>
                  <a:cs typeface="Raleway"/>
                  <a:sym typeface="Raleway"/>
                </a:defRPr>
              </a:lvl1pPr>
            </a:lstStyle>
            <a:p>
              <a:endParaRPr dirty="0"/>
            </a:p>
          </p:txBody>
        </p:sp>
      </p:grpSp>
      <p:sp>
        <p:nvSpPr>
          <p:cNvPr id="4" name="Text Placeholder 3">
            <a:extLst>
              <a:ext uri="{FF2B5EF4-FFF2-40B4-BE49-F238E27FC236}">
                <a16:creationId xmlns:a16="http://schemas.microsoft.com/office/drawing/2014/main" id="{D3710961-EE19-42C5-8B1B-B6C986226248}"/>
              </a:ext>
            </a:extLst>
          </p:cNvPr>
          <p:cNvSpPr>
            <a:spLocks noGrp="1"/>
          </p:cNvSpPr>
          <p:nvPr>
            <p:ph type="body" sz="quarter" idx="10" hasCustomPrompt="1"/>
          </p:nvPr>
        </p:nvSpPr>
        <p:spPr>
          <a:xfrm>
            <a:off x="838200" y="369027"/>
            <a:ext cx="2489200" cy="3124200"/>
          </a:xfrm>
        </p:spPr>
        <p:txBody>
          <a:bodyPr tIns="0" bIns="0" anchor="b">
            <a:noAutofit/>
          </a:bodyPr>
          <a:lstStyle>
            <a:lvl1pPr marL="0" indent="0" algn="r">
              <a:buNone/>
              <a:defRPr sz="30000">
                <a:solidFill>
                  <a:schemeClr val="accent4">
                    <a:lumMod val="40000"/>
                    <a:lumOff val="60000"/>
                    <a:alpha val="20000"/>
                  </a:schemeClr>
                </a:solidFill>
                <a:latin typeface="+mj-lt"/>
                <a:cs typeface="Arial" panose="020B0604020202020204" pitchFamily="34" charset="0"/>
              </a:defRPr>
            </a:lvl1pPr>
          </a:lstStyle>
          <a:p>
            <a:pPr lvl="0"/>
            <a:r>
              <a:rPr lang="en-US" dirty="0"/>
              <a:t>3</a:t>
            </a:r>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4571575" y="4500560"/>
            <a:ext cx="6536692" cy="1325563"/>
          </a:xfrm>
        </p:spPr>
        <p:txBody>
          <a:bodyPr>
            <a:normAutofit/>
          </a:bodyPr>
          <a:lstStyle>
            <a:lvl1pPr>
              <a:defRPr sz="6000" b="1">
                <a:solidFill>
                  <a:schemeClr val="bg1"/>
                </a:solidFill>
                <a:latin typeface="+mj-lt"/>
              </a:defRPr>
            </a:lvl1pPr>
          </a:lstStyle>
          <a:p>
            <a:r>
              <a:rPr lang="en-US" dirty="0"/>
              <a:t>Section Header</a:t>
            </a:r>
          </a:p>
        </p:txBody>
      </p:sp>
    </p:spTree>
    <p:extLst>
      <p:ext uri="{BB962C8B-B14F-4D97-AF65-F5344CB8AC3E}">
        <p14:creationId xmlns:p14="http://schemas.microsoft.com/office/powerpoint/2010/main" val="368344221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9_Custom Layout">
    <p:bg>
      <p:bgPr>
        <a:solidFill>
          <a:schemeClr val="bg1"/>
        </a:solidFill>
        <a:effectLst/>
      </p:bgPr>
    </p:bg>
    <p:spTree>
      <p:nvGrpSpPr>
        <p:cNvPr id="1" name=""/>
        <p:cNvGrpSpPr/>
        <p:nvPr/>
      </p:nvGrpSpPr>
      <p:grpSpPr>
        <a:xfrm>
          <a:off x="0" y="0"/>
          <a:ext cx="0" cy="0"/>
          <a:chOff x="0" y="0"/>
          <a:chExt cx="0" cy="0"/>
        </a:xfrm>
      </p:grpSpPr>
      <p:sp>
        <p:nvSpPr>
          <p:cNvPr id="16" name="Rectangle 15" title="Decorative">
            <a:extLst>
              <a:ext uri="{FF2B5EF4-FFF2-40B4-BE49-F238E27FC236}">
                <a16:creationId xmlns:a16="http://schemas.microsoft.com/office/drawing/2014/main" id="{E0729B41-53A1-4BDC-BF75-A9E553C70D89}"/>
              </a:ext>
            </a:extLst>
          </p:cNvPr>
          <p:cNvSpPr/>
          <p:nvPr userDrawn="1"/>
        </p:nvSpPr>
        <p:spPr>
          <a:xfrm>
            <a:off x="0" y="1405466"/>
            <a:ext cx="12192000" cy="365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199" y="1906059"/>
            <a:ext cx="7882467" cy="1694180"/>
          </a:xfrm>
        </p:spPr>
        <p:txBody>
          <a:bodyPr lIns="0" anchor="t">
            <a:noAutofit/>
          </a:bodyPr>
          <a:lstStyle>
            <a:lvl1pPr>
              <a:defRPr sz="6600" b="1">
                <a:solidFill>
                  <a:schemeClr val="bg1"/>
                </a:solidFill>
                <a:latin typeface="+mj-lt"/>
              </a:defRPr>
            </a:lvl1pPr>
          </a:lstStyle>
          <a:p>
            <a:r>
              <a:rPr lang="en-US" dirty="0"/>
              <a:t>Section Header</a:t>
            </a:r>
          </a:p>
        </p:txBody>
      </p:sp>
      <p:sp>
        <p:nvSpPr>
          <p:cNvPr id="18" name="Text Placeholder 3">
            <a:extLst>
              <a:ext uri="{FF2B5EF4-FFF2-40B4-BE49-F238E27FC236}">
                <a16:creationId xmlns:a16="http://schemas.microsoft.com/office/drawing/2014/main" id="{6E820AC0-D6D8-48F9-9D9F-A17400A404BB}"/>
              </a:ext>
            </a:extLst>
          </p:cNvPr>
          <p:cNvSpPr>
            <a:spLocks noGrp="1"/>
          </p:cNvSpPr>
          <p:nvPr>
            <p:ph type="body" sz="quarter" idx="10" hasCustomPrompt="1"/>
          </p:nvPr>
        </p:nvSpPr>
        <p:spPr>
          <a:xfrm>
            <a:off x="8530361" y="4554447"/>
            <a:ext cx="2489200" cy="3124198"/>
          </a:xfrm>
          <a:solidFill>
            <a:schemeClr val="accent2">
              <a:lumMod val="75000"/>
              <a:lumOff val="25000"/>
            </a:schemeClr>
          </a:solidFill>
        </p:spPr>
        <p:txBody>
          <a:bodyPr bIns="0" anchor="b">
            <a:noAutofit/>
          </a:bodyPr>
          <a:lstStyle>
            <a:lvl1pPr marL="0" indent="0" algn="ctr">
              <a:buNone/>
              <a:defRPr sz="25000">
                <a:solidFill>
                  <a:schemeClr val="bg1"/>
                </a:solidFill>
                <a:latin typeface="+mj-lt"/>
                <a:cs typeface="Arial" panose="020B0604020202020204" pitchFamily="34" charset="0"/>
              </a:defRPr>
            </a:lvl1pPr>
          </a:lstStyle>
          <a:p>
            <a:pPr lvl="0"/>
            <a:r>
              <a:rPr lang="en-US" dirty="0"/>
              <a:t>1</a:t>
            </a:r>
          </a:p>
        </p:txBody>
      </p:sp>
    </p:spTree>
    <p:extLst>
      <p:ext uri="{BB962C8B-B14F-4D97-AF65-F5344CB8AC3E}">
        <p14:creationId xmlns:p14="http://schemas.microsoft.com/office/powerpoint/2010/main" val="405523066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6_Custom Layout">
    <p:bg>
      <p:bgPr>
        <a:solidFill>
          <a:schemeClr val="bg1"/>
        </a:solidFill>
        <a:effectLst/>
      </p:bgPr>
    </p:bg>
    <p:spTree>
      <p:nvGrpSpPr>
        <p:cNvPr id="1" name=""/>
        <p:cNvGrpSpPr/>
        <p:nvPr/>
      </p:nvGrpSpPr>
      <p:grpSpPr>
        <a:xfrm>
          <a:off x="0" y="0"/>
          <a:ext cx="0" cy="0"/>
          <a:chOff x="0" y="0"/>
          <a:chExt cx="0" cy="0"/>
        </a:xfrm>
      </p:grpSpPr>
      <p:sp>
        <p:nvSpPr>
          <p:cNvPr id="16" name="Rectangle 15" title="Decorative">
            <a:extLst>
              <a:ext uri="{FF2B5EF4-FFF2-40B4-BE49-F238E27FC236}">
                <a16:creationId xmlns:a16="http://schemas.microsoft.com/office/drawing/2014/main" id="{E0729B41-53A1-4BDC-BF75-A9E553C70D89}"/>
              </a:ext>
            </a:extLst>
          </p:cNvPr>
          <p:cNvSpPr/>
          <p:nvPr userDrawn="1"/>
        </p:nvSpPr>
        <p:spPr>
          <a:xfrm>
            <a:off x="0" y="1405466"/>
            <a:ext cx="12192000" cy="365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199" y="1906059"/>
            <a:ext cx="7882467" cy="1694180"/>
          </a:xfrm>
        </p:spPr>
        <p:txBody>
          <a:bodyPr lIns="0" anchor="t">
            <a:noAutofit/>
          </a:bodyPr>
          <a:lstStyle>
            <a:lvl1pPr>
              <a:defRPr sz="6600" b="1">
                <a:solidFill>
                  <a:schemeClr val="bg1"/>
                </a:solidFill>
                <a:latin typeface="+mj-lt"/>
              </a:defRPr>
            </a:lvl1pPr>
          </a:lstStyle>
          <a:p>
            <a:r>
              <a:rPr lang="en-US" dirty="0"/>
              <a:t>Section Header</a:t>
            </a:r>
          </a:p>
        </p:txBody>
      </p:sp>
      <p:sp>
        <p:nvSpPr>
          <p:cNvPr id="18" name="Text Placeholder 3">
            <a:extLst>
              <a:ext uri="{FF2B5EF4-FFF2-40B4-BE49-F238E27FC236}">
                <a16:creationId xmlns:a16="http://schemas.microsoft.com/office/drawing/2014/main" id="{6E820AC0-D6D8-48F9-9D9F-A17400A404BB}"/>
              </a:ext>
            </a:extLst>
          </p:cNvPr>
          <p:cNvSpPr>
            <a:spLocks noGrp="1"/>
          </p:cNvSpPr>
          <p:nvPr>
            <p:ph type="body" sz="quarter" idx="10" hasCustomPrompt="1"/>
          </p:nvPr>
        </p:nvSpPr>
        <p:spPr>
          <a:xfrm>
            <a:off x="8530361" y="4554447"/>
            <a:ext cx="2489200" cy="3124198"/>
          </a:xfrm>
          <a:solidFill>
            <a:schemeClr val="accent1">
              <a:lumMod val="60000"/>
              <a:lumOff val="40000"/>
            </a:schemeClr>
          </a:solidFill>
        </p:spPr>
        <p:txBody>
          <a:bodyPr bIns="0" anchor="b">
            <a:noAutofit/>
          </a:bodyPr>
          <a:lstStyle>
            <a:lvl1pPr marL="0" indent="0" algn="ctr">
              <a:buNone/>
              <a:defRPr sz="25000">
                <a:solidFill>
                  <a:schemeClr val="bg1"/>
                </a:solidFill>
                <a:latin typeface="+mj-lt"/>
                <a:cs typeface="Arial" panose="020B0604020202020204" pitchFamily="34" charset="0"/>
              </a:defRPr>
            </a:lvl1pPr>
          </a:lstStyle>
          <a:p>
            <a:pPr lvl="0"/>
            <a:r>
              <a:rPr lang="en-US" dirty="0"/>
              <a:t>2</a:t>
            </a:r>
          </a:p>
        </p:txBody>
      </p:sp>
    </p:spTree>
    <p:extLst>
      <p:ext uri="{BB962C8B-B14F-4D97-AF65-F5344CB8AC3E}">
        <p14:creationId xmlns:p14="http://schemas.microsoft.com/office/powerpoint/2010/main" val="117176887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0_Custom Layout">
    <p:bg>
      <p:bgPr>
        <a:solidFill>
          <a:schemeClr val="bg1"/>
        </a:solidFill>
        <a:effectLst/>
      </p:bgPr>
    </p:bg>
    <p:spTree>
      <p:nvGrpSpPr>
        <p:cNvPr id="1" name=""/>
        <p:cNvGrpSpPr/>
        <p:nvPr/>
      </p:nvGrpSpPr>
      <p:grpSpPr>
        <a:xfrm>
          <a:off x="0" y="0"/>
          <a:ext cx="0" cy="0"/>
          <a:chOff x="0" y="0"/>
          <a:chExt cx="0" cy="0"/>
        </a:xfrm>
      </p:grpSpPr>
      <p:sp>
        <p:nvSpPr>
          <p:cNvPr id="16" name="Rectangle 15" title="Decorative">
            <a:extLst>
              <a:ext uri="{FF2B5EF4-FFF2-40B4-BE49-F238E27FC236}">
                <a16:creationId xmlns:a16="http://schemas.microsoft.com/office/drawing/2014/main" id="{E0729B41-53A1-4BDC-BF75-A9E553C70D89}"/>
              </a:ext>
            </a:extLst>
          </p:cNvPr>
          <p:cNvSpPr/>
          <p:nvPr userDrawn="1"/>
        </p:nvSpPr>
        <p:spPr>
          <a:xfrm>
            <a:off x="0" y="1405466"/>
            <a:ext cx="12192000" cy="365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199" y="1906059"/>
            <a:ext cx="7882467" cy="1694180"/>
          </a:xfrm>
        </p:spPr>
        <p:txBody>
          <a:bodyPr lIns="0" anchor="t">
            <a:noAutofit/>
          </a:bodyPr>
          <a:lstStyle>
            <a:lvl1pPr>
              <a:defRPr sz="6600" b="1">
                <a:solidFill>
                  <a:schemeClr val="bg1"/>
                </a:solidFill>
                <a:latin typeface="+mj-lt"/>
              </a:defRPr>
            </a:lvl1pPr>
          </a:lstStyle>
          <a:p>
            <a:r>
              <a:rPr lang="en-US" dirty="0"/>
              <a:t>Section Header</a:t>
            </a:r>
          </a:p>
        </p:txBody>
      </p:sp>
      <p:sp>
        <p:nvSpPr>
          <p:cNvPr id="18" name="Text Placeholder 3">
            <a:extLst>
              <a:ext uri="{FF2B5EF4-FFF2-40B4-BE49-F238E27FC236}">
                <a16:creationId xmlns:a16="http://schemas.microsoft.com/office/drawing/2014/main" id="{6E820AC0-D6D8-48F9-9D9F-A17400A404BB}"/>
              </a:ext>
            </a:extLst>
          </p:cNvPr>
          <p:cNvSpPr>
            <a:spLocks noGrp="1"/>
          </p:cNvSpPr>
          <p:nvPr>
            <p:ph type="body" sz="quarter" idx="10" hasCustomPrompt="1"/>
          </p:nvPr>
        </p:nvSpPr>
        <p:spPr>
          <a:xfrm>
            <a:off x="8530361" y="4554447"/>
            <a:ext cx="2489200" cy="3124198"/>
          </a:xfrm>
          <a:solidFill>
            <a:schemeClr val="accent4">
              <a:lumMod val="40000"/>
              <a:lumOff val="60000"/>
            </a:schemeClr>
          </a:solidFill>
        </p:spPr>
        <p:txBody>
          <a:bodyPr bIns="0" anchor="b">
            <a:noAutofit/>
          </a:bodyPr>
          <a:lstStyle>
            <a:lvl1pPr marL="0" indent="0" algn="ctr">
              <a:buNone/>
              <a:defRPr sz="25000">
                <a:solidFill>
                  <a:schemeClr val="bg1"/>
                </a:solidFill>
                <a:latin typeface="+mj-lt"/>
                <a:cs typeface="Arial" panose="020B0604020202020204" pitchFamily="34" charset="0"/>
              </a:defRPr>
            </a:lvl1pPr>
          </a:lstStyle>
          <a:p>
            <a:pPr lvl="0"/>
            <a:r>
              <a:rPr lang="en-US" dirty="0"/>
              <a:t>2</a:t>
            </a:r>
          </a:p>
        </p:txBody>
      </p:sp>
    </p:spTree>
    <p:extLst>
      <p:ext uri="{BB962C8B-B14F-4D97-AF65-F5344CB8AC3E}">
        <p14:creationId xmlns:p14="http://schemas.microsoft.com/office/powerpoint/2010/main" val="272174979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73497916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Image and Content">
    <p:spTree>
      <p:nvGrpSpPr>
        <p:cNvPr id="1" name=""/>
        <p:cNvGrpSpPr/>
        <p:nvPr/>
      </p:nvGrpSpPr>
      <p:grpSpPr>
        <a:xfrm>
          <a:off x="0" y="0"/>
          <a:ext cx="0" cy="0"/>
          <a:chOff x="0" y="0"/>
          <a:chExt cx="0" cy="0"/>
        </a:xfrm>
      </p:grpSpPr>
      <p:sp>
        <p:nvSpPr>
          <p:cNvPr id="7" name="Rectangle 6" title="Decorative">
            <a:extLst>
              <a:ext uri="{FF2B5EF4-FFF2-40B4-BE49-F238E27FC236}">
                <a16:creationId xmlns:a16="http://schemas.microsoft.com/office/drawing/2014/main" id="{BC0DB138-926E-4EF2-BFC2-93D610E35703}"/>
              </a:ext>
            </a:extLst>
          </p:cNvPr>
          <p:cNvSpPr/>
          <p:nvPr userDrawn="1"/>
        </p:nvSpPr>
        <p:spPr>
          <a:xfrm>
            <a:off x="0" y="0"/>
            <a:ext cx="6057900" cy="6857995"/>
          </a:xfrm>
          <a:prstGeom prst="rect">
            <a:avLst/>
          </a:prstGeom>
          <a:solidFill>
            <a:schemeClr val="accent2"/>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Click to edit Master text styles</a:t>
            </a:r>
          </a:p>
        </p:txBody>
      </p:sp>
      <p:sp>
        <p:nvSpPr>
          <p:cNvPr id="15" name="Picture Placeholder 5" title="Decorative">
            <a:extLst>
              <a:ext uri="{FF2B5EF4-FFF2-40B4-BE49-F238E27FC236}">
                <a16:creationId xmlns:a16="http://schemas.microsoft.com/office/drawing/2014/main" id="{EADDC907-00BA-437D-8631-DCDAA19616AC}"/>
              </a:ext>
            </a:extLst>
          </p:cNvPr>
          <p:cNvSpPr>
            <a:spLocks noGrp="1"/>
          </p:cNvSpPr>
          <p:nvPr>
            <p:ph type="pic" sz="quarter" idx="13"/>
          </p:nvPr>
        </p:nvSpPr>
        <p:spPr>
          <a:xfrm>
            <a:off x="6749917" y="1002146"/>
            <a:ext cx="885235" cy="885235"/>
          </a:xfrm>
          <a:prstGeom prst="ellipse">
            <a:avLst/>
          </a:prstGeom>
          <a:solidFill>
            <a:schemeClr val="bg1"/>
          </a:solidFill>
          <a:ln w="19050">
            <a:noFill/>
          </a:ln>
        </p:spPr>
        <p:txBody>
          <a:bodyPr>
            <a:normAutofit/>
          </a:bodyPr>
          <a:lstStyle>
            <a:lvl1pPr>
              <a:defRPr sz="800"/>
            </a:lvl1pPr>
          </a:lstStyle>
          <a:p>
            <a:r>
              <a:rPr lang="en-US" noProof="0"/>
              <a:t>Click icon to add picture</a:t>
            </a:r>
            <a:endParaRPr lang="en-US" noProof="0" dirty="0"/>
          </a:p>
        </p:txBody>
      </p:sp>
      <p:sp>
        <p:nvSpPr>
          <p:cNvPr id="21" name="Picture Placeholder 5" title="Decorative">
            <a:extLst>
              <a:ext uri="{FF2B5EF4-FFF2-40B4-BE49-F238E27FC236}">
                <a16:creationId xmlns:a16="http://schemas.microsoft.com/office/drawing/2014/main" id="{44A0EDB5-B80A-4225-9741-99690ADBCE8D}"/>
              </a:ext>
            </a:extLst>
          </p:cNvPr>
          <p:cNvSpPr>
            <a:spLocks noGrp="1"/>
          </p:cNvSpPr>
          <p:nvPr>
            <p:ph type="pic" sz="quarter" idx="14"/>
          </p:nvPr>
        </p:nvSpPr>
        <p:spPr>
          <a:xfrm>
            <a:off x="6749917" y="2291505"/>
            <a:ext cx="885235" cy="885235"/>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2" name="Picture Placeholder 5" title="Decorative">
            <a:extLst>
              <a:ext uri="{FF2B5EF4-FFF2-40B4-BE49-F238E27FC236}">
                <a16:creationId xmlns:a16="http://schemas.microsoft.com/office/drawing/2014/main" id="{E5C18081-A6EE-421D-96AC-0A7FA46F744A}"/>
              </a:ext>
            </a:extLst>
          </p:cNvPr>
          <p:cNvSpPr>
            <a:spLocks noGrp="1"/>
          </p:cNvSpPr>
          <p:nvPr>
            <p:ph type="pic" sz="quarter" idx="15"/>
          </p:nvPr>
        </p:nvSpPr>
        <p:spPr>
          <a:xfrm>
            <a:off x="6749917" y="3580864"/>
            <a:ext cx="885235" cy="885235"/>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3" name="Picture Placeholder 5" title="Decorative">
            <a:extLst>
              <a:ext uri="{FF2B5EF4-FFF2-40B4-BE49-F238E27FC236}">
                <a16:creationId xmlns:a16="http://schemas.microsoft.com/office/drawing/2014/main" id="{1D21CB0A-3210-4B51-85A0-5111AEBA214F}"/>
              </a:ext>
            </a:extLst>
          </p:cNvPr>
          <p:cNvSpPr>
            <a:spLocks noGrp="1"/>
          </p:cNvSpPr>
          <p:nvPr>
            <p:ph type="pic" sz="quarter" idx="16"/>
          </p:nvPr>
        </p:nvSpPr>
        <p:spPr>
          <a:xfrm>
            <a:off x="6749917" y="4870223"/>
            <a:ext cx="885235" cy="885235"/>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4"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1100290"/>
            <a:ext cx="4008437" cy="1395208"/>
          </a:xfrm>
        </p:spPr>
        <p:txBody>
          <a:bodyPr lIns="0" anchor="b"/>
          <a:lstStyle>
            <a:lvl1pPr>
              <a:defRPr b="1">
                <a:solidFill>
                  <a:schemeClr val="bg1"/>
                </a:solidFill>
              </a:defRPr>
            </a:lvl1pPr>
          </a:lstStyle>
          <a:p>
            <a:r>
              <a:rPr lang="en-US" noProof="0"/>
              <a:t>Click to Add Slide Title Here</a:t>
            </a:r>
          </a:p>
        </p:txBody>
      </p:sp>
      <p:sp>
        <p:nvSpPr>
          <p:cNvPr id="25"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2561159"/>
            <a:ext cx="4008437" cy="602887"/>
          </a:xfrm>
        </p:spPr>
        <p:txBody>
          <a:bodyPr lIns="0" anchor="t">
            <a:normAutofit/>
          </a:bodyPr>
          <a:lstStyle>
            <a:lvl1pPr marL="0" indent="0">
              <a:buNone/>
              <a:defRPr sz="1400" spc="300">
                <a:solidFill>
                  <a:schemeClr val="bg1"/>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26"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3498661"/>
            <a:ext cx="4008438" cy="2560899"/>
          </a:xfrm>
        </p:spPr>
        <p:txBody>
          <a:bodyPr lIns="0">
            <a:noAutofit/>
          </a:bodyPr>
          <a:lstStyle>
            <a:lvl1pPr marL="0" indent="0">
              <a:lnSpc>
                <a:spcPct val="100000"/>
              </a:lnSpc>
              <a:buNone/>
              <a:defRPr sz="1400">
                <a:solidFill>
                  <a:schemeClr val="bg1"/>
                </a:solidFill>
                <a:latin typeface="+mn-lt"/>
                <a:cs typeface="Arial" panose="020B0604020202020204" pitchFamily="34" charset="0"/>
              </a:defRPr>
            </a:lvl1pPr>
          </a:lstStyle>
          <a:p>
            <a:pPr lvl="0"/>
            <a:r>
              <a:rPr lang="en-US" noProof="0"/>
              <a:t>Click to edit Master text styles</a:t>
            </a:r>
          </a:p>
        </p:txBody>
      </p:sp>
      <p:sp>
        <p:nvSpPr>
          <p:cNvPr id="27" name="Shape 62" title="Decorative">
            <a:extLst>
              <a:ext uri="{FF2B5EF4-FFF2-40B4-BE49-F238E27FC236}">
                <a16:creationId xmlns:a16="http://schemas.microsoft.com/office/drawing/2014/main" id="{E1A23DB6-E067-4A30-8C4B-98B452428518}"/>
              </a:ext>
            </a:extLst>
          </p:cNvPr>
          <p:cNvSpPr/>
          <p:nvPr userDrawn="1"/>
        </p:nvSpPr>
        <p:spPr>
          <a:xfrm rot="16200000" flipV="1">
            <a:off x="1918496" y="2124643"/>
            <a:ext cx="0" cy="2188806"/>
          </a:xfrm>
          <a:prstGeom prst="line">
            <a:avLst/>
          </a:prstGeom>
          <a:ln w="76200">
            <a:solidFill>
              <a:schemeClr val="accent2">
                <a:lumMod val="50000"/>
                <a:lumOff val="5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solidFill>
                <a:schemeClr val="bg1"/>
              </a:solidFill>
            </a:endParaRPr>
          </a:p>
        </p:txBody>
      </p:sp>
    </p:spTree>
    <p:extLst>
      <p:ext uri="{BB962C8B-B14F-4D97-AF65-F5344CB8AC3E}">
        <p14:creationId xmlns:p14="http://schemas.microsoft.com/office/powerpoint/2010/main" val="4144426491"/>
      </p:ext>
    </p:extLst>
  </p:cSld>
  <p:clrMapOvr>
    <a:masterClrMapping/>
  </p:clrMapOvr>
  <p:extLst>
    <p:ext uri="{DCECCB84-F9BA-43D5-87BE-67443E8EF086}">
      <p15:sldGuideLst xmlns:p15="http://schemas.microsoft.com/office/powerpoint/2012/main">
        <p15:guide id="1" orient="horz" pos="2160">
          <p15:clr>
            <a:srgbClr val="FBAE40"/>
          </p15:clr>
        </p15:guide>
        <p15:guide id="2" pos="5382" userDrawn="1">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_Image and Content">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58980"/>
            <a:ext cx="3977648" cy="731694"/>
          </a:xfrm>
        </p:spPr>
        <p:txBody>
          <a:bodyPr anchor="ctr">
            <a:normAutofit/>
          </a:bodyPr>
          <a:lstStyle>
            <a:lvl1pPr marL="0" indent="0">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Click to edit Master text styles</a:t>
            </a:r>
          </a:p>
        </p:txBody>
      </p:sp>
      <p:sp>
        <p:nvSpPr>
          <p:cNvPr id="14"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1100290"/>
            <a:ext cx="4008437" cy="1395208"/>
          </a:xfrm>
        </p:spPr>
        <p:txBody>
          <a:bodyPr lIns="0" anchor="b"/>
          <a:lstStyle>
            <a:lvl1pPr>
              <a:defRPr b="1"/>
            </a:lvl1pPr>
          </a:lstStyle>
          <a:p>
            <a:r>
              <a:rPr lang="en-US" noProof="0"/>
              <a:t>Click to Add Slide Title Here</a:t>
            </a:r>
          </a:p>
        </p:txBody>
      </p:sp>
      <p:sp>
        <p:nvSpPr>
          <p:cNvPr id="20"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2561159"/>
            <a:ext cx="4008437" cy="602887"/>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24"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3498661"/>
            <a:ext cx="4008438" cy="2560899"/>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noProof="0"/>
              <a:t>Click to edit Master text styles</a:t>
            </a:r>
          </a:p>
        </p:txBody>
      </p:sp>
      <p:sp>
        <p:nvSpPr>
          <p:cNvPr id="25" name="Shape 62" title="Decorative">
            <a:extLst>
              <a:ext uri="{FF2B5EF4-FFF2-40B4-BE49-F238E27FC236}">
                <a16:creationId xmlns:a16="http://schemas.microsoft.com/office/drawing/2014/main" id="{E1A23DB6-E067-4A30-8C4B-98B452428518}"/>
              </a:ext>
            </a:extLst>
          </p:cNvPr>
          <p:cNvSpPr/>
          <p:nvPr userDrawn="1"/>
        </p:nvSpPr>
        <p:spPr>
          <a:xfrm rot="16200000" flipV="1">
            <a:off x="1918496" y="2124643"/>
            <a:ext cx="0" cy="2188806"/>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2" name="Oval 1">
            <a:extLst>
              <a:ext uri="{FF2B5EF4-FFF2-40B4-BE49-F238E27FC236}">
                <a16:creationId xmlns:a16="http://schemas.microsoft.com/office/drawing/2014/main" id="{7E5B409A-28A1-4F13-9C1C-E15291930DF1}"/>
              </a:ext>
            </a:extLst>
          </p:cNvPr>
          <p:cNvSpPr/>
          <p:nvPr userDrawn="1"/>
        </p:nvSpPr>
        <p:spPr>
          <a:xfrm>
            <a:off x="6721671" y="1047456"/>
            <a:ext cx="754743" cy="7547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Oval 16">
            <a:extLst>
              <a:ext uri="{FF2B5EF4-FFF2-40B4-BE49-F238E27FC236}">
                <a16:creationId xmlns:a16="http://schemas.microsoft.com/office/drawing/2014/main" id="{B0A9508C-D302-4643-AFFA-37BE20A4CF91}"/>
              </a:ext>
            </a:extLst>
          </p:cNvPr>
          <p:cNvSpPr/>
          <p:nvPr userDrawn="1"/>
        </p:nvSpPr>
        <p:spPr>
          <a:xfrm>
            <a:off x="6721671" y="2342488"/>
            <a:ext cx="754743" cy="7547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3C430BF1-F654-4C13-9094-97AE78B80696}"/>
              </a:ext>
            </a:extLst>
          </p:cNvPr>
          <p:cNvSpPr/>
          <p:nvPr userDrawn="1"/>
        </p:nvSpPr>
        <p:spPr>
          <a:xfrm>
            <a:off x="6721671" y="3644740"/>
            <a:ext cx="754743" cy="7547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Oval 26">
            <a:extLst>
              <a:ext uri="{FF2B5EF4-FFF2-40B4-BE49-F238E27FC236}">
                <a16:creationId xmlns:a16="http://schemas.microsoft.com/office/drawing/2014/main" id="{94F3E6A2-CCB8-4870-9797-40002216D2B3}"/>
              </a:ext>
            </a:extLst>
          </p:cNvPr>
          <p:cNvSpPr/>
          <p:nvPr userDrawn="1"/>
        </p:nvSpPr>
        <p:spPr>
          <a:xfrm>
            <a:off x="6721671" y="4935469"/>
            <a:ext cx="754743" cy="7547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3">
            <a:extLst>
              <a:ext uri="{FF2B5EF4-FFF2-40B4-BE49-F238E27FC236}">
                <a16:creationId xmlns:a16="http://schemas.microsoft.com/office/drawing/2014/main" id="{83725AD6-E3CC-4FAC-94F3-1F4CB56D222F}"/>
              </a:ext>
            </a:extLst>
          </p:cNvPr>
          <p:cNvSpPr>
            <a:spLocks noGrp="1"/>
          </p:cNvSpPr>
          <p:nvPr>
            <p:ph type="pic" sz="quarter" idx="21"/>
          </p:nvPr>
        </p:nvSpPr>
        <p:spPr>
          <a:xfrm>
            <a:off x="6874411" y="1200196"/>
            <a:ext cx="449262" cy="449263"/>
          </a:xfrm>
        </p:spPr>
        <p:txBody>
          <a:bodyPr anchor="ctr">
            <a:normAutofit/>
          </a:bodyPr>
          <a:lstStyle>
            <a:lvl1pPr marL="0" indent="0" algn="ctr">
              <a:buNone/>
              <a:defRPr sz="700">
                <a:solidFill>
                  <a:schemeClr val="bg1"/>
                </a:solidFill>
              </a:defRPr>
            </a:lvl1pPr>
          </a:lstStyle>
          <a:p>
            <a:r>
              <a:rPr lang="en-US" noProof="0"/>
              <a:t>Click icon to add picture</a:t>
            </a:r>
            <a:endParaRPr lang="en-US" noProof="0" dirty="0"/>
          </a:p>
        </p:txBody>
      </p:sp>
      <p:sp>
        <p:nvSpPr>
          <p:cNvPr id="28" name="Picture Placeholder 3">
            <a:extLst>
              <a:ext uri="{FF2B5EF4-FFF2-40B4-BE49-F238E27FC236}">
                <a16:creationId xmlns:a16="http://schemas.microsoft.com/office/drawing/2014/main" id="{C80D4B49-1275-4A83-A987-EC233FB6CC38}"/>
              </a:ext>
            </a:extLst>
          </p:cNvPr>
          <p:cNvSpPr>
            <a:spLocks noGrp="1"/>
          </p:cNvSpPr>
          <p:nvPr>
            <p:ph type="pic" sz="quarter" idx="22"/>
          </p:nvPr>
        </p:nvSpPr>
        <p:spPr>
          <a:xfrm>
            <a:off x="6874411" y="2506752"/>
            <a:ext cx="449262" cy="449263"/>
          </a:xfrm>
        </p:spPr>
        <p:txBody>
          <a:bodyPr anchor="ctr">
            <a:normAutofit/>
          </a:bodyPr>
          <a:lstStyle>
            <a:lvl1pPr marL="0" indent="0" algn="ctr">
              <a:buNone/>
              <a:defRPr sz="700">
                <a:solidFill>
                  <a:schemeClr val="bg1"/>
                </a:solidFill>
              </a:defRPr>
            </a:lvl1pPr>
          </a:lstStyle>
          <a:p>
            <a:r>
              <a:rPr lang="en-US" noProof="0"/>
              <a:t>Click icon to add picture</a:t>
            </a:r>
            <a:endParaRPr lang="en-US" noProof="0" dirty="0"/>
          </a:p>
        </p:txBody>
      </p:sp>
      <p:sp>
        <p:nvSpPr>
          <p:cNvPr id="29" name="Picture Placeholder 3">
            <a:extLst>
              <a:ext uri="{FF2B5EF4-FFF2-40B4-BE49-F238E27FC236}">
                <a16:creationId xmlns:a16="http://schemas.microsoft.com/office/drawing/2014/main" id="{7B475AE2-C1A9-4191-A31B-5D6893397E23}"/>
              </a:ext>
            </a:extLst>
          </p:cNvPr>
          <p:cNvSpPr>
            <a:spLocks noGrp="1"/>
          </p:cNvSpPr>
          <p:nvPr>
            <p:ph type="pic" sz="quarter" idx="23"/>
          </p:nvPr>
        </p:nvSpPr>
        <p:spPr>
          <a:xfrm>
            <a:off x="6874411" y="3797479"/>
            <a:ext cx="449262" cy="449263"/>
          </a:xfrm>
        </p:spPr>
        <p:txBody>
          <a:bodyPr anchor="ctr">
            <a:normAutofit/>
          </a:bodyPr>
          <a:lstStyle>
            <a:lvl1pPr marL="0" indent="0" algn="ctr">
              <a:buNone/>
              <a:defRPr sz="700">
                <a:solidFill>
                  <a:schemeClr val="bg1"/>
                </a:solidFill>
              </a:defRPr>
            </a:lvl1pPr>
          </a:lstStyle>
          <a:p>
            <a:r>
              <a:rPr lang="en-US" noProof="0"/>
              <a:t>Click icon to add picture</a:t>
            </a:r>
            <a:endParaRPr lang="en-US" noProof="0" dirty="0"/>
          </a:p>
        </p:txBody>
      </p:sp>
      <p:sp>
        <p:nvSpPr>
          <p:cNvPr id="30" name="Picture Placeholder 3">
            <a:extLst>
              <a:ext uri="{FF2B5EF4-FFF2-40B4-BE49-F238E27FC236}">
                <a16:creationId xmlns:a16="http://schemas.microsoft.com/office/drawing/2014/main" id="{C29F28E2-C28B-447C-818F-8676A82EEAA9}"/>
              </a:ext>
            </a:extLst>
          </p:cNvPr>
          <p:cNvSpPr>
            <a:spLocks noGrp="1"/>
          </p:cNvSpPr>
          <p:nvPr>
            <p:ph type="pic" sz="quarter" idx="24"/>
          </p:nvPr>
        </p:nvSpPr>
        <p:spPr>
          <a:xfrm>
            <a:off x="6874411" y="5088208"/>
            <a:ext cx="449262" cy="449263"/>
          </a:xfrm>
        </p:spPr>
        <p:txBody>
          <a:bodyPr anchor="ctr">
            <a:normAutofit/>
          </a:bodyPr>
          <a:lstStyle>
            <a:lvl1pPr marL="0" indent="0" algn="ctr">
              <a:buNone/>
              <a:defRPr sz="700">
                <a:solidFill>
                  <a:schemeClr val="bg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2219225103"/>
      </p:ext>
    </p:extLst>
  </p:cSld>
  <p:clrMapOvr>
    <a:masterClrMapping/>
  </p:clrMapOvr>
  <p:extLst>
    <p:ext uri="{DCECCB84-F9BA-43D5-87BE-67443E8EF086}">
      <p15:sldGuideLst xmlns:p15="http://schemas.microsoft.com/office/powerpoint/2012/main">
        <p15:guide id="1" orient="horz" pos="2160">
          <p15:clr>
            <a:srgbClr val="FBAE40"/>
          </p15:clr>
        </p15:guide>
        <p15:guide id="2" pos="3863">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_Image and Content">
    <p:spTree>
      <p:nvGrpSpPr>
        <p:cNvPr id="1" name=""/>
        <p:cNvGrpSpPr/>
        <p:nvPr/>
      </p:nvGrpSpPr>
      <p:grpSpPr>
        <a:xfrm>
          <a:off x="0" y="0"/>
          <a:ext cx="0" cy="0"/>
          <a:chOff x="0" y="0"/>
          <a:chExt cx="0" cy="0"/>
        </a:xfrm>
      </p:grpSpPr>
      <p:sp>
        <p:nvSpPr>
          <p:cNvPr id="7" name="Rectangle 6" title="Decorative">
            <a:extLst>
              <a:ext uri="{FF2B5EF4-FFF2-40B4-BE49-F238E27FC236}">
                <a16:creationId xmlns:a16="http://schemas.microsoft.com/office/drawing/2014/main" id="{BC0DB138-926E-4EF2-BFC2-93D610E35703}"/>
              </a:ext>
            </a:extLst>
          </p:cNvPr>
          <p:cNvSpPr/>
          <p:nvPr userDrawn="1"/>
        </p:nvSpPr>
        <p:spPr>
          <a:xfrm>
            <a:off x="0" y="3721472"/>
            <a:ext cx="12192000" cy="3136523"/>
          </a:xfrm>
          <a:prstGeom prst="rect">
            <a:avLst/>
          </a:prstGeom>
          <a:solidFill>
            <a:schemeClr val="accent2"/>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668543" y="358610"/>
            <a:ext cx="10854914" cy="804759"/>
          </a:xfrm>
        </p:spPr>
        <p:txBody>
          <a:bodyPr lIns="0" anchor="b">
            <a:normAutofit/>
          </a:bodyPr>
          <a:lstStyle>
            <a:lvl1pPr algn="ctr">
              <a:defRPr sz="4000" b="1"/>
            </a:lvl1pPr>
          </a:lstStyle>
          <a:p>
            <a:r>
              <a:rPr lang="en-US" noProof="0"/>
              <a:t>Click to Add Slide Title Here</a:t>
            </a:r>
          </a:p>
        </p:txBody>
      </p:sp>
      <p:sp>
        <p:nvSpPr>
          <p:cNvPr id="6" name="Picture Placeholder 5" title="Decorative">
            <a:extLst>
              <a:ext uri="{FF2B5EF4-FFF2-40B4-BE49-F238E27FC236}">
                <a16:creationId xmlns:a16="http://schemas.microsoft.com/office/drawing/2014/main" id="{8C7AA169-6546-4620-BD7B-7B36553C28F7}"/>
              </a:ext>
            </a:extLst>
          </p:cNvPr>
          <p:cNvSpPr>
            <a:spLocks noGrp="1"/>
          </p:cNvSpPr>
          <p:nvPr>
            <p:ph type="pic" sz="quarter" idx="13"/>
          </p:nvPr>
        </p:nvSpPr>
        <p:spPr>
          <a:xfrm>
            <a:off x="1378803" y="2592710"/>
            <a:ext cx="973759" cy="973759"/>
          </a:xfrm>
          <a:prstGeom prst="ellipse">
            <a:avLst/>
          </a:prstGeom>
          <a:solidFill>
            <a:schemeClr val="bg1"/>
          </a:solidFill>
          <a:ln w="19050">
            <a:noFill/>
          </a:ln>
        </p:spPr>
        <p:txBody>
          <a:bodyPr>
            <a:normAutofit/>
          </a:bodyPr>
          <a:lstStyle>
            <a:lvl1pPr>
              <a:defRPr sz="800"/>
            </a:lvl1pPr>
          </a:lstStyle>
          <a:p>
            <a:r>
              <a:rPr lang="en-US" noProof="0"/>
              <a:t>Click icon to add picture</a:t>
            </a:r>
            <a:endParaRPr lang="en-US" noProof="0" dirty="0"/>
          </a:p>
        </p:txBody>
      </p:sp>
      <p:sp>
        <p:nvSpPr>
          <p:cNvPr id="11" name="Picture Placeholder 5" title="Decorative">
            <a:extLst>
              <a:ext uri="{FF2B5EF4-FFF2-40B4-BE49-F238E27FC236}">
                <a16:creationId xmlns:a16="http://schemas.microsoft.com/office/drawing/2014/main" id="{CE9C16DA-A24B-4516-BCC8-C747730478D8}"/>
              </a:ext>
            </a:extLst>
          </p:cNvPr>
          <p:cNvSpPr>
            <a:spLocks noGrp="1"/>
          </p:cNvSpPr>
          <p:nvPr>
            <p:ph type="pic" sz="quarter" idx="14"/>
          </p:nvPr>
        </p:nvSpPr>
        <p:spPr>
          <a:xfrm>
            <a:off x="4226108" y="2592710"/>
            <a:ext cx="973759" cy="973759"/>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3" name="Picture Placeholder 5" title="Decorative">
            <a:extLst>
              <a:ext uri="{FF2B5EF4-FFF2-40B4-BE49-F238E27FC236}">
                <a16:creationId xmlns:a16="http://schemas.microsoft.com/office/drawing/2014/main" id="{A498122E-BB6F-4765-B85E-6410B9CE17AC}"/>
              </a:ext>
            </a:extLst>
          </p:cNvPr>
          <p:cNvSpPr>
            <a:spLocks noGrp="1"/>
          </p:cNvSpPr>
          <p:nvPr>
            <p:ph type="pic" sz="quarter" idx="15"/>
          </p:nvPr>
        </p:nvSpPr>
        <p:spPr>
          <a:xfrm>
            <a:off x="7073413" y="2592710"/>
            <a:ext cx="973759" cy="973759"/>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4" name="Picture Placeholder 5" title="Decorative">
            <a:extLst>
              <a:ext uri="{FF2B5EF4-FFF2-40B4-BE49-F238E27FC236}">
                <a16:creationId xmlns:a16="http://schemas.microsoft.com/office/drawing/2014/main" id="{D19B2F25-5E98-4166-8476-BE599D16121D}"/>
              </a:ext>
            </a:extLst>
          </p:cNvPr>
          <p:cNvSpPr>
            <a:spLocks noGrp="1"/>
          </p:cNvSpPr>
          <p:nvPr>
            <p:ph type="pic" sz="quarter" idx="16"/>
          </p:nvPr>
        </p:nvSpPr>
        <p:spPr>
          <a:xfrm>
            <a:off x="9920718" y="2592710"/>
            <a:ext cx="973759" cy="973759"/>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630780" y="3920809"/>
            <a:ext cx="2469806" cy="731694"/>
          </a:xfrm>
        </p:spPr>
        <p:txBody>
          <a:bodyPr anchor="t">
            <a:normAutofit/>
          </a:bodyPr>
          <a:lstStyle>
            <a:lvl1pPr marL="0" indent="0" algn="ctr">
              <a:buNone/>
              <a:defRPr sz="1400">
                <a:solidFill>
                  <a:schemeClr val="bg1"/>
                </a:solidFill>
              </a:defRPr>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3476825" y="3923752"/>
            <a:ext cx="2469806" cy="731694"/>
          </a:xfrm>
        </p:spPr>
        <p:txBody>
          <a:bodyPr anchor="t">
            <a:normAutofit/>
          </a:bodyPr>
          <a:lstStyle>
            <a:lvl1pPr marL="0" indent="0" algn="ctr">
              <a:buNone/>
              <a:defRPr sz="1400">
                <a:solidFill>
                  <a:schemeClr val="bg1"/>
                </a:solidFill>
              </a:defRPr>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6322870" y="3920809"/>
            <a:ext cx="2469806" cy="731694"/>
          </a:xfrm>
        </p:spPr>
        <p:txBody>
          <a:bodyPr anchor="t">
            <a:normAutofit/>
          </a:bodyPr>
          <a:lstStyle>
            <a:lvl1pPr marL="0" indent="0" algn="ctr">
              <a:buNone/>
              <a:defRPr sz="1400">
                <a:solidFill>
                  <a:schemeClr val="bg1"/>
                </a:solidFill>
              </a:defRPr>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9168916" y="3916626"/>
            <a:ext cx="2469806" cy="731694"/>
          </a:xfrm>
        </p:spPr>
        <p:txBody>
          <a:bodyPr anchor="t">
            <a:normAutofit/>
          </a:bodyPr>
          <a:lstStyle>
            <a:lvl1pPr marL="0" indent="0" algn="ctr">
              <a:buNone/>
              <a:defRPr sz="1400">
                <a:solidFill>
                  <a:schemeClr val="bg1"/>
                </a:solidFill>
              </a:defRPr>
            </a:lvl1pPr>
          </a:lstStyle>
          <a:p>
            <a:pPr lvl="0"/>
            <a:r>
              <a:rPr lang="en-US" noProof="0"/>
              <a:t>Click to 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668544" y="1489701"/>
            <a:ext cx="10854914" cy="541483"/>
          </a:xfrm>
        </p:spPr>
        <p:txBody>
          <a:bodyPr lIns="0">
            <a:noAutofit/>
          </a:bodyPr>
          <a:lstStyle>
            <a:lvl1pPr marL="0" indent="0" algn="ctr">
              <a:lnSpc>
                <a:spcPct val="100000"/>
              </a:lnSpc>
              <a:buNone/>
              <a:defRPr sz="1400">
                <a:latin typeface="+mj-lt"/>
                <a:cs typeface="Arial" panose="020B0604020202020204" pitchFamily="34" charset="0"/>
              </a:defRPr>
            </a:lvl1pPr>
          </a:lstStyle>
          <a:p>
            <a:pPr lvl="0"/>
            <a:r>
              <a:rPr lang="en-US" noProof="0"/>
              <a:t>Click to edit Master text styles</a:t>
            </a:r>
          </a:p>
        </p:txBody>
      </p:sp>
      <p:sp>
        <p:nvSpPr>
          <p:cNvPr id="1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22583"/>
            <a:ext cx="0" cy="2188805"/>
          </a:xfrm>
          <a:prstGeom prst="line">
            <a:avLst/>
          </a:prstGeom>
          <a:ln w="76200">
            <a:solidFill>
              <a:schemeClr val="accent2">
                <a:lumMod val="75000"/>
                <a:lumOff val="25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638410284"/>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with Image">
    <p:bg>
      <p:bgPr>
        <a:solidFill>
          <a:schemeClr val="accent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2565399" y="3107447"/>
            <a:ext cx="7252505" cy="891250"/>
          </a:xfrm>
        </p:spPr>
        <p:txBody>
          <a:bodyPr anchor="t">
            <a:noAutofit/>
          </a:bodyPr>
          <a:lstStyle>
            <a:lvl1pPr algn="ct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2565400" y="4195470"/>
            <a:ext cx="7252504" cy="338549"/>
          </a:xfrm>
        </p:spPr>
        <p:txBody>
          <a:bodyPr>
            <a:normAutofit/>
          </a:bodyPr>
          <a:lstStyle>
            <a:lvl1pPr marL="0" indent="0" algn="ctr">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924870"/>
            <a:ext cx="0"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7" name="Rectangle 6" title="Decorative"/>
          <p:cNvSpPr/>
          <p:nvPr userDrawn="1"/>
        </p:nvSpPr>
        <p:spPr>
          <a:xfrm>
            <a:off x="1238104" y="860778"/>
            <a:ext cx="9715792" cy="5136445"/>
          </a:xfrm>
          <a:prstGeom prst="rect">
            <a:avLst/>
          </a:prstGeom>
          <a:noFill/>
          <a:ln w="762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5332850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5_Image and Content">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630780" y="4601529"/>
            <a:ext cx="2469806" cy="1562154"/>
          </a:xfrm>
        </p:spPr>
        <p:txBody>
          <a:bodyPr anchor="t">
            <a:normAutofit/>
          </a:bodyPr>
          <a:lstStyle>
            <a:lvl1pPr marL="0" indent="0" algn="ctr">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3476825" y="4604472"/>
            <a:ext cx="2469806" cy="1562154"/>
          </a:xfrm>
        </p:spPr>
        <p:txBody>
          <a:bodyPr anchor="t">
            <a:normAutofit/>
          </a:bodyPr>
          <a:lstStyle>
            <a:lvl1pPr marL="0" indent="0" algn="ctr">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6322870" y="4601529"/>
            <a:ext cx="2469806" cy="1562154"/>
          </a:xfrm>
        </p:spPr>
        <p:txBody>
          <a:bodyPr anchor="t">
            <a:normAutofit/>
          </a:bodyPr>
          <a:lstStyle>
            <a:lvl1pPr marL="0" indent="0" algn="ctr">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9168916" y="4597346"/>
            <a:ext cx="2469806" cy="1562154"/>
          </a:xfrm>
        </p:spPr>
        <p:txBody>
          <a:bodyPr anchor="t">
            <a:normAutofit/>
          </a:bodyPr>
          <a:lstStyle>
            <a:lvl1pPr marL="0" indent="0" algn="ctr">
              <a:buNone/>
              <a:defRPr sz="1400"/>
            </a:lvl1pPr>
          </a:lstStyle>
          <a:p>
            <a:pPr lvl="0"/>
            <a:r>
              <a:rPr lang="en-US" noProof="0"/>
              <a:t>Click to edit Master text styles</a:t>
            </a:r>
          </a:p>
        </p:txBody>
      </p:sp>
      <p:sp>
        <p:nvSpPr>
          <p:cNvPr id="12"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668543" y="358610"/>
            <a:ext cx="10854914" cy="804759"/>
          </a:xfrm>
        </p:spPr>
        <p:txBody>
          <a:bodyPr lIns="0" anchor="b">
            <a:normAutofit/>
          </a:bodyPr>
          <a:lstStyle>
            <a:lvl1pPr algn="ctr">
              <a:defRPr sz="4000" b="1"/>
            </a:lvl1pPr>
          </a:lstStyle>
          <a:p>
            <a:r>
              <a:rPr lang="en-US" noProof="0"/>
              <a:t>Click to Add Slide Title Here</a:t>
            </a:r>
          </a:p>
        </p:txBody>
      </p:sp>
      <p:sp>
        <p:nvSpPr>
          <p:cNvPr id="15"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668544" y="1489701"/>
            <a:ext cx="10854914" cy="731691"/>
          </a:xfrm>
        </p:spPr>
        <p:txBody>
          <a:bodyPr lIns="0">
            <a:noAutofit/>
          </a:bodyPr>
          <a:lstStyle>
            <a:lvl1pPr marL="0" indent="0" algn="ctr">
              <a:lnSpc>
                <a:spcPct val="100000"/>
              </a:lnSpc>
              <a:buNone/>
              <a:defRPr sz="1400">
                <a:latin typeface="+mj-lt"/>
                <a:cs typeface="Arial" panose="020B0604020202020204" pitchFamily="34" charset="0"/>
              </a:defRPr>
            </a:lvl1pPr>
          </a:lstStyle>
          <a:p>
            <a:pPr lvl="0"/>
            <a:r>
              <a:rPr lang="en-US" noProof="0"/>
              <a:t>Click to edit Master text styles</a:t>
            </a:r>
          </a:p>
        </p:txBody>
      </p:sp>
      <p:sp>
        <p:nvSpPr>
          <p:cNvPr id="17"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22583"/>
            <a:ext cx="0"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20" name="Oval 19">
            <a:extLst>
              <a:ext uri="{FF2B5EF4-FFF2-40B4-BE49-F238E27FC236}">
                <a16:creationId xmlns:a16="http://schemas.microsoft.com/office/drawing/2014/main" id="{7D7457D0-C252-49A3-9635-C29B38A49BDC}"/>
              </a:ext>
            </a:extLst>
          </p:cNvPr>
          <p:cNvSpPr/>
          <p:nvPr userDrawn="1"/>
        </p:nvSpPr>
        <p:spPr>
          <a:xfrm>
            <a:off x="1179625" y="3047656"/>
            <a:ext cx="1372116" cy="13721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566715FF-568E-4151-A75B-79EC2EC52AED}"/>
              </a:ext>
            </a:extLst>
          </p:cNvPr>
          <p:cNvSpPr/>
          <p:nvPr userDrawn="1"/>
        </p:nvSpPr>
        <p:spPr>
          <a:xfrm>
            <a:off x="4025670" y="3047656"/>
            <a:ext cx="1372116" cy="13721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a16="http://schemas.microsoft.com/office/drawing/2014/main" id="{EE41CAAB-44C4-48D7-80E1-3BF0D8006A5A}"/>
              </a:ext>
            </a:extLst>
          </p:cNvPr>
          <p:cNvSpPr/>
          <p:nvPr userDrawn="1"/>
        </p:nvSpPr>
        <p:spPr>
          <a:xfrm>
            <a:off x="6871715" y="3047656"/>
            <a:ext cx="1372116" cy="13721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a16="http://schemas.microsoft.com/office/drawing/2014/main" id="{3251A171-181E-416A-9BB8-F6DBEB470707}"/>
              </a:ext>
            </a:extLst>
          </p:cNvPr>
          <p:cNvSpPr/>
          <p:nvPr userDrawn="1"/>
        </p:nvSpPr>
        <p:spPr>
          <a:xfrm>
            <a:off x="9717761" y="3047656"/>
            <a:ext cx="1372116" cy="13721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3">
            <a:extLst>
              <a:ext uri="{FF2B5EF4-FFF2-40B4-BE49-F238E27FC236}">
                <a16:creationId xmlns:a16="http://schemas.microsoft.com/office/drawing/2014/main" id="{FE6EF7CF-2190-49FE-8BAE-D2863ECD5CAD}"/>
              </a:ext>
            </a:extLst>
          </p:cNvPr>
          <p:cNvSpPr>
            <a:spLocks noGrp="1"/>
          </p:cNvSpPr>
          <p:nvPr>
            <p:ph type="pic" sz="quarter" idx="21"/>
          </p:nvPr>
        </p:nvSpPr>
        <p:spPr>
          <a:xfrm>
            <a:off x="1395525" y="3263556"/>
            <a:ext cx="940316" cy="940316"/>
          </a:xfrm>
        </p:spPr>
        <p:txBody>
          <a:bodyPr anchor="t">
            <a:normAutofit/>
          </a:bodyPr>
          <a:lstStyle>
            <a:lvl1pPr marL="0" indent="0" algn="ctr">
              <a:buNone/>
              <a:defRPr sz="1200">
                <a:solidFill>
                  <a:schemeClr val="bg1"/>
                </a:solidFill>
              </a:defRPr>
            </a:lvl1pPr>
          </a:lstStyle>
          <a:p>
            <a:r>
              <a:rPr lang="en-US" noProof="0"/>
              <a:t>Click icon to add picture</a:t>
            </a:r>
            <a:endParaRPr lang="en-US" noProof="0" dirty="0"/>
          </a:p>
        </p:txBody>
      </p:sp>
      <p:sp>
        <p:nvSpPr>
          <p:cNvPr id="25" name="Picture Placeholder 3">
            <a:extLst>
              <a:ext uri="{FF2B5EF4-FFF2-40B4-BE49-F238E27FC236}">
                <a16:creationId xmlns:a16="http://schemas.microsoft.com/office/drawing/2014/main" id="{47D99824-ECF4-4A44-A7CE-84F3AC262C34}"/>
              </a:ext>
            </a:extLst>
          </p:cNvPr>
          <p:cNvSpPr>
            <a:spLocks noGrp="1"/>
          </p:cNvSpPr>
          <p:nvPr>
            <p:ph type="pic" sz="quarter" idx="22"/>
          </p:nvPr>
        </p:nvSpPr>
        <p:spPr>
          <a:xfrm>
            <a:off x="4214925" y="3263556"/>
            <a:ext cx="940316" cy="940316"/>
          </a:xfrm>
        </p:spPr>
        <p:txBody>
          <a:bodyPr anchor="t">
            <a:normAutofit/>
          </a:bodyPr>
          <a:lstStyle>
            <a:lvl1pPr marL="0" indent="0" algn="ctr">
              <a:buNone/>
              <a:defRPr sz="1200">
                <a:solidFill>
                  <a:schemeClr val="bg1"/>
                </a:solidFill>
              </a:defRPr>
            </a:lvl1pPr>
          </a:lstStyle>
          <a:p>
            <a:r>
              <a:rPr lang="en-US" noProof="0"/>
              <a:t>Click icon to add picture</a:t>
            </a:r>
            <a:endParaRPr lang="en-US" noProof="0" dirty="0"/>
          </a:p>
        </p:txBody>
      </p:sp>
      <p:sp>
        <p:nvSpPr>
          <p:cNvPr id="26" name="Picture Placeholder 3">
            <a:extLst>
              <a:ext uri="{FF2B5EF4-FFF2-40B4-BE49-F238E27FC236}">
                <a16:creationId xmlns:a16="http://schemas.microsoft.com/office/drawing/2014/main" id="{F1AE9D02-1431-4CC3-8919-5D21732C45C5}"/>
              </a:ext>
            </a:extLst>
          </p:cNvPr>
          <p:cNvSpPr>
            <a:spLocks noGrp="1"/>
          </p:cNvSpPr>
          <p:nvPr>
            <p:ph type="pic" sz="quarter" idx="23"/>
          </p:nvPr>
        </p:nvSpPr>
        <p:spPr>
          <a:xfrm>
            <a:off x="7097825" y="3263556"/>
            <a:ext cx="940316" cy="940316"/>
          </a:xfrm>
        </p:spPr>
        <p:txBody>
          <a:bodyPr anchor="t">
            <a:normAutofit/>
          </a:bodyPr>
          <a:lstStyle>
            <a:lvl1pPr marL="0" indent="0" algn="ctr">
              <a:buNone/>
              <a:defRPr sz="1200">
                <a:solidFill>
                  <a:schemeClr val="bg1"/>
                </a:solidFill>
              </a:defRPr>
            </a:lvl1pPr>
          </a:lstStyle>
          <a:p>
            <a:r>
              <a:rPr lang="en-US" noProof="0"/>
              <a:t>Click icon to add picture</a:t>
            </a:r>
            <a:endParaRPr lang="en-US" noProof="0" dirty="0"/>
          </a:p>
        </p:txBody>
      </p:sp>
      <p:sp>
        <p:nvSpPr>
          <p:cNvPr id="27" name="Picture Placeholder 3">
            <a:extLst>
              <a:ext uri="{FF2B5EF4-FFF2-40B4-BE49-F238E27FC236}">
                <a16:creationId xmlns:a16="http://schemas.microsoft.com/office/drawing/2014/main" id="{69207058-4EB8-4D3C-B236-53DC24F30D93}"/>
              </a:ext>
            </a:extLst>
          </p:cNvPr>
          <p:cNvSpPr>
            <a:spLocks noGrp="1"/>
          </p:cNvSpPr>
          <p:nvPr>
            <p:ph type="pic" sz="quarter" idx="24"/>
          </p:nvPr>
        </p:nvSpPr>
        <p:spPr>
          <a:xfrm>
            <a:off x="9955325" y="3263556"/>
            <a:ext cx="940316" cy="940316"/>
          </a:xfrm>
        </p:spPr>
        <p:txBody>
          <a:bodyPr anchor="t">
            <a:normAutofit/>
          </a:bodyPr>
          <a:lstStyle>
            <a:lvl1pPr marL="0" indent="0" algn="ctr">
              <a:buNone/>
              <a:defRPr sz="1200">
                <a:solidFill>
                  <a:schemeClr val="bg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2620055036"/>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Image and Content">
    <p:spTree>
      <p:nvGrpSpPr>
        <p:cNvPr id="1" name=""/>
        <p:cNvGrpSpPr/>
        <p:nvPr/>
      </p:nvGrpSpPr>
      <p:grpSpPr>
        <a:xfrm>
          <a:off x="0" y="0"/>
          <a:ext cx="0" cy="0"/>
          <a:chOff x="0" y="0"/>
          <a:chExt cx="0" cy="0"/>
        </a:xfrm>
      </p:grpSpPr>
      <p:sp>
        <p:nvSpPr>
          <p:cNvPr id="7" name="Rectangle 6" title="Decorative">
            <a:extLst>
              <a:ext uri="{FF2B5EF4-FFF2-40B4-BE49-F238E27FC236}">
                <a16:creationId xmlns:a16="http://schemas.microsoft.com/office/drawing/2014/main" id="{BC0DB138-926E-4EF2-BFC2-93D610E35703}"/>
              </a:ext>
            </a:extLst>
          </p:cNvPr>
          <p:cNvSpPr/>
          <p:nvPr userDrawn="1"/>
        </p:nvSpPr>
        <p:spPr>
          <a:xfrm>
            <a:off x="6134100" y="0"/>
            <a:ext cx="6057900" cy="6857995"/>
          </a:xfrm>
          <a:prstGeom prst="rect">
            <a:avLst/>
          </a:prstGeom>
          <a:solidFill>
            <a:srgbClr val="DFE3E9"/>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2234610"/>
            <a:ext cx="4008437" cy="1395208"/>
          </a:xfrm>
        </p:spPr>
        <p:txBody>
          <a:bodyPr lIns="0" anchor="b"/>
          <a:lstStyle>
            <a:lvl1pPr>
              <a:defRPr b="1"/>
            </a:lvl1pPr>
          </a:lstStyle>
          <a:p>
            <a:r>
              <a:rPr lang="en-US" noProof="0"/>
              <a:t>Click to Add 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3695479"/>
            <a:ext cx="4008437" cy="602887"/>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6" name="Picture Placeholder 5" title="Decorative">
            <a:extLst>
              <a:ext uri="{FF2B5EF4-FFF2-40B4-BE49-F238E27FC236}">
                <a16:creationId xmlns:a16="http://schemas.microsoft.com/office/drawing/2014/main" id="{8C7AA169-6546-4620-BD7B-7B36553C28F7}"/>
              </a:ext>
            </a:extLst>
          </p:cNvPr>
          <p:cNvSpPr>
            <a:spLocks noGrp="1"/>
          </p:cNvSpPr>
          <p:nvPr>
            <p:ph type="pic" sz="quarter" idx="13"/>
          </p:nvPr>
        </p:nvSpPr>
        <p:spPr>
          <a:xfrm>
            <a:off x="6602922" y="954224"/>
            <a:ext cx="973759" cy="973759"/>
          </a:xfrm>
          <a:prstGeom prst="ellipse">
            <a:avLst/>
          </a:prstGeom>
          <a:noFill/>
          <a:ln w="38100">
            <a:noFill/>
          </a:ln>
        </p:spPr>
        <p:txBody>
          <a:bodyPr>
            <a:normAutofit/>
          </a:bodyPr>
          <a:lstStyle>
            <a:lvl1pPr>
              <a:defRPr sz="800"/>
            </a:lvl1pPr>
          </a:lstStyle>
          <a:p>
            <a:r>
              <a:rPr lang="en-US" noProof="0"/>
              <a:t>Click icon to add picture</a:t>
            </a:r>
            <a:endParaRPr lang="en-US" noProof="0" dirty="0"/>
          </a:p>
        </p:txBody>
      </p:sp>
      <p:sp>
        <p:nvSpPr>
          <p:cNvPr id="11" name="Picture Placeholder 5" title="Decorative">
            <a:extLst>
              <a:ext uri="{FF2B5EF4-FFF2-40B4-BE49-F238E27FC236}">
                <a16:creationId xmlns:a16="http://schemas.microsoft.com/office/drawing/2014/main" id="{CE9C16DA-A24B-4516-BCC8-C747730478D8}"/>
              </a:ext>
            </a:extLst>
          </p:cNvPr>
          <p:cNvSpPr>
            <a:spLocks noGrp="1"/>
          </p:cNvSpPr>
          <p:nvPr>
            <p:ph type="pic" sz="quarter" idx="14"/>
          </p:nvPr>
        </p:nvSpPr>
        <p:spPr>
          <a:xfrm>
            <a:off x="6602922" y="2245735"/>
            <a:ext cx="973759" cy="973759"/>
          </a:xfrm>
          <a:prstGeom prst="ellipse">
            <a:avLst/>
          </a:prstGeom>
          <a:noFill/>
          <a:ln w="3810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3" name="Picture Placeholder 5" title="Decorative">
            <a:extLst>
              <a:ext uri="{FF2B5EF4-FFF2-40B4-BE49-F238E27FC236}">
                <a16:creationId xmlns:a16="http://schemas.microsoft.com/office/drawing/2014/main" id="{A498122E-BB6F-4765-B85E-6410B9CE17AC}"/>
              </a:ext>
            </a:extLst>
          </p:cNvPr>
          <p:cNvSpPr>
            <a:spLocks noGrp="1"/>
          </p:cNvSpPr>
          <p:nvPr>
            <p:ph type="pic" sz="quarter" idx="15"/>
          </p:nvPr>
        </p:nvSpPr>
        <p:spPr>
          <a:xfrm>
            <a:off x="6602922" y="3537246"/>
            <a:ext cx="973759" cy="973759"/>
          </a:xfrm>
          <a:prstGeom prst="ellipse">
            <a:avLst/>
          </a:prstGeom>
          <a:noFill/>
          <a:ln w="3810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4" name="Picture Placeholder 5" title="Decorative">
            <a:extLst>
              <a:ext uri="{FF2B5EF4-FFF2-40B4-BE49-F238E27FC236}">
                <a16:creationId xmlns:a16="http://schemas.microsoft.com/office/drawing/2014/main" id="{D19B2F25-5E98-4166-8476-BE599D16121D}"/>
              </a:ext>
            </a:extLst>
          </p:cNvPr>
          <p:cNvSpPr>
            <a:spLocks noGrp="1"/>
          </p:cNvSpPr>
          <p:nvPr>
            <p:ph type="pic" sz="quarter" idx="16"/>
          </p:nvPr>
        </p:nvSpPr>
        <p:spPr>
          <a:xfrm>
            <a:off x="6602922" y="4828757"/>
            <a:ext cx="973759" cy="973759"/>
          </a:xfrm>
          <a:prstGeom prst="ellipse">
            <a:avLst/>
          </a:prstGeom>
          <a:noFill/>
          <a:ln w="3810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Click to edit Master text styles</a:t>
            </a:r>
          </a:p>
        </p:txBody>
      </p:sp>
      <p:sp>
        <p:nvSpPr>
          <p:cNvPr id="15" name="Shape 62" title="Decorative">
            <a:extLst>
              <a:ext uri="{FF2B5EF4-FFF2-40B4-BE49-F238E27FC236}">
                <a16:creationId xmlns:a16="http://schemas.microsoft.com/office/drawing/2014/main" id="{E1A23DB6-E067-4A30-8C4B-98B452428518}"/>
              </a:ext>
            </a:extLst>
          </p:cNvPr>
          <p:cNvSpPr/>
          <p:nvPr userDrawn="1"/>
        </p:nvSpPr>
        <p:spPr>
          <a:xfrm rot="16200000" flipV="1">
            <a:off x="1918496" y="3276108"/>
            <a:ext cx="0" cy="2188805"/>
          </a:xfrm>
          <a:prstGeom prst="line">
            <a:avLst/>
          </a:prstGeom>
          <a:ln w="76200">
            <a:solidFill>
              <a:schemeClr val="accent4"/>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4194667956"/>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3" name="Rectangle 2" title="Decorative"/>
          <p:cNvSpPr/>
          <p:nvPr userDrawn="1"/>
        </p:nvSpPr>
        <p:spPr>
          <a:xfrm>
            <a:off x="0" y="0"/>
            <a:ext cx="12192000" cy="28096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8FBBE79-9A2D-485C-A5FF-D6F6AFD2AFC3}"/>
              </a:ext>
            </a:extLst>
          </p:cNvPr>
          <p:cNvSpPr>
            <a:spLocks noGrp="1"/>
          </p:cNvSpPr>
          <p:nvPr>
            <p:ph type="title"/>
          </p:nvPr>
        </p:nvSpPr>
        <p:spPr>
          <a:xfrm>
            <a:off x="1513581" y="597067"/>
            <a:ext cx="8768625" cy="1149325"/>
          </a:xfrm>
        </p:spPr>
        <p:txBody>
          <a:bodyPr lIns="0"/>
          <a:lstStyle>
            <a:lvl1pPr algn="ctr">
              <a:defRPr>
                <a:solidFill>
                  <a:schemeClr val="bg1"/>
                </a:solidFill>
              </a:defRPr>
            </a:lvl1pPr>
          </a:lstStyle>
          <a:p>
            <a:r>
              <a:rPr lang="en-US"/>
              <a:t>Click to edit Master title style</a:t>
            </a:r>
            <a:endParaRPr lang="en-US" dirty="0"/>
          </a:p>
        </p:txBody>
      </p:sp>
      <p:sp>
        <p:nvSpPr>
          <p:cNvPr id="5" name="Picture Placeholder 4" title="Decorative">
            <a:extLst>
              <a:ext uri="{FF2B5EF4-FFF2-40B4-BE49-F238E27FC236}">
                <a16:creationId xmlns:a16="http://schemas.microsoft.com/office/drawing/2014/main" id="{0D8C8A61-C19F-4EF6-A991-5B6EFC5F7AFB}"/>
              </a:ext>
            </a:extLst>
          </p:cNvPr>
          <p:cNvSpPr>
            <a:spLocks noGrp="1"/>
          </p:cNvSpPr>
          <p:nvPr>
            <p:ph type="pic" sz="quarter" idx="11"/>
          </p:nvPr>
        </p:nvSpPr>
        <p:spPr>
          <a:xfrm>
            <a:off x="1038871" y="3050995"/>
            <a:ext cx="1643384" cy="1643384"/>
          </a:xfrm>
          <a:prstGeom prst="rect">
            <a:avLst/>
          </a:prstGeom>
        </p:spPr>
        <p:txBody>
          <a:bodyPr/>
          <a:lstStyle/>
          <a:p>
            <a:r>
              <a:rPr lang="en-US"/>
              <a:t>Click icon to add picture</a:t>
            </a:r>
            <a:endParaRPr lang="en-US" dirty="0"/>
          </a:p>
        </p:txBody>
      </p:sp>
      <p:sp>
        <p:nvSpPr>
          <p:cNvPr id="6" name="Picture Placeholder 4" title="Decorative">
            <a:extLst>
              <a:ext uri="{FF2B5EF4-FFF2-40B4-BE49-F238E27FC236}">
                <a16:creationId xmlns:a16="http://schemas.microsoft.com/office/drawing/2014/main" id="{FB28CC40-CBF3-4E1C-841D-45C7739F95EE}"/>
              </a:ext>
            </a:extLst>
          </p:cNvPr>
          <p:cNvSpPr>
            <a:spLocks noGrp="1"/>
          </p:cNvSpPr>
          <p:nvPr>
            <p:ph type="pic" sz="quarter" idx="12"/>
          </p:nvPr>
        </p:nvSpPr>
        <p:spPr>
          <a:xfrm>
            <a:off x="3842264" y="3050995"/>
            <a:ext cx="1643384" cy="1643384"/>
          </a:xfrm>
          <a:prstGeom prst="rect">
            <a:avLst/>
          </a:prstGeom>
        </p:spPr>
        <p:txBody>
          <a:bodyPr/>
          <a:lstStyle/>
          <a:p>
            <a:r>
              <a:rPr lang="en-US"/>
              <a:t>Click icon to add picture</a:t>
            </a:r>
            <a:endParaRPr lang="en-US" dirty="0"/>
          </a:p>
        </p:txBody>
      </p:sp>
      <p:sp>
        <p:nvSpPr>
          <p:cNvPr id="7" name="Picture Placeholder 4" title="Decorative">
            <a:extLst>
              <a:ext uri="{FF2B5EF4-FFF2-40B4-BE49-F238E27FC236}">
                <a16:creationId xmlns:a16="http://schemas.microsoft.com/office/drawing/2014/main" id="{12606688-9042-46BE-82EA-2A9034C21250}"/>
              </a:ext>
            </a:extLst>
          </p:cNvPr>
          <p:cNvSpPr>
            <a:spLocks noGrp="1"/>
          </p:cNvSpPr>
          <p:nvPr>
            <p:ph type="pic" sz="quarter" idx="13"/>
          </p:nvPr>
        </p:nvSpPr>
        <p:spPr>
          <a:xfrm>
            <a:off x="6645657" y="3061267"/>
            <a:ext cx="1643384" cy="1643384"/>
          </a:xfrm>
          <a:prstGeom prst="rect">
            <a:avLst/>
          </a:prstGeom>
        </p:spPr>
        <p:txBody>
          <a:bodyPr/>
          <a:lstStyle/>
          <a:p>
            <a:r>
              <a:rPr lang="en-US"/>
              <a:t>Click icon to add picture</a:t>
            </a:r>
            <a:endParaRPr lang="en-US" dirty="0"/>
          </a:p>
        </p:txBody>
      </p:sp>
      <p:sp>
        <p:nvSpPr>
          <p:cNvPr id="8" name="Picture Placeholder 4" title="Decorative">
            <a:extLst>
              <a:ext uri="{FF2B5EF4-FFF2-40B4-BE49-F238E27FC236}">
                <a16:creationId xmlns:a16="http://schemas.microsoft.com/office/drawing/2014/main" id="{94A72397-DF36-48ED-9888-0827D143B9BE}"/>
              </a:ext>
            </a:extLst>
          </p:cNvPr>
          <p:cNvSpPr>
            <a:spLocks noGrp="1"/>
          </p:cNvSpPr>
          <p:nvPr>
            <p:ph type="pic" sz="quarter" idx="14"/>
          </p:nvPr>
        </p:nvSpPr>
        <p:spPr>
          <a:xfrm>
            <a:off x="9449049" y="3061267"/>
            <a:ext cx="1643384" cy="1643384"/>
          </a:xfrm>
          <a:prstGeom prst="rect">
            <a:avLst/>
          </a:prstGeom>
        </p:spPr>
        <p:txBody>
          <a:bodyPr/>
          <a:lstStyle/>
          <a:p>
            <a:r>
              <a:rPr lang="en-US"/>
              <a:t>Click icon to add picture</a:t>
            </a:r>
            <a:endParaRPr lang="en-US" dirty="0"/>
          </a:p>
        </p:txBody>
      </p:sp>
      <p:sp>
        <p:nvSpPr>
          <p:cNvPr id="9" name="Text Placeholder 6">
            <a:extLst>
              <a:ext uri="{FF2B5EF4-FFF2-40B4-BE49-F238E27FC236}">
                <a16:creationId xmlns:a16="http://schemas.microsoft.com/office/drawing/2014/main" id="{DD736A8B-DD51-4DE5-A500-3F2E06CA9E12}"/>
              </a:ext>
            </a:extLst>
          </p:cNvPr>
          <p:cNvSpPr>
            <a:spLocks noGrp="1"/>
          </p:cNvSpPr>
          <p:nvPr>
            <p:ph type="body" sz="quarter" idx="15"/>
          </p:nvPr>
        </p:nvSpPr>
        <p:spPr>
          <a:xfrm>
            <a:off x="604711" y="5272005"/>
            <a:ext cx="2517605" cy="1029458"/>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0" name="Text Placeholder 6">
            <a:extLst>
              <a:ext uri="{FF2B5EF4-FFF2-40B4-BE49-F238E27FC236}">
                <a16:creationId xmlns:a16="http://schemas.microsoft.com/office/drawing/2014/main" id="{088F0D2C-15BE-4CDF-B390-80500DDD7436}"/>
              </a:ext>
            </a:extLst>
          </p:cNvPr>
          <p:cNvSpPr>
            <a:spLocks noGrp="1"/>
          </p:cNvSpPr>
          <p:nvPr>
            <p:ph type="body" sz="quarter" idx="16" hasCustomPrompt="1"/>
          </p:nvPr>
        </p:nvSpPr>
        <p:spPr>
          <a:xfrm>
            <a:off x="604711" y="4791479"/>
            <a:ext cx="2517605" cy="382749"/>
          </a:xfrm>
        </p:spPr>
        <p:txBody>
          <a:bodyPr lIns="0" anchor="b">
            <a:noAutofit/>
          </a:bodyPr>
          <a:lstStyle>
            <a:lvl1pPr marL="0" indent="0" algn="ctr">
              <a:buNone/>
              <a:defRPr sz="1600" b="1">
                <a:latin typeface="+mj-lt"/>
                <a:cs typeface="Arial" panose="020B0604020202020204" pitchFamily="34" charset="0"/>
              </a:defRPr>
            </a:lvl1pPr>
          </a:lstStyle>
          <a:p>
            <a:pPr lvl="0"/>
            <a:r>
              <a:rPr lang="en-US" dirty="0"/>
              <a:t>ADD NAME HERE</a:t>
            </a:r>
          </a:p>
        </p:txBody>
      </p:sp>
      <p:sp>
        <p:nvSpPr>
          <p:cNvPr id="11" name="Text Placeholder 6">
            <a:extLst>
              <a:ext uri="{FF2B5EF4-FFF2-40B4-BE49-F238E27FC236}">
                <a16:creationId xmlns:a16="http://schemas.microsoft.com/office/drawing/2014/main" id="{BC14EC5C-D80F-42F2-A5F0-D4F07AADAECE}"/>
              </a:ext>
            </a:extLst>
          </p:cNvPr>
          <p:cNvSpPr>
            <a:spLocks noGrp="1"/>
          </p:cNvSpPr>
          <p:nvPr>
            <p:ph type="body" sz="quarter" idx="17"/>
          </p:nvPr>
        </p:nvSpPr>
        <p:spPr>
          <a:xfrm>
            <a:off x="3410942" y="5272005"/>
            <a:ext cx="2517605" cy="1029458"/>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2" name="Text Placeholder 6">
            <a:extLst>
              <a:ext uri="{FF2B5EF4-FFF2-40B4-BE49-F238E27FC236}">
                <a16:creationId xmlns:a16="http://schemas.microsoft.com/office/drawing/2014/main" id="{235DD3B7-76E7-45B9-B75B-30D7AFC8EE6C}"/>
              </a:ext>
            </a:extLst>
          </p:cNvPr>
          <p:cNvSpPr>
            <a:spLocks noGrp="1"/>
          </p:cNvSpPr>
          <p:nvPr>
            <p:ph type="body" sz="quarter" idx="18" hasCustomPrompt="1"/>
          </p:nvPr>
        </p:nvSpPr>
        <p:spPr>
          <a:xfrm>
            <a:off x="3410942" y="4791479"/>
            <a:ext cx="2517605" cy="382749"/>
          </a:xfrm>
        </p:spPr>
        <p:txBody>
          <a:bodyPr lIns="0" anchor="b">
            <a:noAutofit/>
          </a:bodyPr>
          <a:lstStyle>
            <a:lvl1pPr marL="0" indent="0" algn="ctr">
              <a:buNone/>
              <a:defRPr sz="1600" b="1">
                <a:latin typeface="+mj-lt"/>
                <a:cs typeface="Arial" panose="020B0604020202020204" pitchFamily="34" charset="0"/>
              </a:defRPr>
            </a:lvl1pPr>
          </a:lstStyle>
          <a:p>
            <a:pPr lvl="0"/>
            <a:r>
              <a:rPr lang="en-US" dirty="0"/>
              <a:t>ADD NAME HERE</a:t>
            </a:r>
          </a:p>
        </p:txBody>
      </p:sp>
      <p:sp>
        <p:nvSpPr>
          <p:cNvPr id="17" name="Text Placeholder 6">
            <a:extLst>
              <a:ext uri="{FF2B5EF4-FFF2-40B4-BE49-F238E27FC236}">
                <a16:creationId xmlns:a16="http://schemas.microsoft.com/office/drawing/2014/main" id="{5A499762-AEDB-43BC-89CC-CC0602BEAF73}"/>
              </a:ext>
            </a:extLst>
          </p:cNvPr>
          <p:cNvSpPr>
            <a:spLocks noGrp="1"/>
          </p:cNvSpPr>
          <p:nvPr>
            <p:ph type="body" sz="quarter" idx="23"/>
          </p:nvPr>
        </p:nvSpPr>
        <p:spPr>
          <a:xfrm>
            <a:off x="6217173" y="5282275"/>
            <a:ext cx="2517605" cy="1029458"/>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8" name="Text Placeholder 6">
            <a:extLst>
              <a:ext uri="{FF2B5EF4-FFF2-40B4-BE49-F238E27FC236}">
                <a16:creationId xmlns:a16="http://schemas.microsoft.com/office/drawing/2014/main" id="{880EDD7E-326D-47DC-B58D-88ECE1D00F94}"/>
              </a:ext>
            </a:extLst>
          </p:cNvPr>
          <p:cNvSpPr>
            <a:spLocks noGrp="1"/>
          </p:cNvSpPr>
          <p:nvPr>
            <p:ph type="body" sz="quarter" idx="24" hasCustomPrompt="1"/>
          </p:nvPr>
        </p:nvSpPr>
        <p:spPr>
          <a:xfrm>
            <a:off x="6217173" y="4801749"/>
            <a:ext cx="2517605" cy="382749"/>
          </a:xfrm>
        </p:spPr>
        <p:txBody>
          <a:bodyPr lIns="0" anchor="b">
            <a:noAutofit/>
          </a:bodyPr>
          <a:lstStyle>
            <a:lvl1pPr marL="0" indent="0" algn="ctr">
              <a:buNone/>
              <a:defRPr sz="1600" b="1">
                <a:latin typeface="+mj-lt"/>
                <a:cs typeface="Arial" panose="020B0604020202020204" pitchFamily="34" charset="0"/>
              </a:defRPr>
            </a:lvl1pPr>
          </a:lstStyle>
          <a:p>
            <a:pPr lvl="0"/>
            <a:r>
              <a:rPr lang="en-US" dirty="0"/>
              <a:t>ADD NAME HERE</a:t>
            </a:r>
          </a:p>
        </p:txBody>
      </p:sp>
      <p:sp>
        <p:nvSpPr>
          <p:cNvPr id="19" name="Text Placeholder 6">
            <a:extLst>
              <a:ext uri="{FF2B5EF4-FFF2-40B4-BE49-F238E27FC236}">
                <a16:creationId xmlns:a16="http://schemas.microsoft.com/office/drawing/2014/main" id="{DB92C933-F978-486C-A305-0BAC73E0F152}"/>
              </a:ext>
            </a:extLst>
          </p:cNvPr>
          <p:cNvSpPr>
            <a:spLocks noGrp="1"/>
          </p:cNvSpPr>
          <p:nvPr>
            <p:ph type="body" sz="quarter" idx="25"/>
          </p:nvPr>
        </p:nvSpPr>
        <p:spPr>
          <a:xfrm>
            <a:off x="9023403" y="5282275"/>
            <a:ext cx="2517605" cy="1029458"/>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20" name="Text Placeholder 6">
            <a:extLst>
              <a:ext uri="{FF2B5EF4-FFF2-40B4-BE49-F238E27FC236}">
                <a16:creationId xmlns:a16="http://schemas.microsoft.com/office/drawing/2014/main" id="{B18BFAE0-942E-42DB-BD07-596D50E07E37}"/>
              </a:ext>
            </a:extLst>
          </p:cNvPr>
          <p:cNvSpPr>
            <a:spLocks noGrp="1"/>
          </p:cNvSpPr>
          <p:nvPr>
            <p:ph type="body" sz="quarter" idx="26" hasCustomPrompt="1"/>
          </p:nvPr>
        </p:nvSpPr>
        <p:spPr>
          <a:xfrm>
            <a:off x="9023403" y="4801749"/>
            <a:ext cx="2517605" cy="382749"/>
          </a:xfrm>
        </p:spPr>
        <p:txBody>
          <a:bodyPr lIns="0" anchor="b">
            <a:noAutofit/>
          </a:bodyPr>
          <a:lstStyle>
            <a:lvl1pPr marL="0" indent="0" algn="ctr">
              <a:buNone/>
              <a:defRPr sz="1600" b="1">
                <a:latin typeface="+mj-lt"/>
                <a:cs typeface="Arial" panose="020B0604020202020204" pitchFamily="34" charset="0"/>
              </a:defRPr>
            </a:lvl1pPr>
          </a:lstStyle>
          <a:p>
            <a:pPr lvl="0"/>
            <a:r>
              <a:rPr lang="en-US" dirty="0"/>
              <a:t>ADD NAME HERE</a:t>
            </a:r>
          </a:p>
        </p:txBody>
      </p:sp>
      <p:sp>
        <p:nvSpPr>
          <p:cNvPr id="21"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759266"/>
            <a:ext cx="0"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solidFill>
                <a:schemeClr val="bg1"/>
              </a:solidFill>
            </a:endParaRPr>
          </a:p>
        </p:txBody>
      </p:sp>
    </p:spTree>
    <p:extLst>
      <p:ext uri="{BB962C8B-B14F-4D97-AF65-F5344CB8AC3E}">
        <p14:creationId xmlns:p14="http://schemas.microsoft.com/office/powerpoint/2010/main" val="68776455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
        <p:nvSpPr>
          <p:cNvPr id="4" name="Rectangle 3" title="Decorative"/>
          <p:cNvSpPr/>
          <p:nvPr userDrawn="1"/>
        </p:nvSpPr>
        <p:spPr>
          <a:xfrm>
            <a:off x="0" y="1964267"/>
            <a:ext cx="3052729" cy="24435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title="Decorative"/>
          <p:cNvSpPr/>
          <p:nvPr userDrawn="1"/>
        </p:nvSpPr>
        <p:spPr>
          <a:xfrm>
            <a:off x="6092848" y="1964267"/>
            <a:ext cx="3052729" cy="244350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title="Decorative"/>
          <p:cNvSpPr/>
          <p:nvPr userDrawn="1"/>
        </p:nvSpPr>
        <p:spPr>
          <a:xfrm>
            <a:off x="9139272" y="4414498"/>
            <a:ext cx="3052729" cy="2443502"/>
          </a:xfrm>
          <a:prstGeom prst="rect">
            <a:avLst/>
          </a:prstGeom>
          <a:solidFill>
            <a:schemeClr val="accent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8FBBE79-9A2D-485C-A5FF-D6F6AFD2AFC3}"/>
              </a:ext>
            </a:extLst>
          </p:cNvPr>
          <p:cNvSpPr>
            <a:spLocks noGrp="1"/>
          </p:cNvSpPr>
          <p:nvPr userDrawn="1">
            <p:ph type="title"/>
          </p:nvPr>
        </p:nvSpPr>
        <p:spPr>
          <a:xfrm>
            <a:off x="2106887" y="616350"/>
            <a:ext cx="7978227" cy="1062602"/>
          </a:xfrm>
        </p:spPr>
        <p:txBody>
          <a:bodyPr lIns="0"/>
          <a:lstStyle>
            <a:lvl1pPr algn="ctr">
              <a:defRPr>
                <a:solidFill>
                  <a:schemeClr val="tx2"/>
                </a:solidFill>
              </a:defRPr>
            </a:lvl1pPr>
          </a:lstStyle>
          <a:p>
            <a:r>
              <a:rPr lang="en-US"/>
              <a:t>Click to edit Master title style</a:t>
            </a:r>
            <a:endParaRPr lang="en-US" dirty="0"/>
          </a:p>
        </p:txBody>
      </p:sp>
      <p:sp>
        <p:nvSpPr>
          <p:cNvPr id="30" name="Picture Placeholder 4" title="Decorative">
            <a:extLst>
              <a:ext uri="{FF2B5EF4-FFF2-40B4-BE49-F238E27FC236}">
                <a16:creationId xmlns:a16="http://schemas.microsoft.com/office/drawing/2014/main" id="{0D8C8A61-C19F-4EF6-A991-5B6EFC5F7AFB}"/>
              </a:ext>
            </a:extLst>
          </p:cNvPr>
          <p:cNvSpPr>
            <a:spLocks noGrp="1"/>
          </p:cNvSpPr>
          <p:nvPr>
            <p:ph type="pic" sz="quarter" idx="11"/>
          </p:nvPr>
        </p:nvSpPr>
        <p:spPr>
          <a:xfrm>
            <a:off x="0" y="4416552"/>
            <a:ext cx="3054096" cy="2441448"/>
          </a:xfrm>
          <a:prstGeom prst="rect">
            <a:avLst/>
          </a:prstGeom>
        </p:spPr>
        <p:txBody>
          <a:bodyPr>
            <a:normAutofit/>
          </a:bodyPr>
          <a:lstStyle>
            <a:lvl1pPr algn="ctr">
              <a:defRPr sz="1600"/>
            </a:lvl1pPr>
          </a:lstStyle>
          <a:p>
            <a:r>
              <a:rPr lang="en-US"/>
              <a:t>Click icon to add picture</a:t>
            </a:r>
            <a:endParaRPr lang="en-US" dirty="0"/>
          </a:p>
        </p:txBody>
      </p:sp>
      <p:sp>
        <p:nvSpPr>
          <p:cNvPr id="32" name="Picture Placeholder 4" title="Decorative">
            <a:extLst>
              <a:ext uri="{FF2B5EF4-FFF2-40B4-BE49-F238E27FC236}">
                <a16:creationId xmlns:a16="http://schemas.microsoft.com/office/drawing/2014/main" id="{12606688-9042-46BE-82EA-2A9034C21250}"/>
              </a:ext>
            </a:extLst>
          </p:cNvPr>
          <p:cNvSpPr>
            <a:spLocks noGrp="1"/>
          </p:cNvSpPr>
          <p:nvPr>
            <p:ph type="pic" sz="quarter" idx="13"/>
          </p:nvPr>
        </p:nvSpPr>
        <p:spPr>
          <a:xfrm>
            <a:off x="3046424" y="1964267"/>
            <a:ext cx="3054096" cy="2441448"/>
          </a:xfrm>
          <a:prstGeom prst="rect">
            <a:avLst/>
          </a:prstGeom>
        </p:spPr>
        <p:txBody>
          <a:bodyPr>
            <a:normAutofit/>
          </a:bodyPr>
          <a:lstStyle>
            <a:lvl1pPr algn="ctr">
              <a:defRPr sz="1600"/>
            </a:lvl1pPr>
          </a:lstStyle>
          <a:p>
            <a:r>
              <a:rPr lang="en-US"/>
              <a:t>Click icon to add picture</a:t>
            </a:r>
            <a:endParaRPr lang="en-US" dirty="0"/>
          </a:p>
        </p:txBody>
      </p:sp>
      <p:sp>
        <p:nvSpPr>
          <p:cNvPr id="33" name="Picture Placeholder 4" title="Decorative">
            <a:extLst>
              <a:ext uri="{FF2B5EF4-FFF2-40B4-BE49-F238E27FC236}">
                <a16:creationId xmlns:a16="http://schemas.microsoft.com/office/drawing/2014/main" id="{94A72397-DF36-48ED-9888-0827D143B9BE}"/>
              </a:ext>
            </a:extLst>
          </p:cNvPr>
          <p:cNvSpPr>
            <a:spLocks noGrp="1"/>
          </p:cNvSpPr>
          <p:nvPr>
            <p:ph type="pic" sz="quarter" idx="14"/>
          </p:nvPr>
        </p:nvSpPr>
        <p:spPr>
          <a:xfrm>
            <a:off x="9137904" y="1964267"/>
            <a:ext cx="3054096" cy="2441448"/>
          </a:xfrm>
          <a:prstGeom prst="rect">
            <a:avLst/>
          </a:prstGeom>
        </p:spPr>
        <p:txBody>
          <a:bodyPr>
            <a:normAutofit/>
          </a:bodyPr>
          <a:lstStyle>
            <a:lvl1pPr algn="ctr">
              <a:defRPr sz="1600"/>
            </a:lvl1pPr>
          </a:lstStyle>
          <a:p>
            <a:r>
              <a:rPr lang="en-US"/>
              <a:t>Click icon to add picture</a:t>
            </a:r>
            <a:endParaRPr lang="en-US" dirty="0"/>
          </a:p>
        </p:txBody>
      </p:sp>
      <p:sp>
        <p:nvSpPr>
          <p:cNvPr id="26" name="Rectangle 25" title="Decorative"/>
          <p:cNvSpPr/>
          <p:nvPr userDrawn="1"/>
        </p:nvSpPr>
        <p:spPr>
          <a:xfrm>
            <a:off x="3046424" y="4414498"/>
            <a:ext cx="3052729" cy="24435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6">
            <a:extLst>
              <a:ext uri="{FF2B5EF4-FFF2-40B4-BE49-F238E27FC236}">
                <a16:creationId xmlns:a16="http://schemas.microsoft.com/office/drawing/2014/main" id="{DD736A8B-DD51-4DE5-A500-3F2E06CA9E12}"/>
              </a:ext>
            </a:extLst>
          </p:cNvPr>
          <p:cNvSpPr>
            <a:spLocks noGrp="1"/>
          </p:cNvSpPr>
          <p:nvPr userDrawn="1">
            <p:ph type="body" sz="quarter" idx="15"/>
          </p:nvPr>
        </p:nvSpPr>
        <p:spPr>
          <a:xfrm>
            <a:off x="264410" y="3652861"/>
            <a:ext cx="2517605" cy="484146"/>
          </a:xfrm>
        </p:spPr>
        <p:txBody>
          <a:bodyPr lIns="0">
            <a:noAutofit/>
          </a:bodyPr>
          <a:lstStyle>
            <a:lvl1pPr marL="0" indent="0" algn="ctr">
              <a:buNone/>
              <a:defRPr sz="1400">
                <a:solidFill>
                  <a:schemeClr val="bg1"/>
                </a:solidFill>
                <a:latin typeface="+mn-lt"/>
                <a:cs typeface="Arial" panose="020B0604020202020204" pitchFamily="34" charset="0"/>
              </a:defRPr>
            </a:lvl1pPr>
          </a:lstStyle>
          <a:p>
            <a:pPr lvl="0"/>
            <a:r>
              <a:rPr lang="en-US"/>
              <a:t>Click to edit Master text styles</a:t>
            </a:r>
          </a:p>
        </p:txBody>
      </p:sp>
      <p:sp>
        <p:nvSpPr>
          <p:cNvPr id="10" name="Text Placeholder 6">
            <a:extLst>
              <a:ext uri="{FF2B5EF4-FFF2-40B4-BE49-F238E27FC236}">
                <a16:creationId xmlns:a16="http://schemas.microsoft.com/office/drawing/2014/main" id="{088F0D2C-15BE-4CDF-B390-80500DDD7436}"/>
              </a:ext>
            </a:extLst>
          </p:cNvPr>
          <p:cNvSpPr>
            <a:spLocks noGrp="1"/>
          </p:cNvSpPr>
          <p:nvPr userDrawn="1">
            <p:ph type="body" sz="quarter" idx="16" hasCustomPrompt="1"/>
          </p:nvPr>
        </p:nvSpPr>
        <p:spPr>
          <a:xfrm>
            <a:off x="264410" y="3248535"/>
            <a:ext cx="2517605" cy="382749"/>
          </a:xfrm>
        </p:spPr>
        <p:txBody>
          <a:bodyPr lIns="0" anchor="b">
            <a:noAutofit/>
          </a:bodyPr>
          <a:lstStyle>
            <a:lvl1pPr marL="0" indent="0" algn="ctr">
              <a:buNone/>
              <a:defRPr sz="1600" b="1">
                <a:solidFill>
                  <a:schemeClr val="bg1"/>
                </a:solidFill>
                <a:latin typeface="+mj-lt"/>
                <a:cs typeface="Arial" panose="020B0604020202020204" pitchFamily="34" charset="0"/>
              </a:defRPr>
            </a:lvl1pPr>
          </a:lstStyle>
          <a:p>
            <a:pPr lvl="0"/>
            <a:r>
              <a:rPr lang="en-US" dirty="0"/>
              <a:t>ADD NAME HERE</a:t>
            </a:r>
          </a:p>
        </p:txBody>
      </p:sp>
      <p:sp>
        <p:nvSpPr>
          <p:cNvPr id="11" name="Text Placeholder 6">
            <a:extLst>
              <a:ext uri="{FF2B5EF4-FFF2-40B4-BE49-F238E27FC236}">
                <a16:creationId xmlns:a16="http://schemas.microsoft.com/office/drawing/2014/main" id="{BC14EC5C-D80F-42F2-A5F0-D4F07AADAECE}"/>
              </a:ext>
            </a:extLst>
          </p:cNvPr>
          <p:cNvSpPr>
            <a:spLocks noGrp="1"/>
          </p:cNvSpPr>
          <p:nvPr userDrawn="1">
            <p:ph type="body" sz="quarter" idx="17"/>
          </p:nvPr>
        </p:nvSpPr>
        <p:spPr>
          <a:xfrm>
            <a:off x="6359042" y="3652861"/>
            <a:ext cx="2517605" cy="484146"/>
          </a:xfrm>
        </p:spPr>
        <p:txBody>
          <a:bodyPr lIns="0">
            <a:noAutofit/>
          </a:bodyPr>
          <a:lstStyle>
            <a:lvl1pPr marL="0" indent="0" algn="ctr">
              <a:buNone/>
              <a:defRPr sz="1400">
                <a:solidFill>
                  <a:schemeClr val="bg1"/>
                </a:solidFill>
                <a:latin typeface="+mn-lt"/>
                <a:cs typeface="Arial" panose="020B0604020202020204" pitchFamily="34" charset="0"/>
              </a:defRPr>
            </a:lvl1pPr>
          </a:lstStyle>
          <a:p>
            <a:pPr lvl="0"/>
            <a:r>
              <a:rPr lang="en-US"/>
              <a:t>Click to edit Master text styles</a:t>
            </a:r>
          </a:p>
        </p:txBody>
      </p:sp>
      <p:sp>
        <p:nvSpPr>
          <p:cNvPr id="12" name="Text Placeholder 6">
            <a:extLst>
              <a:ext uri="{FF2B5EF4-FFF2-40B4-BE49-F238E27FC236}">
                <a16:creationId xmlns:a16="http://schemas.microsoft.com/office/drawing/2014/main" id="{235DD3B7-76E7-45B9-B75B-30D7AFC8EE6C}"/>
              </a:ext>
            </a:extLst>
          </p:cNvPr>
          <p:cNvSpPr>
            <a:spLocks noGrp="1"/>
          </p:cNvSpPr>
          <p:nvPr userDrawn="1">
            <p:ph type="body" sz="quarter" idx="18" hasCustomPrompt="1"/>
          </p:nvPr>
        </p:nvSpPr>
        <p:spPr>
          <a:xfrm>
            <a:off x="6359042" y="3248535"/>
            <a:ext cx="2517605" cy="382749"/>
          </a:xfrm>
        </p:spPr>
        <p:txBody>
          <a:bodyPr lIns="0" anchor="b">
            <a:noAutofit/>
          </a:bodyPr>
          <a:lstStyle>
            <a:lvl1pPr marL="0" indent="0" algn="ctr">
              <a:buNone/>
              <a:defRPr sz="1600" b="1">
                <a:solidFill>
                  <a:schemeClr val="bg1"/>
                </a:solidFill>
                <a:latin typeface="+mj-lt"/>
                <a:cs typeface="Arial" panose="020B0604020202020204" pitchFamily="34" charset="0"/>
              </a:defRPr>
            </a:lvl1pPr>
          </a:lstStyle>
          <a:p>
            <a:pPr lvl="0"/>
            <a:r>
              <a:rPr lang="en-US" dirty="0"/>
              <a:t>ADD NAME HERE</a:t>
            </a:r>
          </a:p>
        </p:txBody>
      </p:sp>
      <p:sp>
        <p:nvSpPr>
          <p:cNvPr id="13" name="Text Placeholder 6">
            <a:extLst>
              <a:ext uri="{FF2B5EF4-FFF2-40B4-BE49-F238E27FC236}">
                <a16:creationId xmlns:a16="http://schemas.microsoft.com/office/drawing/2014/main" id="{3B9FAC90-EA8D-4C0E-A0D1-0D252B50A12F}"/>
              </a:ext>
            </a:extLst>
          </p:cNvPr>
          <p:cNvSpPr>
            <a:spLocks noGrp="1"/>
          </p:cNvSpPr>
          <p:nvPr userDrawn="1">
            <p:ph type="body" sz="quarter" idx="19"/>
          </p:nvPr>
        </p:nvSpPr>
        <p:spPr>
          <a:xfrm>
            <a:off x="3288925" y="5167572"/>
            <a:ext cx="2517605" cy="484146"/>
          </a:xfrm>
        </p:spPr>
        <p:txBody>
          <a:bodyPr lIns="0">
            <a:noAutofit/>
          </a:bodyPr>
          <a:lstStyle>
            <a:lvl1pPr marL="0" indent="0" algn="ctr">
              <a:buNone/>
              <a:defRPr sz="1400">
                <a:solidFill>
                  <a:schemeClr val="bg1"/>
                </a:solidFill>
                <a:latin typeface="+mn-lt"/>
                <a:cs typeface="Arial" panose="020B0604020202020204" pitchFamily="34" charset="0"/>
              </a:defRPr>
            </a:lvl1pPr>
          </a:lstStyle>
          <a:p>
            <a:pPr lvl="0"/>
            <a:r>
              <a:rPr lang="en-US"/>
              <a:t>Click to edit Master text styles</a:t>
            </a:r>
          </a:p>
        </p:txBody>
      </p:sp>
      <p:sp>
        <p:nvSpPr>
          <p:cNvPr id="14" name="Text Placeholder 6">
            <a:extLst>
              <a:ext uri="{FF2B5EF4-FFF2-40B4-BE49-F238E27FC236}">
                <a16:creationId xmlns:a16="http://schemas.microsoft.com/office/drawing/2014/main" id="{5556F808-0B84-4923-9C86-83F13CFABBB6}"/>
              </a:ext>
            </a:extLst>
          </p:cNvPr>
          <p:cNvSpPr>
            <a:spLocks noGrp="1"/>
          </p:cNvSpPr>
          <p:nvPr userDrawn="1">
            <p:ph type="body" sz="quarter" idx="20" hasCustomPrompt="1"/>
          </p:nvPr>
        </p:nvSpPr>
        <p:spPr>
          <a:xfrm>
            <a:off x="3288925" y="4763246"/>
            <a:ext cx="2517605" cy="382749"/>
          </a:xfrm>
        </p:spPr>
        <p:txBody>
          <a:bodyPr lIns="0" anchor="b">
            <a:noAutofit/>
          </a:bodyPr>
          <a:lstStyle>
            <a:lvl1pPr marL="0" indent="0" algn="ctr">
              <a:buNone/>
              <a:defRPr sz="1600" b="1">
                <a:solidFill>
                  <a:schemeClr val="bg1"/>
                </a:solidFill>
                <a:latin typeface="+mj-lt"/>
                <a:cs typeface="Arial" panose="020B0604020202020204" pitchFamily="34" charset="0"/>
              </a:defRPr>
            </a:lvl1pPr>
          </a:lstStyle>
          <a:p>
            <a:pPr lvl="0"/>
            <a:r>
              <a:rPr lang="en-US" dirty="0"/>
              <a:t>ADD NAME HERE</a:t>
            </a:r>
          </a:p>
        </p:txBody>
      </p:sp>
      <p:sp>
        <p:nvSpPr>
          <p:cNvPr id="15" name="Text Placeholder 6">
            <a:extLst>
              <a:ext uri="{FF2B5EF4-FFF2-40B4-BE49-F238E27FC236}">
                <a16:creationId xmlns:a16="http://schemas.microsoft.com/office/drawing/2014/main" id="{6D49870F-68D7-4CDC-8F2A-696151FA2B90}"/>
              </a:ext>
            </a:extLst>
          </p:cNvPr>
          <p:cNvSpPr>
            <a:spLocks noGrp="1"/>
          </p:cNvSpPr>
          <p:nvPr userDrawn="1">
            <p:ph type="body" sz="quarter" idx="21"/>
          </p:nvPr>
        </p:nvSpPr>
        <p:spPr>
          <a:xfrm>
            <a:off x="9412281" y="5167572"/>
            <a:ext cx="2517605" cy="484146"/>
          </a:xfrm>
        </p:spPr>
        <p:txBody>
          <a:bodyPr lIns="0">
            <a:noAutofit/>
          </a:bodyPr>
          <a:lstStyle>
            <a:lvl1pPr marL="0" indent="0" algn="ctr">
              <a:buNone/>
              <a:defRPr sz="1400">
                <a:solidFill>
                  <a:schemeClr val="bg1"/>
                </a:solidFill>
                <a:latin typeface="+mn-lt"/>
                <a:cs typeface="Arial" panose="020B0604020202020204" pitchFamily="34" charset="0"/>
              </a:defRPr>
            </a:lvl1pPr>
          </a:lstStyle>
          <a:p>
            <a:pPr lvl="0"/>
            <a:r>
              <a:rPr lang="en-US"/>
              <a:t>Click to edit Master text styles</a:t>
            </a:r>
          </a:p>
        </p:txBody>
      </p:sp>
      <p:sp>
        <p:nvSpPr>
          <p:cNvPr id="16" name="Text Placeholder 6">
            <a:extLst>
              <a:ext uri="{FF2B5EF4-FFF2-40B4-BE49-F238E27FC236}">
                <a16:creationId xmlns:a16="http://schemas.microsoft.com/office/drawing/2014/main" id="{530C251D-6B9A-485B-A02D-AAF34ECA7B5D}"/>
              </a:ext>
            </a:extLst>
          </p:cNvPr>
          <p:cNvSpPr>
            <a:spLocks noGrp="1"/>
          </p:cNvSpPr>
          <p:nvPr userDrawn="1">
            <p:ph type="body" sz="quarter" idx="22" hasCustomPrompt="1"/>
          </p:nvPr>
        </p:nvSpPr>
        <p:spPr>
          <a:xfrm>
            <a:off x="9412281" y="4763246"/>
            <a:ext cx="2517605" cy="382749"/>
          </a:xfrm>
        </p:spPr>
        <p:txBody>
          <a:bodyPr lIns="0" anchor="b">
            <a:noAutofit/>
          </a:bodyPr>
          <a:lstStyle>
            <a:lvl1pPr marL="0" indent="0" algn="ctr">
              <a:buNone/>
              <a:defRPr sz="1600" b="1">
                <a:solidFill>
                  <a:schemeClr val="bg1"/>
                </a:solidFill>
                <a:latin typeface="+mj-lt"/>
                <a:cs typeface="Arial" panose="020B0604020202020204" pitchFamily="34" charset="0"/>
              </a:defRPr>
            </a:lvl1pPr>
          </a:lstStyle>
          <a:p>
            <a:pPr lvl="0"/>
            <a:r>
              <a:rPr lang="en-US" dirty="0"/>
              <a:t>ADD NAME HERE</a:t>
            </a:r>
          </a:p>
        </p:txBody>
      </p:sp>
      <p:sp>
        <p:nvSpPr>
          <p:cNvPr id="31" name="Picture Placeholder 4" title="Decorative">
            <a:extLst>
              <a:ext uri="{FF2B5EF4-FFF2-40B4-BE49-F238E27FC236}">
                <a16:creationId xmlns:a16="http://schemas.microsoft.com/office/drawing/2014/main" id="{FB28CC40-CBF3-4E1C-841D-45C7739F95EE}"/>
              </a:ext>
            </a:extLst>
          </p:cNvPr>
          <p:cNvSpPr>
            <a:spLocks noGrp="1"/>
          </p:cNvSpPr>
          <p:nvPr>
            <p:ph type="pic" sz="quarter" idx="12"/>
          </p:nvPr>
        </p:nvSpPr>
        <p:spPr>
          <a:xfrm>
            <a:off x="6092848" y="4416552"/>
            <a:ext cx="3054096" cy="2441448"/>
          </a:xfrm>
          <a:prstGeom prst="rect">
            <a:avLst/>
          </a:prstGeom>
        </p:spPr>
        <p:txBody>
          <a:bodyPr>
            <a:normAutofit/>
          </a:bodyPr>
          <a:lstStyle>
            <a:lvl1pPr algn="ctr">
              <a:defRPr sz="1600"/>
            </a:lvl1pPr>
          </a:lstStyle>
          <a:p>
            <a:r>
              <a:rPr lang="en-US"/>
              <a:t>Click icon to add picture</a:t>
            </a:r>
            <a:endParaRPr lang="en-US" dirty="0"/>
          </a:p>
        </p:txBody>
      </p:sp>
    </p:spTree>
    <p:extLst>
      <p:ext uri="{BB962C8B-B14F-4D97-AF65-F5344CB8AC3E}">
        <p14:creationId xmlns:p14="http://schemas.microsoft.com/office/powerpoint/2010/main" val="333117509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3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38200" y="839972"/>
            <a:ext cx="4767262" cy="1342045"/>
          </a:xfrm>
        </p:spPr>
        <p:txBody>
          <a:bodyPr lIns="0" anchor="b">
            <a:normAutofit/>
          </a:bodyPr>
          <a:lstStyle>
            <a:lvl1pPr>
              <a:defRPr sz="4000">
                <a:solidFill>
                  <a:schemeClr val="accent1"/>
                </a:solidFill>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838200" y="2635242"/>
            <a:ext cx="4767262" cy="3483263"/>
          </a:xfrm>
        </p:spPr>
        <p:txBody>
          <a:bodyPr lIns="0">
            <a:normAutofit/>
          </a:bodyPr>
          <a:lstStyle>
            <a:lvl1pPr marL="0" indent="0">
              <a:lnSpc>
                <a:spcPct val="100000"/>
              </a:lnSpc>
              <a:buNone/>
              <a:defRPr sz="1400" spc="0">
                <a:solidFill>
                  <a:schemeClr val="tx2"/>
                </a:solidFill>
                <a:latin typeface="+mn-lt"/>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14" name="Text Placeholder 11">
            <a:extLst>
              <a:ext uri="{FF2B5EF4-FFF2-40B4-BE49-F238E27FC236}">
                <a16:creationId xmlns:a16="http://schemas.microsoft.com/office/drawing/2014/main" id="{BC005EA5-AC3E-B248-B6E7-9CA2F3092AAD}"/>
              </a:ext>
            </a:extLst>
          </p:cNvPr>
          <p:cNvSpPr>
            <a:spLocks noGrp="1"/>
          </p:cNvSpPr>
          <p:nvPr>
            <p:ph type="body" sz="quarter" idx="12" hasCustomPrompt="1"/>
          </p:nvPr>
        </p:nvSpPr>
        <p:spPr>
          <a:xfrm>
            <a:off x="838200" y="2247679"/>
            <a:ext cx="4767262" cy="321901"/>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5937569" y="2247900"/>
            <a:ext cx="5620473" cy="3870325"/>
          </a:xfrm>
        </p:spPr>
        <p:txBody>
          <a:bodyPr/>
          <a:lstStyle/>
          <a:p>
            <a:r>
              <a:rPr lang="en-US" noProof="0"/>
              <a:t>Click icon to add chart</a:t>
            </a:r>
            <a:endParaRPr lang="en-US" noProof="0" dirty="0"/>
          </a:p>
        </p:txBody>
      </p:sp>
      <p:sp>
        <p:nvSpPr>
          <p:cNvPr id="2" name="Rectangle 1">
            <a:extLst>
              <a:ext uri="{FF2B5EF4-FFF2-40B4-BE49-F238E27FC236}">
                <a16:creationId xmlns:a16="http://schemas.microsoft.com/office/drawing/2014/main" id="{2B5F4DF3-3822-4AC9-9C82-C8D284E443EB}"/>
              </a:ext>
            </a:extLst>
          </p:cNvPr>
          <p:cNvSpPr/>
          <p:nvPr userDrawn="1"/>
        </p:nvSpPr>
        <p:spPr>
          <a:xfrm>
            <a:off x="5937569" y="2082800"/>
            <a:ext cx="5620473" cy="101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90096353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4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38200" y="839972"/>
            <a:ext cx="4767262" cy="1342045"/>
          </a:xfrm>
        </p:spPr>
        <p:txBody>
          <a:bodyPr lIns="0" anchor="b">
            <a:normAutofit/>
          </a:bodyPr>
          <a:lstStyle>
            <a:lvl1pPr>
              <a:defRPr sz="4000">
                <a:solidFill>
                  <a:schemeClr val="tx2"/>
                </a:solidFill>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838200" y="2635242"/>
            <a:ext cx="4767262" cy="3483263"/>
          </a:xfrm>
        </p:spPr>
        <p:txBody>
          <a:bodyPr lIns="0">
            <a:normAutofit/>
          </a:bodyPr>
          <a:lstStyle>
            <a:lvl1pPr marL="0" indent="0">
              <a:lnSpc>
                <a:spcPct val="100000"/>
              </a:lnSpc>
              <a:buNone/>
              <a:defRPr sz="1400" spc="0">
                <a:solidFill>
                  <a:schemeClr val="tx2"/>
                </a:solidFill>
                <a:latin typeface="+mn-lt"/>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14" name="Text Placeholder 11">
            <a:extLst>
              <a:ext uri="{FF2B5EF4-FFF2-40B4-BE49-F238E27FC236}">
                <a16:creationId xmlns:a16="http://schemas.microsoft.com/office/drawing/2014/main" id="{BC005EA5-AC3E-B248-B6E7-9CA2F3092AAD}"/>
              </a:ext>
            </a:extLst>
          </p:cNvPr>
          <p:cNvSpPr>
            <a:spLocks noGrp="1"/>
          </p:cNvSpPr>
          <p:nvPr>
            <p:ph type="body" sz="quarter" idx="12" hasCustomPrompt="1"/>
          </p:nvPr>
        </p:nvSpPr>
        <p:spPr>
          <a:xfrm>
            <a:off x="838200" y="2247679"/>
            <a:ext cx="4767262" cy="321901"/>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5937569" y="839972"/>
            <a:ext cx="5620473" cy="5278253"/>
          </a:xfrm>
        </p:spPr>
        <p:txBody>
          <a:bodyPr/>
          <a:lstStyle/>
          <a:p>
            <a:r>
              <a:rPr lang="en-US" noProof="0"/>
              <a:t>Click icon to add chart</a:t>
            </a:r>
            <a:endParaRPr lang="en-US" noProof="0" dirty="0"/>
          </a:p>
        </p:txBody>
      </p:sp>
      <p:sp>
        <p:nvSpPr>
          <p:cNvPr id="7" name="Shape 62" title="Decorative">
            <a:extLst>
              <a:ext uri="{FF2B5EF4-FFF2-40B4-BE49-F238E27FC236}">
                <a16:creationId xmlns:a16="http://schemas.microsoft.com/office/drawing/2014/main" id="{5C48ADE8-5D65-4FF2-93E1-D504137454D1}"/>
              </a:ext>
            </a:extLst>
          </p:cNvPr>
          <p:cNvSpPr/>
          <p:nvPr userDrawn="1"/>
        </p:nvSpPr>
        <p:spPr>
          <a:xfrm flipV="1">
            <a:off x="5770807" y="839972"/>
            <a:ext cx="0" cy="5370328"/>
          </a:xfrm>
          <a:prstGeom prst="line">
            <a:avLst/>
          </a:prstGeom>
          <a:ln w="76200">
            <a:solidFill>
              <a:schemeClr val="accent1">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131012737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5_Blank ">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5EE74C1-9E1A-46A4-9261-8F389FEAB7F4}"/>
              </a:ext>
            </a:extLst>
          </p:cNvPr>
          <p:cNvSpPr/>
          <p:nvPr userDrawn="1"/>
        </p:nvSpPr>
        <p:spPr>
          <a:xfrm>
            <a:off x="5727700" y="0"/>
            <a:ext cx="64643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38200" y="839972"/>
            <a:ext cx="4767262" cy="1342045"/>
          </a:xfrm>
        </p:spPr>
        <p:txBody>
          <a:bodyPr lIns="0" anchor="b">
            <a:normAutofit/>
          </a:bodyPr>
          <a:lstStyle>
            <a:lvl1pPr>
              <a:defRPr sz="4000">
                <a:solidFill>
                  <a:schemeClr val="tx2"/>
                </a:solidFill>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838200" y="2635242"/>
            <a:ext cx="4767262" cy="3483263"/>
          </a:xfrm>
        </p:spPr>
        <p:txBody>
          <a:bodyPr lIns="0">
            <a:normAutofit/>
          </a:bodyPr>
          <a:lstStyle>
            <a:lvl1pPr marL="0" indent="0">
              <a:lnSpc>
                <a:spcPct val="100000"/>
              </a:lnSpc>
              <a:buNone/>
              <a:defRPr sz="1400" spc="0">
                <a:solidFill>
                  <a:schemeClr val="tx2"/>
                </a:solidFill>
                <a:latin typeface="+mn-lt"/>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14" name="Text Placeholder 11">
            <a:extLst>
              <a:ext uri="{FF2B5EF4-FFF2-40B4-BE49-F238E27FC236}">
                <a16:creationId xmlns:a16="http://schemas.microsoft.com/office/drawing/2014/main" id="{BC005EA5-AC3E-B248-B6E7-9CA2F3092AAD}"/>
              </a:ext>
            </a:extLst>
          </p:cNvPr>
          <p:cNvSpPr>
            <a:spLocks noGrp="1"/>
          </p:cNvSpPr>
          <p:nvPr>
            <p:ph type="body" sz="quarter" idx="12" hasCustomPrompt="1"/>
          </p:nvPr>
        </p:nvSpPr>
        <p:spPr>
          <a:xfrm>
            <a:off x="838200" y="2247679"/>
            <a:ext cx="4767262" cy="321901"/>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5937569" y="839972"/>
            <a:ext cx="5620473" cy="5278253"/>
          </a:xfrm>
        </p:spPr>
        <p:txBody>
          <a:bodyPr/>
          <a:lstStyle>
            <a:lvl1pPr>
              <a:defRPr>
                <a:solidFill>
                  <a:schemeClr val="bg1"/>
                </a:solidFill>
              </a:defRPr>
            </a:lvl1pPr>
          </a:lstStyle>
          <a:p>
            <a:r>
              <a:rPr lang="en-US" noProof="0"/>
              <a:t>Click icon to add chart</a:t>
            </a:r>
            <a:endParaRPr lang="en-US" noProof="0" dirty="0"/>
          </a:p>
        </p:txBody>
      </p:sp>
    </p:spTree>
    <p:extLst>
      <p:ext uri="{BB962C8B-B14F-4D97-AF65-F5344CB8AC3E}">
        <p14:creationId xmlns:p14="http://schemas.microsoft.com/office/powerpoint/2010/main" val="191476893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6_Blank ">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5EE74C1-9E1A-46A4-9261-8F389FEAB7F4}"/>
              </a:ext>
            </a:extLst>
          </p:cNvPr>
          <p:cNvSpPr/>
          <p:nvPr userDrawn="1"/>
        </p:nvSpPr>
        <p:spPr>
          <a:xfrm>
            <a:off x="5727700" y="0"/>
            <a:ext cx="64643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38200" y="839972"/>
            <a:ext cx="4767262" cy="1342045"/>
          </a:xfrm>
        </p:spPr>
        <p:txBody>
          <a:bodyPr lIns="0" anchor="b">
            <a:normAutofit/>
          </a:bodyPr>
          <a:lstStyle>
            <a:lvl1pPr>
              <a:defRPr sz="4000">
                <a:solidFill>
                  <a:schemeClr val="tx2"/>
                </a:solidFill>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838200" y="2635242"/>
            <a:ext cx="4767262" cy="3483263"/>
          </a:xfrm>
        </p:spPr>
        <p:txBody>
          <a:bodyPr lIns="0">
            <a:normAutofit/>
          </a:bodyPr>
          <a:lstStyle>
            <a:lvl1pPr marL="0" indent="0">
              <a:lnSpc>
                <a:spcPct val="100000"/>
              </a:lnSpc>
              <a:buNone/>
              <a:defRPr sz="1400" spc="0">
                <a:solidFill>
                  <a:schemeClr val="tx2"/>
                </a:solidFill>
                <a:latin typeface="+mn-lt"/>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14" name="Text Placeholder 11">
            <a:extLst>
              <a:ext uri="{FF2B5EF4-FFF2-40B4-BE49-F238E27FC236}">
                <a16:creationId xmlns:a16="http://schemas.microsoft.com/office/drawing/2014/main" id="{BC005EA5-AC3E-B248-B6E7-9CA2F3092AAD}"/>
              </a:ext>
            </a:extLst>
          </p:cNvPr>
          <p:cNvSpPr>
            <a:spLocks noGrp="1"/>
          </p:cNvSpPr>
          <p:nvPr>
            <p:ph type="body" sz="quarter" idx="12" hasCustomPrompt="1"/>
          </p:nvPr>
        </p:nvSpPr>
        <p:spPr>
          <a:xfrm>
            <a:off x="838200" y="2247679"/>
            <a:ext cx="4767262" cy="321901"/>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5937569" y="839972"/>
            <a:ext cx="5620473" cy="5278253"/>
          </a:xfrm>
        </p:spPr>
        <p:txBody>
          <a:bodyPr/>
          <a:lstStyle>
            <a:lvl1pPr>
              <a:defRPr>
                <a:solidFill>
                  <a:schemeClr val="bg1"/>
                </a:solidFill>
              </a:defRPr>
            </a:lvl1pPr>
          </a:lstStyle>
          <a:p>
            <a:r>
              <a:rPr lang="en-US" noProof="0"/>
              <a:t>Click icon to add chart</a:t>
            </a:r>
            <a:endParaRPr lang="en-US" noProof="0" dirty="0"/>
          </a:p>
        </p:txBody>
      </p:sp>
    </p:spTree>
    <p:extLst>
      <p:ext uri="{BB962C8B-B14F-4D97-AF65-F5344CB8AC3E}">
        <p14:creationId xmlns:p14="http://schemas.microsoft.com/office/powerpoint/2010/main" val="211542580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47180" y="687572"/>
            <a:ext cx="4767262" cy="1342045"/>
          </a:xfrm>
        </p:spPr>
        <p:txBody>
          <a:bodyPr lIns="0" anchor="b">
            <a:normAutofit/>
          </a:bodyPr>
          <a:lstStyle>
            <a:lvl1pPr algn="r">
              <a:defRPr sz="4000"/>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5815420" y="687573"/>
            <a:ext cx="5370740" cy="1342044"/>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838200" y="2392680"/>
            <a:ext cx="10719842" cy="4167505"/>
          </a:xfrm>
        </p:spPr>
        <p:txBody>
          <a:bodyPr/>
          <a:lstStyle/>
          <a:p>
            <a:r>
              <a:rPr lang="en-US" noProof="0"/>
              <a:t>Click icon to add chart</a:t>
            </a:r>
            <a:endParaRPr lang="en-US" noProof="0" dirty="0"/>
          </a:p>
        </p:txBody>
      </p:sp>
    </p:spTree>
    <p:extLst>
      <p:ext uri="{BB962C8B-B14F-4D97-AF65-F5344CB8AC3E}">
        <p14:creationId xmlns:p14="http://schemas.microsoft.com/office/powerpoint/2010/main" val="74456074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2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47180" y="687572"/>
            <a:ext cx="4767262" cy="1342045"/>
          </a:xfrm>
        </p:spPr>
        <p:txBody>
          <a:bodyPr lIns="0" anchor="b">
            <a:normAutofit/>
          </a:bodyPr>
          <a:lstStyle>
            <a:lvl1pPr algn="r">
              <a:defRPr sz="4000"/>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5815420" y="687573"/>
            <a:ext cx="5370740" cy="1342044"/>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5815420" y="2392680"/>
            <a:ext cx="5742622" cy="4023995"/>
          </a:xfrm>
        </p:spPr>
        <p:txBody>
          <a:bodyPr/>
          <a:lstStyle/>
          <a:p>
            <a:r>
              <a:rPr lang="en-US" noProof="0"/>
              <a:t>Click icon to add chart</a:t>
            </a:r>
            <a:endParaRPr lang="en-US" noProof="0" dirty="0"/>
          </a:p>
        </p:txBody>
      </p:sp>
      <p:sp>
        <p:nvSpPr>
          <p:cNvPr id="4" name="Picture Placeholder 3" title="Decorative">
            <a:extLst>
              <a:ext uri="{FF2B5EF4-FFF2-40B4-BE49-F238E27FC236}">
                <a16:creationId xmlns:a16="http://schemas.microsoft.com/office/drawing/2014/main" id="{C9E9201F-1E54-4CE0-974D-2A45F04F48B9}"/>
              </a:ext>
            </a:extLst>
          </p:cNvPr>
          <p:cNvSpPr>
            <a:spLocks noGrp="1"/>
          </p:cNvSpPr>
          <p:nvPr>
            <p:ph type="pic" sz="quarter" idx="14"/>
          </p:nvPr>
        </p:nvSpPr>
        <p:spPr>
          <a:xfrm>
            <a:off x="838200" y="2392045"/>
            <a:ext cx="4776788" cy="4023995"/>
          </a:xfrm>
        </p:spPr>
        <p:txBody>
          <a:bodyPr/>
          <a:lstStyle/>
          <a:p>
            <a:r>
              <a:rPr lang="en-US" noProof="0"/>
              <a:t>Click icon to add picture</a:t>
            </a:r>
            <a:endParaRPr lang="en-US" noProof="0" dirty="0"/>
          </a:p>
        </p:txBody>
      </p:sp>
    </p:spTree>
    <p:extLst>
      <p:ext uri="{BB962C8B-B14F-4D97-AF65-F5344CB8AC3E}">
        <p14:creationId xmlns:p14="http://schemas.microsoft.com/office/powerpoint/2010/main" val="698514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with Image">
    <p:bg>
      <p:bgPr>
        <a:solidFill>
          <a:schemeClr val="accent4"/>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2565399" y="3107447"/>
            <a:ext cx="7252505" cy="891250"/>
          </a:xfrm>
        </p:spPr>
        <p:txBody>
          <a:bodyPr anchor="t">
            <a:noAutofit/>
          </a:bodyPr>
          <a:lstStyle>
            <a:lvl1pPr algn="ct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2565400" y="4195470"/>
            <a:ext cx="7252504" cy="338549"/>
          </a:xfrm>
        </p:spPr>
        <p:txBody>
          <a:bodyPr>
            <a:normAutofit/>
          </a:bodyPr>
          <a:lstStyle>
            <a:lvl1pPr marL="0" indent="0" algn="ctr">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924870"/>
            <a:ext cx="0"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7" name="Rectangle 6" title="Decorative"/>
          <p:cNvSpPr/>
          <p:nvPr userDrawn="1"/>
        </p:nvSpPr>
        <p:spPr>
          <a:xfrm>
            <a:off x="1238104" y="860778"/>
            <a:ext cx="9715792" cy="5136445"/>
          </a:xfrm>
          <a:prstGeom prst="rect">
            <a:avLst/>
          </a:prstGeom>
          <a:noFill/>
          <a:ln w="7620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7876062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74535-13A9-914D-A6BC-97AFF288301C}"/>
              </a:ext>
            </a:extLst>
          </p:cNvPr>
          <p:cNvSpPr>
            <a:spLocks noGrp="1"/>
          </p:cNvSpPr>
          <p:nvPr>
            <p:ph type="title" hasCustomPrompt="1"/>
          </p:nvPr>
        </p:nvSpPr>
        <p:spPr>
          <a:xfrm>
            <a:off x="647700" y="289560"/>
            <a:ext cx="10896600" cy="893218"/>
          </a:xfrm>
        </p:spPr>
        <p:txBody>
          <a:bodyPr anchor="b"/>
          <a:lstStyle>
            <a:lvl1pPr algn="ctr">
              <a:defRPr/>
            </a:lvl1pPr>
          </a:lstStyle>
          <a:p>
            <a:r>
              <a:rPr lang="en-US" dirty="0"/>
              <a:t>CLICK TO EDIT MASTER TITLE STYLE</a:t>
            </a:r>
          </a:p>
        </p:txBody>
      </p:sp>
      <p:sp>
        <p:nvSpPr>
          <p:cNvPr id="11" name="Text Placeholder 11">
            <a:extLst>
              <a:ext uri="{FF2B5EF4-FFF2-40B4-BE49-F238E27FC236}">
                <a16:creationId xmlns:a16="http://schemas.microsoft.com/office/drawing/2014/main" id="{43A40995-514F-A74C-B120-F2ADB492062F}"/>
              </a:ext>
            </a:extLst>
          </p:cNvPr>
          <p:cNvSpPr>
            <a:spLocks noGrp="1"/>
          </p:cNvSpPr>
          <p:nvPr>
            <p:ph type="body" sz="quarter" idx="12" hasCustomPrompt="1"/>
          </p:nvPr>
        </p:nvSpPr>
        <p:spPr>
          <a:xfrm>
            <a:off x="647700" y="1097363"/>
            <a:ext cx="10896600" cy="602887"/>
          </a:xfrm>
        </p:spPr>
        <p:txBody>
          <a:bodyPr anchor="ctr">
            <a:normAutofit/>
          </a:bodyPr>
          <a:lstStyle>
            <a:lvl1pPr marL="0" indent="0" algn="ctr">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dirty="0"/>
              <a:t>SUBTITLE HERE</a:t>
            </a:r>
          </a:p>
        </p:txBody>
      </p:sp>
      <p:sp>
        <p:nvSpPr>
          <p:cNvPr id="4" name="Table Placeholder 3" title="Decorative">
            <a:extLst>
              <a:ext uri="{FF2B5EF4-FFF2-40B4-BE49-F238E27FC236}">
                <a16:creationId xmlns:a16="http://schemas.microsoft.com/office/drawing/2014/main" id="{EC1740A4-BBA1-4296-9738-ADD3B80B2439}"/>
              </a:ext>
            </a:extLst>
          </p:cNvPr>
          <p:cNvSpPr>
            <a:spLocks noGrp="1"/>
          </p:cNvSpPr>
          <p:nvPr>
            <p:ph type="tbl" sz="quarter" idx="13"/>
          </p:nvPr>
        </p:nvSpPr>
        <p:spPr>
          <a:xfrm>
            <a:off x="647700" y="1806575"/>
            <a:ext cx="10896600" cy="4578350"/>
          </a:xfrm>
        </p:spPr>
        <p:txBody>
          <a:bodyPr/>
          <a:lstStyle/>
          <a:p>
            <a:r>
              <a:rPr lang="en-US"/>
              <a:t>Click icon to add table</a:t>
            </a:r>
            <a:endParaRPr lang="en-US" dirty="0"/>
          </a:p>
        </p:txBody>
      </p:sp>
    </p:spTree>
    <p:extLst>
      <p:ext uri="{BB962C8B-B14F-4D97-AF65-F5344CB8AC3E}">
        <p14:creationId xmlns:p14="http://schemas.microsoft.com/office/powerpoint/2010/main" val="85082984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697232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title="Decorative">
            <a:extLst>
              <a:ext uri="{FF2B5EF4-FFF2-40B4-BE49-F238E27FC236}">
                <a16:creationId xmlns:a16="http://schemas.microsoft.com/office/drawing/2014/main" id="{18957288-25D1-4D25-BECD-5A2E6A888185}"/>
              </a:ext>
            </a:extLst>
          </p:cNvPr>
          <p:cNvSpPr>
            <a:spLocks noGrp="1"/>
          </p:cNvSpPr>
          <p:nvPr>
            <p:ph type="pic" sz="quarter" idx="13"/>
          </p:nvPr>
        </p:nvSpPr>
        <p:spPr>
          <a:xfrm>
            <a:off x="323659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title="Decorative">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7" name="Picture Placeholder 6" title="Decorative">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8" name="Title 1">
            <a:extLst>
              <a:ext uri="{FF2B5EF4-FFF2-40B4-BE49-F238E27FC236}">
                <a16:creationId xmlns:a16="http://schemas.microsoft.com/office/drawing/2014/main" id="{531D0563-B39F-46E6-AC0D-1CDBD9E8989A}"/>
              </a:ext>
            </a:extLst>
          </p:cNvPr>
          <p:cNvSpPr>
            <a:spLocks noGrp="1"/>
          </p:cNvSpPr>
          <p:nvPr>
            <p:ph type="title" hasCustomPrompt="1"/>
          </p:nvPr>
        </p:nvSpPr>
        <p:spPr>
          <a:xfrm>
            <a:off x="518160" y="450030"/>
            <a:ext cx="2578099" cy="2508588"/>
          </a:xfrm>
        </p:spPr>
        <p:txBody>
          <a:bodyPr lIns="0" anchor="b">
            <a:normAutofit/>
          </a:bodyPr>
          <a:lstStyle>
            <a:lvl1pPr algn="l">
              <a:defRPr sz="4000"/>
            </a:lvl1pPr>
          </a:lstStyle>
          <a:p>
            <a:r>
              <a:rPr lang="en-US" noProof="0"/>
              <a:t>Click to Add </a:t>
            </a:r>
            <a:br>
              <a:rPr lang="en-US" noProof="0"/>
            </a:br>
            <a:r>
              <a:rPr lang="en-US" noProof="0"/>
              <a:t>Slide Title Here</a:t>
            </a:r>
          </a:p>
        </p:txBody>
      </p:sp>
      <p:sp>
        <p:nvSpPr>
          <p:cNvPr id="10" name="Shape 62" title="Decorative">
            <a:extLst>
              <a:ext uri="{FF2B5EF4-FFF2-40B4-BE49-F238E27FC236}">
                <a16:creationId xmlns:a16="http://schemas.microsoft.com/office/drawing/2014/main" id="{E1A23DB6-E067-4A30-8C4B-98B452428518}"/>
              </a:ext>
            </a:extLst>
          </p:cNvPr>
          <p:cNvSpPr/>
          <p:nvPr userDrawn="1"/>
        </p:nvSpPr>
        <p:spPr>
          <a:xfrm rot="16200000" flipV="1">
            <a:off x="1612562" y="1959892"/>
            <a:ext cx="0" cy="2188805"/>
          </a:xfrm>
          <a:prstGeom prst="line">
            <a:avLst/>
          </a:prstGeom>
          <a:ln w="76200">
            <a:solidFill>
              <a:schemeClr val="accent4"/>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125293779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4" name="Picture Placeholder 6" title="Decorative">
            <a:extLst>
              <a:ext uri="{FF2B5EF4-FFF2-40B4-BE49-F238E27FC236}">
                <a16:creationId xmlns:a16="http://schemas.microsoft.com/office/drawing/2014/main" id="{18957288-25D1-4D25-BECD-5A2E6A888185}"/>
              </a:ext>
            </a:extLst>
          </p:cNvPr>
          <p:cNvSpPr>
            <a:spLocks noGrp="1"/>
          </p:cNvSpPr>
          <p:nvPr>
            <p:ph type="pic" sz="quarter" idx="13"/>
          </p:nvPr>
        </p:nvSpPr>
        <p:spPr>
          <a:xfrm>
            <a:off x="2315" y="1497808"/>
            <a:ext cx="3129335" cy="536019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title="Decorative">
            <a:extLst>
              <a:ext uri="{FF2B5EF4-FFF2-40B4-BE49-F238E27FC236}">
                <a16:creationId xmlns:a16="http://schemas.microsoft.com/office/drawing/2014/main" id="{3F6FD22A-5FDA-45EC-BE49-3C0E30A397B0}"/>
              </a:ext>
            </a:extLst>
          </p:cNvPr>
          <p:cNvSpPr>
            <a:spLocks noGrp="1"/>
          </p:cNvSpPr>
          <p:nvPr>
            <p:ph type="pic" sz="quarter" idx="15"/>
          </p:nvPr>
        </p:nvSpPr>
        <p:spPr>
          <a:xfrm>
            <a:off x="3366714" y="-20671"/>
            <a:ext cx="3129336" cy="53970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8" name="Title 1">
            <a:extLst>
              <a:ext uri="{FF2B5EF4-FFF2-40B4-BE49-F238E27FC236}">
                <a16:creationId xmlns:a16="http://schemas.microsoft.com/office/drawing/2014/main" id="{531D0563-B39F-46E6-AC0D-1CDBD9E8989A}"/>
              </a:ext>
            </a:extLst>
          </p:cNvPr>
          <p:cNvSpPr>
            <a:spLocks noGrp="1"/>
          </p:cNvSpPr>
          <p:nvPr>
            <p:ph type="title" hasCustomPrompt="1"/>
          </p:nvPr>
        </p:nvSpPr>
        <p:spPr>
          <a:xfrm>
            <a:off x="7461446" y="2718684"/>
            <a:ext cx="3415560" cy="2508588"/>
          </a:xfrm>
        </p:spPr>
        <p:txBody>
          <a:bodyPr lIns="0" anchor="b">
            <a:normAutofit/>
          </a:bodyPr>
          <a:lstStyle>
            <a:lvl1pPr algn="l">
              <a:defRPr sz="4000"/>
            </a:lvl1pPr>
          </a:lstStyle>
          <a:p>
            <a:r>
              <a:rPr lang="en-US" noProof="0"/>
              <a:t>Click to Add </a:t>
            </a:r>
            <a:br>
              <a:rPr lang="en-US" noProof="0"/>
            </a:br>
            <a:r>
              <a:rPr lang="en-US" noProof="0"/>
              <a:t>Slide Title Here</a:t>
            </a:r>
          </a:p>
        </p:txBody>
      </p:sp>
      <p:sp>
        <p:nvSpPr>
          <p:cNvPr id="10" name="Shape 62" title="Decorative">
            <a:extLst>
              <a:ext uri="{FF2B5EF4-FFF2-40B4-BE49-F238E27FC236}">
                <a16:creationId xmlns:a16="http://schemas.microsoft.com/office/drawing/2014/main" id="{E1A23DB6-E067-4A30-8C4B-98B452428518}"/>
              </a:ext>
            </a:extLst>
          </p:cNvPr>
          <p:cNvSpPr/>
          <p:nvPr userDrawn="1"/>
        </p:nvSpPr>
        <p:spPr>
          <a:xfrm rot="16200000" flipV="1">
            <a:off x="8555848" y="4281994"/>
            <a:ext cx="0" cy="2188805"/>
          </a:xfrm>
          <a:prstGeom prst="line">
            <a:avLst/>
          </a:prstGeom>
          <a:ln w="76200">
            <a:solidFill>
              <a:schemeClr val="accent4"/>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109676180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Picture Placeholder 4" title="Decorative">
            <a:extLst>
              <a:ext uri="{FF2B5EF4-FFF2-40B4-BE49-F238E27FC236}">
                <a16:creationId xmlns:a16="http://schemas.microsoft.com/office/drawing/2014/main" id="{AC817481-FC70-46B9-B779-4E5C04778C8E}"/>
              </a:ext>
            </a:extLst>
          </p:cNvPr>
          <p:cNvSpPr>
            <a:spLocks noGrp="1"/>
          </p:cNvSpPr>
          <p:nvPr>
            <p:ph type="pic" sz="quarter" idx="10"/>
          </p:nvPr>
        </p:nvSpPr>
        <p:spPr>
          <a:xfrm>
            <a:off x="212725" y="1260389"/>
            <a:ext cx="2816352" cy="3173816"/>
          </a:xfrm>
          <a:solidFill>
            <a:schemeClr val="bg1">
              <a:lumMod val="95000"/>
            </a:schemeClr>
          </a:solidFill>
        </p:spPr>
        <p:txBody>
          <a:bodyPr/>
          <a:lstStyle/>
          <a:p>
            <a:r>
              <a:rPr lang="en-US"/>
              <a:t>Click icon to add picture</a:t>
            </a:r>
            <a:endParaRPr lang="en-US" dirty="0"/>
          </a:p>
        </p:txBody>
      </p:sp>
      <p:sp>
        <p:nvSpPr>
          <p:cNvPr id="4" name="Picture Placeholder 4" title="Decorative">
            <a:extLst>
              <a:ext uri="{FF2B5EF4-FFF2-40B4-BE49-F238E27FC236}">
                <a16:creationId xmlns:a16="http://schemas.microsoft.com/office/drawing/2014/main" id="{D653D0B5-B695-4544-91E9-B8223EA713FF}"/>
              </a:ext>
            </a:extLst>
          </p:cNvPr>
          <p:cNvSpPr>
            <a:spLocks noGrp="1"/>
          </p:cNvSpPr>
          <p:nvPr>
            <p:ph type="pic" sz="quarter" idx="11"/>
          </p:nvPr>
        </p:nvSpPr>
        <p:spPr>
          <a:xfrm>
            <a:off x="3194701" y="0"/>
            <a:ext cx="2817564" cy="3175686"/>
          </a:xfrm>
          <a:solidFill>
            <a:schemeClr val="bg1">
              <a:lumMod val="95000"/>
            </a:schemeClr>
          </a:solidFill>
        </p:spPr>
        <p:txBody>
          <a:bodyPr/>
          <a:lstStyle/>
          <a:p>
            <a:r>
              <a:rPr lang="en-US"/>
              <a:t>Click icon to add picture</a:t>
            </a:r>
            <a:endParaRPr lang="en-US" dirty="0"/>
          </a:p>
        </p:txBody>
      </p:sp>
      <p:sp>
        <p:nvSpPr>
          <p:cNvPr id="5" name="Picture Placeholder 4" title="Decorative">
            <a:extLst>
              <a:ext uri="{FF2B5EF4-FFF2-40B4-BE49-F238E27FC236}">
                <a16:creationId xmlns:a16="http://schemas.microsoft.com/office/drawing/2014/main" id="{00DB6AEA-811C-4554-97AF-7D4F2639BDC7}"/>
              </a:ext>
            </a:extLst>
          </p:cNvPr>
          <p:cNvSpPr>
            <a:spLocks noGrp="1"/>
          </p:cNvSpPr>
          <p:nvPr>
            <p:ph type="pic" sz="quarter" idx="12"/>
          </p:nvPr>
        </p:nvSpPr>
        <p:spPr>
          <a:xfrm>
            <a:off x="213361" y="4586414"/>
            <a:ext cx="5798904" cy="2271585"/>
          </a:xfrm>
          <a:solidFill>
            <a:schemeClr val="bg1">
              <a:lumMod val="95000"/>
            </a:schemeClr>
          </a:solidFill>
        </p:spPr>
        <p:txBody>
          <a:bodyPr/>
          <a:lstStyle/>
          <a:p>
            <a:r>
              <a:rPr lang="en-US"/>
              <a:t>Click icon to add picture</a:t>
            </a:r>
            <a:endParaRPr lang="en-US" dirty="0"/>
          </a:p>
        </p:txBody>
      </p:sp>
      <p:sp>
        <p:nvSpPr>
          <p:cNvPr id="6" name="Picture Placeholder 4" title="Decorative">
            <a:extLst>
              <a:ext uri="{FF2B5EF4-FFF2-40B4-BE49-F238E27FC236}">
                <a16:creationId xmlns:a16="http://schemas.microsoft.com/office/drawing/2014/main" id="{75694821-2A94-40B8-8AAD-3E3762AFD388}"/>
              </a:ext>
            </a:extLst>
          </p:cNvPr>
          <p:cNvSpPr>
            <a:spLocks noGrp="1"/>
          </p:cNvSpPr>
          <p:nvPr>
            <p:ph type="pic" sz="quarter" idx="13"/>
          </p:nvPr>
        </p:nvSpPr>
        <p:spPr>
          <a:xfrm>
            <a:off x="6179737" y="4586414"/>
            <a:ext cx="2817564" cy="2271585"/>
          </a:xfrm>
          <a:solidFill>
            <a:schemeClr val="bg1">
              <a:lumMod val="95000"/>
            </a:schemeClr>
          </a:solidFill>
        </p:spPr>
        <p:txBody>
          <a:bodyPr/>
          <a:lstStyle/>
          <a:p>
            <a:r>
              <a:rPr lang="en-US"/>
              <a:t>Click icon to add picture</a:t>
            </a:r>
            <a:endParaRPr lang="en-US" dirty="0"/>
          </a:p>
        </p:txBody>
      </p:sp>
      <p:sp>
        <p:nvSpPr>
          <p:cNvPr id="7" name="Picture Placeholder 4" title="Decorative">
            <a:extLst>
              <a:ext uri="{FF2B5EF4-FFF2-40B4-BE49-F238E27FC236}">
                <a16:creationId xmlns:a16="http://schemas.microsoft.com/office/drawing/2014/main" id="{D653D0B5-B695-4544-91E9-B8223EA713FF}"/>
              </a:ext>
            </a:extLst>
          </p:cNvPr>
          <p:cNvSpPr>
            <a:spLocks noGrp="1"/>
          </p:cNvSpPr>
          <p:nvPr>
            <p:ph type="pic" sz="quarter" idx="14"/>
          </p:nvPr>
        </p:nvSpPr>
        <p:spPr>
          <a:xfrm>
            <a:off x="6177889" y="2030436"/>
            <a:ext cx="2817564" cy="2403769"/>
          </a:xfrm>
          <a:solidFill>
            <a:schemeClr val="bg1">
              <a:lumMod val="95000"/>
            </a:schemeClr>
          </a:solidFill>
        </p:spPr>
        <p:txBody>
          <a:bodyPr/>
          <a:lstStyle/>
          <a:p>
            <a:r>
              <a:rPr lang="en-US"/>
              <a:t>Click icon to add picture</a:t>
            </a:r>
            <a:endParaRPr lang="en-US" dirty="0"/>
          </a:p>
        </p:txBody>
      </p:sp>
      <p:sp>
        <p:nvSpPr>
          <p:cNvPr id="8" name="Picture Placeholder 4" title="Decorative">
            <a:extLst>
              <a:ext uri="{FF2B5EF4-FFF2-40B4-BE49-F238E27FC236}">
                <a16:creationId xmlns:a16="http://schemas.microsoft.com/office/drawing/2014/main" id="{D653D0B5-B695-4544-91E9-B8223EA713FF}"/>
              </a:ext>
            </a:extLst>
          </p:cNvPr>
          <p:cNvSpPr>
            <a:spLocks noGrp="1"/>
          </p:cNvSpPr>
          <p:nvPr>
            <p:ph type="pic" sz="quarter" idx="15"/>
          </p:nvPr>
        </p:nvSpPr>
        <p:spPr>
          <a:xfrm>
            <a:off x="9161076" y="0"/>
            <a:ext cx="2817564" cy="4434205"/>
          </a:xfrm>
          <a:solidFill>
            <a:schemeClr val="bg1">
              <a:lumMod val="95000"/>
            </a:schemeClr>
          </a:solidFill>
        </p:spPr>
        <p:txBody>
          <a:bodyPr/>
          <a:lstStyle/>
          <a:p>
            <a:r>
              <a:rPr lang="en-US"/>
              <a:t>Click icon to add picture</a:t>
            </a:r>
            <a:endParaRPr lang="en-US" dirty="0"/>
          </a:p>
        </p:txBody>
      </p:sp>
      <p:sp>
        <p:nvSpPr>
          <p:cNvPr id="2" name="Rectangle 1" title="Decorative"/>
          <p:cNvSpPr/>
          <p:nvPr userDrawn="1"/>
        </p:nvSpPr>
        <p:spPr>
          <a:xfrm>
            <a:off x="213361" y="0"/>
            <a:ext cx="2815716" cy="109975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title="Decorative"/>
          <p:cNvSpPr/>
          <p:nvPr userDrawn="1"/>
        </p:nvSpPr>
        <p:spPr>
          <a:xfrm>
            <a:off x="3196549" y="3334454"/>
            <a:ext cx="2815716" cy="10997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title="Decorative"/>
          <p:cNvSpPr/>
          <p:nvPr userDrawn="1"/>
        </p:nvSpPr>
        <p:spPr>
          <a:xfrm>
            <a:off x="6179737" y="0"/>
            <a:ext cx="2815716" cy="18782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title="Decorative"/>
          <p:cNvSpPr/>
          <p:nvPr userDrawn="1"/>
        </p:nvSpPr>
        <p:spPr>
          <a:xfrm>
            <a:off x="9162924" y="4598770"/>
            <a:ext cx="2815716" cy="225922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32277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itle Slide with Image">
    <p:bg>
      <p:bgPr>
        <a:solidFill>
          <a:schemeClr val="accent2"/>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2565399" y="3107447"/>
            <a:ext cx="7252505" cy="891250"/>
          </a:xfrm>
        </p:spPr>
        <p:txBody>
          <a:bodyPr anchor="t">
            <a:noAutofit/>
          </a:bodyPr>
          <a:lstStyle>
            <a:lvl1pPr algn="ct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2565400" y="4195470"/>
            <a:ext cx="7252504" cy="338549"/>
          </a:xfrm>
        </p:spPr>
        <p:txBody>
          <a:bodyPr>
            <a:normAutofit/>
          </a:bodyPr>
          <a:lstStyle>
            <a:lvl1pPr marL="0" indent="0" algn="ctr">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924870"/>
            <a:ext cx="0"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7" name="Rectangle 6" title="Decorative"/>
          <p:cNvSpPr/>
          <p:nvPr userDrawn="1"/>
        </p:nvSpPr>
        <p:spPr>
          <a:xfrm>
            <a:off x="1238104" y="860778"/>
            <a:ext cx="9715792" cy="5136445"/>
          </a:xfrm>
          <a:prstGeom prst="rect">
            <a:avLst/>
          </a:prstGeom>
          <a:noFill/>
          <a:ln w="76200">
            <a:solidFill>
              <a:schemeClr val="accent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02895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lide Divider with Image">
    <p:bg>
      <p:bgPr>
        <a:solidFill>
          <a:schemeClr val="accent1"/>
        </a:solidFill>
        <a:effectLst/>
      </p:bgPr>
    </p:bg>
    <p:spTree>
      <p:nvGrpSpPr>
        <p:cNvPr id="1" name=""/>
        <p:cNvGrpSpPr/>
        <p:nvPr/>
      </p:nvGrpSpPr>
      <p:grpSpPr>
        <a:xfrm>
          <a:off x="0" y="0"/>
          <a:ext cx="0" cy="0"/>
          <a:chOff x="0" y="0"/>
          <a:chExt cx="0" cy="0"/>
        </a:xfrm>
      </p:grpSpPr>
      <p:sp>
        <p:nvSpPr>
          <p:cNvPr id="11"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5"/>
          </p:nvPr>
        </p:nvSpPr>
        <p:spPr>
          <a:xfrm>
            <a:off x="0" y="0"/>
            <a:ext cx="12192000" cy="6853712"/>
          </a:xfrm>
          <a:solidFill>
            <a:schemeClr val="bg1">
              <a:lumMod val="95000"/>
            </a:schemeClr>
          </a:solidFill>
        </p:spPr>
        <p:txBody>
          <a:bodyPr/>
          <a:lstStyle/>
          <a:p>
            <a:r>
              <a:rPr lang="en-US"/>
              <a:t>Click icon to add picture</a:t>
            </a:r>
            <a:endParaRPr lang="en-US" dirty="0"/>
          </a:p>
        </p:txBody>
      </p:sp>
      <p:sp>
        <p:nvSpPr>
          <p:cNvPr id="8"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838199" y="3673179"/>
            <a:ext cx="6826342" cy="2188805"/>
          </a:xfrm>
        </p:spPr>
        <p:txBody>
          <a:bodyPr rIns="457200" anchor="ctr">
            <a:noAutofit/>
          </a:bodyPr>
          <a:lstStyle>
            <a:lvl1pPr algn="r">
              <a:defRPr sz="5000" b="1">
                <a:solidFill>
                  <a:schemeClr val="bg1"/>
                </a:solidFill>
                <a:latin typeface="+mj-lt"/>
              </a:defRPr>
            </a:lvl1pPr>
          </a:lstStyle>
          <a:p>
            <a:r>
              <a:rPr lang="en-US" dirty="0"/>
              <a:t>CLICK TO ADD TITLE</a:t>
            </a:r>
          </a:p>
        </p:txBody>
      </p:sp>
      <p:sp>
        <p:nvSpPr>
          <p:cNvPr id="9" name="Text Placeholder 12" title="Decorative">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7664542" y="3665204"/>
            <a:ext cx="4527458" cy="2196780"/>
          </a:xfrm>
          <a:solidFill>
            <a:schemeClr val="accent1"/>
          </a:solidFill>
        </p:spPr>
        <p:txBody>
          <a:bodyPr lIns="274320" tIns="182880" rIns="182880" bIns="182880" anchor="ct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6" name="Shape 62" title="Decorative">
            <a:extLst>
              <a:ext uri="{FF2B5EF4-FFF2-40B4-BE49-F238E27FC236}">
                <a16:creationId xmlns:a16="http://schemas.microsoft.com/office/drawing/2014/main" id="{E1A23DB6-E067-4A30-8C4B-98B452428518}"/>
              </a:ext>
            </a:extLst>
          </p:cNvPr>
          <p:cNvSpPr/>
          <p:nvPr userDrawn="1"/>
        </p:nvSpPr>
        <p:spPr>
          <a:xfrm flipV="1">
            <a:off x="7664541" y="3673179"/>
            <a:ext cx="1"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132737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Slide Divider with Image">
    <p:bg>
      <p:bgPr>
        <a:solidFill>
          <a:schemeClr val="accent1"/>
        </a:solidFill>
        <a:effectLst/>
      </p:bgPr>
    </p:bg>
    <p:spTree>
      <p:nvGrpSpPr>
        <p:cNvPr id="1" name=""/>
        <p:cNvGrpSpPr/>
        <p:nvPr/>
      </p:nvGrpSpPr>
      <p:grpSpPr>
        <a:xfrm>
          <a:off x="0" y="0"/>
          <a:ext cx="0" cy="0"/>
          <a:chOff x="0" y="0"/>
          <a:chExt cx="0" cy="0"/>
        </a:xfrm>
      </p:grpSpPr>
      <p:sp>
        <p:nvSpPr>
          <p:cNvPr id="11"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5"/>
          </p:nvPr>
        </p:nvSpPr>
        <p:spPr>
          <a:xfrm>
            <a:off x="0" y="0"/>
            <a:ext cx="12192000" cy="6853712"/>
          </a:xfrm>
          <a:solidFill>
            <a:schemeClr val="bg1">
              <a:lumMod val="95000"/>
            </a:schemeClr>
          </a:solidFill>
        </p:spPr>
        <p:txBody>
          <a:bodyPr/>
          <a:lstStyle/>
          <a:p>
            <a:r>
              <a:rPr lang="en-US"/>
              <a:t>Click icon to add picture</a:t>
            </a:r>
            <a:endParaRPr lang="en-US" dirty="0"/>
          </a:p>
        </p:txBody>
      </p:sp>
      <p:sp>
        <p:nvSpPr>
          <p:cNvPr id="8"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838199" y="3673179"/>
            <a:ext cx="6826342" cy="2188805"/>
          </a:xfrm>
        </p:spPr>
        <p:txBody>
          <a:bodyPr rIns="457200" anchor="ctr">
            <a:noAutofit/>
          </a:bodyPr>
          <a:lstStyle>
            <a:lvl1pPr algn="r">
              <a:defRPr sz="5000" b="1">
                <a:solidFill>
                  <a:schemeClr val="bg1"/>
                </a:solidFill>
                <a:latin typeface="+mj-lt"/>
              </a:defRPr>
            </a:lvl1pPr>
          </a:lstStyle>
          <a:p>
            <a:r>
              <a:rPr lang="en-US" dirty="0"/>
              <a:t>CLICK TO ADD TITLE</a:t>
            </a:r>
          </a:p>
        </p:txBody>
      </p:sp>
      <p:sp>
        <p:nvSpPr>
          <p:cNvPr id="9" name="Text Placeholder 12" title="Decorative">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7664542" y="3665204"/>
            <a:ext cx="4527458" cy="2196780"/>
          </a:xfrm>
          <a:solidFill>
            <a:schemeClr val="accent2"/>
          </a:solidFill>
        </p:spPr>
        <p:txBody>
          <a:bodyPr lIns="274320" tIns="182880" rIns="182880" bIns="182880" anchor="ct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6" name="Shape 62" title="Decorative">
            <a:extLst>
              <a:ext uri="{FF2B5EF4-FFF2-40B4-BE49-F238E27FC236}">
                <a16:creationId xmlns:a16="http://schemas.microsoft.com/office/drawing/2014/main" id="{E1A23DB6-E067-4A30-8C4B-98B452428518}"/>
              </a:ext>
            </a:extLst>
          </p:cNvPr>
          <p:cNvSpPr/>
          <p:nvPr userDrawn="1"/>
        </p:nvSpPr>
        <p:spPr>
          <a:xfrm flipV="1">
            <a:off x="7664541" y="3673179"/>
            <a:ext cx="1" cy="2188805"/>
          </a:xfrm>
          <a:prstGeom prst="line">
            <a:avLst/>
          </a:prstGeom>
          <a:ln w="76200">
            <a:solidFill>
              <a:schemeClr val="accent2">
                <a:lumMod val="75000"/>
                <a:lumOff val="25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14206617"/>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F0FA98-2EE8-734A-95BB-A4637DCAD5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655A45B-F495-F641-AA7A-36292C3CC9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89227B26-65C5-5A4B-AAEC-70B3B5201C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4050737061"/>
      </p:ext>
    </p:extLst>
  </p:cSld>
  <p:clrMap bg1="lt1" tx1="dk1" bg2="lt2" tx2="dk2" accent1="accent1" accent2="accent2" accent3="accent3" accent4="accent4" accent5="accent5" accent6="accent6" hlink="hlink" folHlink="folHlink"/>
  <p:sldLayoutIdLst>
    <p:sldLayoutId id="2147483673" r:id="rId1"/>
    <p:sldLayoutId id="2147483736" r:id="rId2"/>
    <p:sldLayoutId id="2147483689" r:id="rId3"/>
    <p:sldLayoutId id="2147483735" r:id="rId4"/>
    <p:sldLayoutId id="2147483684" r:id="rId5"/>
    <p:sldLayoutId id="2147483752" r:id="rId6"/>
    <p:sldLayoutId id="2147483737" r:id="rId7"/>
    <p:sldLayoutId id="2147483651" r:id="rId8"/>
    <p:sldLayoutId id="2147483738" r:id="rId9"/>
    <p:sldLayoutId id="2147483685" r:id="rId10"/>
    <p:sldLayoutId id="2147483674" r:id="rId11"/>
    <p:sldLayoutId id="2147483690" r:id="rId12"/>
    <p:sldLayoutId id="2147483694" r:id="rId13"/>
    <p:sldLayoutId id="2147483748" r:id="rId14"/>
    <p:sldLayoutId id="2147483693" r:id="rId15"/>
    <p:sldLayoutId id="2147483686" r:id="rId16"/>
    <p:sldLayoutId id="2147483703" r:id="rId17"/>
    <p:sldLayoutId id="2147483709" r:id="rId18"/>
    <p:sldLayoutId id="2147483710" r:id="rId19"/>
    <p:sldLayoutId id="2147483711" r:id="rId20"/>
    <p:sldLayoutId id="2147483712" r:id="rId21"/>
    <p:sldLayoutId id="2147483749" r:id="rId22"/>
    <p:sldLayoutId id="2147483751" r:id="rId23"/>
    <p:sldLayoutId id="2147483704" r:id="rId24"/>
    <p:sldLayoutId id="2147483702" r:id="rId25"/>
    <p:sldLayoutId id="2147483713" r:id="rId26"/>
    <p:sldLayoutId id="2147483714" r:id="rId27"/>
    <p:sldLayoutId id="2147483715" r:id="rId28"/>
    <p:sldLayoutId id="2147483695" r:id="rId29"/>
    <p:sldLayoutId id="2147483730" r:id="rId30"/>
    <p:sldLayoutId id="2147483698" r:id="rId31"/>
    <p:sldLayoutId id="2147483731" r:id="rId32"/>
    <p:sldLayoutId id="2147483699" r:id="rId33"/>
    <p:sldLayoutId id="2147483732" r:id="rId34"/>
    <p:sldLayoutId id="2147483739" r:id="rId35"/>
    <p:sldLayoutId id="2147483740" r:id="rId36"/>
    <p:sldLayoutId id="2147483700" r:id="rId37"/>
    <p:sldLayoutId id="2147483741" r:id="rId38"/>
    <p:sldLayoutId id="2147483742" r:id="rId39"/>
    <p:sldLayoutId id="2147483696" r:id="rId40"/>
    <p:sldLayoutId id="2147483743" r:id="rId41"/>
    <p:sldLayoutId id="2147483744" r:id="rId42"/>
    <p:sldLayoutId id="2147483745" r:id="rId43"/>
    <p:sldLayoutId id="2147483705" r:id="rId44"/>
    <p:sldLayoutId id="2147483746" r:id="rId45"/>
    <p:sldLayoutId id="2147483687" r:id="rId46"/>
    <p:sldLayoutId id="2147483719" r:id="rId47"/>
    <p:sldLayoutId id="2147483720" r:id="rId48"/>
    <p:sldLayoutId id="2147483718" r:id="rId49"/>
    <p:sldLayoutId id="2147483721" r:id="rId50"/>
    <p:sldLayoutId id="2147483716" r:id="rId51"/>
    <p:sldLayoutId id="2147483722" r:id="rId52"/>
    <p:sldLayoutId id="2147483723" r:id="rId53"/>
    <p:sldLayoutId id="2147483753" r:id="rId54"/>
    <p:sldLayoutId id="2147483754" r:id="rId55"/>
    <p:sldLayoutId id="2147483755" r:id="rId56"/>
    <p:sldLayoutId id="2147483756" r:id="rId57"/>
    <p:sldLayoutId id="2147483725" r:id="rId58"/>
    <p:sldLayoutId id="2147483726" r:id="rId59"/>
    <p:sldLayoutId id="2147483675" r:id="rId60"/>
    <p:sldLayoutId id="2147483677" r:id="rId61"/>
    <p:sldLayoutId id="2147483729" r:id="rId62"/>
    <p:sldLayoutId id="2147483747" r:id="rId63"/>
    <p:sldLayoutId id="2147483728" r:id="rId64"/>
  </p:sldLayoutIdLst>
  <p:txStyles>
    <p:titleStyle>
      <a:lvl1pPr algn="l" defTabSz="914400" rtl="0" eaLnBrk="1" latinLnBrk="0" hangingPunct="1">
        <a:lnSpc>
          <a:spcPct val="90000"/>
        </a:lnSpc>
        <a:spcBef>
          <a:spcPct val="0"/>
        </a:spcBef>
        <a:buNone/>
        <a:defRPr sz="4400" b="1" i="0" kern="1200" spc="-150">
          <a:solidFill>
            <a:schemeClr val="tx2"/>
          </a:solidFill>
          <a:latin typeface="+mj-lt"/>
          <a:ea typeface="+mj-ea"/>
          <a:cs typeface="Gill Sans" panose="020B0502020104020203" pitchFamily="34" charset="-79"/>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8" userDrawn="1">
          <p15:clr>
            <a:srgbClr val="F26B43"/>
          </p15:clr>
        </p15:guide>
        <p15:guide id="2" orient="horz" pos="404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23991-6F5F-45D3-883F-8179BE10396D}"/>
              </a:ext>
            </a:extLst>
          </p:cNvPr>
          <p:cNvSpPr>
            <a:spLocks noGrp="1"/>
          </p:cNvSpPr>
          <p:nvPr>
            <p:ph type="title"/>
          </p:nvPr>
        </p:nvSpPr>
        <p:spPr>
          <a:xfrm>
            <a:off x="838199" y="5037721"/>
            <a:ext cx="9575801" cy="891250"/>
          </a:xfrm>
          <a:prstGeom prst="rect">
            <a:avLst/>
          </a:prstGeom>
        </p:spPr>
        <p:txBody>
          <a:bodyPr anchor="t">
            <a:normAutofit/>
          </a:bodyPr>
          <a:lstStyle/>
          <a:p>
            <a:r>
              <a:rPr lang="en-US" dirty="0"/>
              <a:t>Reliance Jio – Case Study - SHRM</a:t>
            </a:r>
          </a:p>
        </p:txBody>
      </p:sp>
      <p:sp>
        <p:nvSpPr>
          <p:cNvPr id="3" name="Text Placeholder 2">
            <a:extLst>
              <a:ext uri="{FF2B5EF4-FFF2-40B4-BE49-F238E27FC236}">
                <a16:creationId xmlns:a16="http://schemas.microsoft.com/office/drawing/2014/main" id="{7555E40E-3256-4272-A29D-F2438D5C136F}"/>
              </a:ext>
            </a:extLst>
          </p:cNvPr>
          <p:cNvSpPr>
            <a:spLocks noGrp="1"/>
          </p:cNvSpPr>
          <p:nvPr>
            <p:ph type="body" sz="quarter" idx="14"/>
          </p:nvPr>
        </p:nvSpPr>
        <p:spPr>
          <a:xfrm>
            <a:off x="838200" y="6125744"/>
            <a:ext cx="9575800" cy="338549"/>
          </a:xfrm>
          <a:prstGeom prst="rect">
            <a:avLst/>
          </a:prstGeom>
        </p:spPr>
        <p:txBody>
          <a:bodyPr>
            <a:normAutofit/>
          </a:bodyPr>
          <a:lstStyle/>
          <a:p>
            <a:r>
              <a:rPr lang="en-US" dirty="0"/>
              <a:t>Welcome to all.  This is Group 1 – </a:t>
            </a:r>
            <a:r>
              <a:rPr lang="en-US" dirty="0" err="1"/>
              <a:t>Sagana</a:t>
            </a:r>
            <a:r>
              <a:rPr lang="en-US" dirty="0"/>
              <a:t>, Aparna, Suresh, Saravanan &amp; Anju</a:t>
            </a:r>
          </a:p>
        </p:txBody>
      </p:sp>
      <p:pic>
        <p:nvPicPr>
          <p:cNvPr id="1026" name="Picture 2" descr="Jio Advertisement | Jio Dhan Dhana dhan | Jio Song | Jio Ad IPL - YouTube">
            <a:extLst>
              <a:ext uri="{FF2B5EF4-FFF2-40B4-BE49-F238E27FC236}">
                <a16:creationId xmlns:a16="http://schemas.microsoft.com/office/drawing/2014/main" id="{2F993468-D9C4-48C1-91E3-9043B44EB1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5736" y="221942"/>
            <a:ext cx="9200225" cy="43145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78739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84621D8-4026-48C6-B9BD-6AB1DE65BD77}"/>
              </a:ext>
            </a:extLst>
          </p:cNvPr>
          <p:cNvSpPr txBox="1"/>
          <p:nvPr/>
        </p:nvSpPr>
        <p:spPr>
          <a:xfrm>
            <a:off x="267434" y="751344"/>
            <a:ext cx="4624161" cy="1631216"/>
          </a:xfrm>
          <a:prstGeom prst="rect">
            <a:avLst/>
          </a:prstGeom>
          <a:noFill/>
        </p:spPr>
        <p:txBody>
          <a:bodyPr wrap="square">
            <a:spAutoFit/>
          </a:bodyPr>
          <a:lstStyle/>
          <a:p>
            <a:r>
              <a:rPr lang="en-US" sz="2000" b="1" dirty="0"/>
              <a:t>Disruptive marketing means turning all the marketing rules upside down, shaking things up and changing the perception not just about your company but about the industry as a whole.</a:t>
            </a:r>
            <a:endParaRPr lang="en-IN" sz="2000" b="1" dirty="0"/>
          </a:p>
        </p:txBody>
      </p:sp>
      <p:pic>
        <p:nvPicPr>
          <p:cNvPr id="1026" name="Picture 2">
            <a:extLst>
              <a:ext uri="{FF2B5EF4-FFF2-40B4-BE49-F238E27FC236}">
                <a16:creationId xmlns:a16="http://schemas.microsoft.com/office/drawing/2014/main" id="{56F574E8-B671-44A2-8377-AAD473ED5E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9074" y="484004"/>
            <a:ext cx="6974889" cy="398146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E432BD1-1F18-4EA5-A8DC-DE51A219AE01}"/>
              </a:ext>
            </a:extLst>
          </p:cNvPr>
          <p:cNvSpPr txBox="1"/>
          <p:nvPr/>
        </p:nvSpPr>
        <p:spPr>
          <a:xfrm>
            <a:off x="267434" y="2839933"/>
            <a:ext cx="4803558" cy="1477328"/>
          </a:xfrm>
          <a:prstGeom prst="rect">
            <a:avLst/>
          </a:prstGeom>
          <a:noFill/>
        </p:spPr>
        <p:txBody>
          <a:bodyPr wrap="square">
            <a:spAutoFit/>
          </a:bodyPr>
          <a:lstStyle/>
          <a:p>
            <a:r>
              <a:rPr lang="en-US" b="1" dirty="0"/>
              <a:t>As per the theory of disruption, Jio's debut in the Indian telecom space in 2016 was a disruptive innovation as it brought non-customers of data to the market through ultra-low-cost smartphones and data tariffs.</a:t>
            </a:r>
            <a:endParaRPr lang="en-IN" b="1" dirty="0"/>
          </a:p>
        </p:txBody>
      </p:sp>
    </p:spTree>
    <p:extLst>
      <p:ext uri="{BB962C8B-B14F-4D97-AF65-F5344CB8AC3E}">
        <p14:creationId xmlns:p14="http://schemas.microsoft.com/office/powerpoint/2010/main" val="7857939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B11BAC48-F4C4-46FB-96DC-423C381AC284}"/>
              </a:ext>
            </a:extLst>
          </p:cNvPr>
          <p:cNvSpPr>
            <a:spLocks noGrp="1"/>
          </p:cNvSpPr>
          <p:nvPr>
            <p:ph type="title"/>
          </p:nvPr>
        </p:nvSpPr>
        <p:spPr>
          <a:xfrm>
            <a:off x="826626" y="3266983"/>
            <a:ext cx="2990772" cy="1485903"/>
          </a:xfrm>
        </p:spPr>
        <p:txBody>
          <a:bodyPr/>
          <a:lstStyle/>
          <a:p>
            <a:r>
              <a:rPr lang="en-US" dirty="0"/>
              <a:t>Question No. 1</a:t>
            </a:r>
          </a:p>
        </p:txBody>
      </p:sp>
      <p:sp>
        <p:nvSpPr>
          <p:cNvPr id="36" name="Text Placeholder 35">
            <a:extLst>
              <a:ext uri="{FF2B5EF4-FFF2-40B4-BE49-F238E27FC236}">
                <a16:creationId xmlns:a16="http://schemas.microsoft.com/office/drawing/2014/main" id="{0391FA66-BCDC-4C12-B812-A0DEE14539EE}"/>
              </a:ext>
            </a:extLst>
          </p:cNvPr>
          <p:cNvSpPr>
            <a:spLocks noGrp="1"/>
          </p:cNvSpPr>
          <p:nvPr>
            <p:ph type="body" sz="quarter" idx="11"/>
          </p:nvPr>
        </p:nvSpPr>
        <p:spPr/>
        <p:txBody>
          <a:bodyPr/>
          <a:lstStyle/>
          <a:p>
            <a:r>
              <a:rPr lang="en-US" b="1" i="1" dirty="0"/>
              <a:t>How has the business Environment altered for Telcos after the launch of Reliance Jio?</a:t>
            </a:r>
          </a:p>
        </p:txBody>
      </p:sp>
      <p:sp>
        <p:nvSpPr>
          <p:cNvPr id="35" name="Text Placeholder 34">
            <a:extLst>
              <a:ext uri="{FF2B5EF4-FFF2-40B4-BE49-F238E27FC236}">
                <a16:creationId xmlns:a16="http://schemas.microsoft.com/office/drawing/2014/main" id="{ADE35233-6DEE-4B97-AFFB-06DE78443B4A}"/>
              </a:ext>
            </a:extLst>
          </p:cNvPr>
          <p:cNvSpPr>
            <a:spLocks noGrp="1"/>
          </p:cNvSpPr>
          <p:nvPr>
            <p:ph type="body" sz="quarter" idx="13"/>
          </p:nvPr>
        </p:nvSpPr>
        <p:spPr>
          <a:xfrm>
            <a:off x="4155313" y="1738728"/>
            <a:ext cx="4294206" cy="755650"/>
          </a:xfrm>
        </p:spPr>
        <p:txBody>
          <a:bodyPr>
            <a:normAutofit fontScale="92500" lnSpcReduction="20000"/>
          </a:bodyPr>
          <a:lstStyle/>
          <a:p>
            <a:r>
              <a:rPr lang="en-US" dirty="0"/>
              <a:t>With a bold tariff plan, low-cost mobile phones, and free voice calls for a lifetime, Reliance Jio </a:t>
            </a:r>
            <a:r>
              <a:rPr lang="en-US" dirty="0" err="1"/>
              <a:t>Infocomm</a:t>
            </a:r>
            <a:r>
              <a:rPr lang="en-US" dirty="0"/>
              <a:t> Ltd kicks off a new phase of turbulence in the world’s fastest growing telecom market.</a:t>
            </a:r>
          </a:p>
        </p:txBody>
      </p:sp>
      <p:sp>
        <p:nvSpPr>
          <p:cNvPr id="34" name="Text Placeholder 33">
            <a:extLst>
              <a:ext uri="{FF2B5EF4-FFF2-40B4-BE49-F238E27FC236}">
                <a16:creationId xmlns:a16="http://schemas.microsoft.com/office/drawing/2014/main" id="{187271B6-523F-4DCD-A006-84BF4C0C784C}"/>
              </a:ext>
            </a:extLst>
          </p:cNvPr>
          <p:cNvSpPr>
            <a:spLocks noGrp="1"/>
          </p:cNvSpPr>
          <p:nvPr>
            <p:ph type="body" sz="quarter" idx="14"/>
          </p:nvPr>
        </p:nvSpPr>
        <p:spPr>
          <a:xfrm>
            <a:off x="4155313" y="2597746"/>
            <a:ext cx="4294206" cy="1113596"/>
          </a:xfrm>
        </p:spPr>
        <p:txBody>
          <a:bodyPr>
            <a:normAutofit fontScale="92500" lnSpcReduction="10000"/>
          </a:bodyPr>
          <a:lstStyle/>
          <a:p>
            <a:r>
              <a:rPr lang="en-US" dirty="0"/>
              <a:t>The current market leader Bharti Airtel’s stock dropped by 9 per cent . Idea Cellular Ltd, another important player, lost 7 per cent. Jio’s entry could also mean the end of the road for marginal players like Aircel, R-Com, Tata DoCoMo, and Telenor</a:t>
            </a:r>
          </a:p>
        </p:txBody>
      </p:sp>
      <p:sp>
        <p:nvSpPr>
          <p:cNvPr id="33" name="Text Placeholder 32">
            <a:extLst>
              <a:ext uri="{FF2B5EF4-FFF2-40B4-BE49-F238E27FC236}">
                <a16:creationId xmlns:a16="http://schemas.microsoft.com/office/drawing/2014/main" id="{F23411C8-1DB7-46A1-A6DC-41EACD30ED57}"/>
              </a:ext>
            </a:extLst>
          </p:cNvPr>
          <p:cNvSpPr>
            <a:spLocks noGrp="1"/>
          </p:cNvSpPr>
          <p:nvPr>
            <p:ph type="body" sz="quarter" idx="15"/>
          </p:nvPr>
        </p:nvSpPr>
        <p:spPr>
          <a:xfrm>
            <a:off x="4155313" y="3648722"/>
            <a:ext cx="4294206" cy="2236066"/>
          </a:xfrm>
        </p:spPr>
        <p:txBody>
          <a:bodyPr>
            <a:normAutofit fontScale="77500" lnSpcReduction="20000"/>
          </a:bodyPr>
          <a:lstStyle/>
          <a:p>
            <a:r>
              <a:rPr lang="en-US" dirty="0"/>
              <a:t>For consumers:</a:t>
            </a:r>
          </a:p>
          <a:p>
            <a:endParaRPr lang="en-US" dirty="0"/>
          </a:p>
          <a:p>
            <a:r>
              <a:rPr lang="en-US" dirty="0"/>
              <a:t>Airtel and Vodafone also unleash their own competitive tariff plans. Jio will price mobile phone data as low as Rs.50 per gigabyte (GB). Two days later, Bharti Airtel slashed 4G and 3G mobile Internet charges by up to 80 per cent to as low as 51 per GB in anticipation of the Jio launch. </a:t>
            </a:r>
          </a:p>
          <a:p>
            <a:endParaRPr lang="en-US" dirty="0"/>
          </a:p>
          <a:p>
            <a:r>
              <a:rPr lang="en-US" dirty="0"/>
              <a:t>At the Jio launch, Ambani had said that Reliance Industries had deployed the largest 100 per cent voice over long-term evolution (VoLTE) network, which provides crystal clear voice and video quality, instant call connectivity, the least call drops, and a unique ability to use data and voice simultaneously</a:t>
            </a:r>
          </a:p>
        </p:txBody>
      </p:sp>
      <p:sp>
        <p:nvSpPr>
          <p:cNvPr id="11" name="Text Placeholder 10">
            <a:extLst>
              <a:ext uri="{FF2B5EF4-FFF2-40B4-BE49-F238E27FC236}">
                <a16:creationId xmlns:a16="http://schemas.microsoft.com/office/drawing/2014/main" id="{47B21F6A-5FD9-417C-9575-4DBC3185FD87}"/>
              </a:ext>
            </a:extLst>
          </p:cNvPr>
          <p:cNvSpPr>
            <a:spLocks noGrp="1"/>
          </p:cNvSpPr>
          <p:nvPr>
            <p:ph type="body" sz="quarter" idx="16"/>
          </p:nvPr>
        </p:nvSpPr>
        <p:spPr>
          <a:xfrm>
            <a:off x="4155313" y="5884788"/>
            <a:ext cx="4294206" cy="755650"/>
          </a:xfrm>
        </p:spPr>
        <p:txBody>
          <a:bodyPr/>
          <a:lstStyle/>
          <a:p>
            <a:r>
              <a:rPr lang="en-US" dirty="0"/>
              <a:t>The company is collaborating with nearly all smartphone makers to bundle three months of free data and voice with handsets.</a:t>
            </a:r>
          </a:p>
        </p:txBody>
      </p:sp>
      <p:pic>
        <p:nvPicPr>
          <p:cNvPr id="4098" name="Picture 2">
            <a:extLst>
              <a:ext uri="{FF2B5EF4-FFF2-40B4-BE49-F238E27FC236}">
                <a16:creationId xmlns:a16="http://schemas.microsoft.com/office/drawing/2014/main" id="{64344334-B8F5-4721-AB1A-4239BC0FBD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160" y="286025"/>
            <a:ext cx="3776015" cy="2181967"/>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0BDE7B6A-7FDB-44BA-8B30-81E8CDDE97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98657" y="573882"/>
            <a:ext cx="3046225" cy="1920496"/>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9">
            <a:extLst>
              <a:ext uri="{FF2B5EF4-FFF2-40B4-BE49-F238E27FC236}">
                <a16:creationId xmlns:a16="http://schemas.microsoft.com/office/drawing/2014/main" id="{19706173-B5C1-4BE8-AE97-7F40AB948899}"/>
              </a:ext>
            </a:extLst>
          </p:cNvPr>
          <p:cNvSpPr txBox="1">
            <a:spLocks/>
          </p:cNvSpPr>
          <p:nvPr/>
        </p:nvSpPr>
        <p:spPr>
          <a:xfrm>
            <a:off x="9048828" y="4163627"/>
            <a:ext cx="2990772" cy="589258"/>
          </a:xfrm>
          <a:prstGeom prst="rect">
            <a:avLst/>
          </a:prstGeom>
          <a:noFill/>
        </p:spPr>
        <p:txBody>
          <a:bodyPr vert="horz" lIns="0" tIns="45720" rIns="91440" bIns="0" rtlCol="0" anchor="b">
            <a:noAutofit/>
          </a:bodyPr>
          <a:lstStyle>
            <a:lvl1pPr algn="l" defTabSz="914400" rtl="0" eaLnBrk="1" latinLnBrk="0" hangingPunct="1">
              <a:lnSpc>
                <a:spcPct val="90000"/>
              </a:lnSpc>
              <a:spcBef>
                <a:spcPct val="0"/>
              </a:spcBef>
              <a:buNone/>
              <a:defRPr lang="en-US" sz="5000" b="1" i="0" kern="1200" spc="-150">
                <a:solidFill>
                  <a:schemeClr val="tx2"/>
                </a:solidFill>
                <a:latin typeface="+mj-lt"/>
                <a:ea typeface="+mj-ea"/>
                <a:cs typeface="Gill Sans" panose="020B0502020104020203" pitchFamily="34" charset="-79"/>
              </a:defRPr>
            </a:lvl1pPr>
          </a:lstStyle>
          <a:p>
            <a:r>
              <a:rPr lang="en-IN" sz="2000" dirty="0"/>
              <a:t>Founder – Mukesh Ambani</a:t>
            </a:r>
          </a:p>
          <a:p>
            <a:r>
              <a:rPr lang="en-IN" sz="2000" dirty="0"/>
              <a:t>CEO – Atul  </a:t>
            </a:r>
            <a:r>
              <a:rPr lang="en-IN" sz="2000" dirty="0" err="1"/>
              <a:t>Kansal</a:t>
            </a:r>
            <a:endParaRPr lang="en-IN" sz="2000" dirty="0"/>
          </a:p>
        </p:txBody>
      </p:sp>
    </p:spTree>
    <p:extLst>
      <p:ext uri="{BB962C8B-B14F-4D97-AF65-F5344CB8AC3E}">
        <p14:creationId xmlns:p14="http://schemas.microsoft.com/office/powerpoint/2010/main" val="21301155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B11BAC48-F4C4-46FB-96DC-423C381AC284}"/>
              </a:ext>
            </a:extLst>
          </p:cNvPr>
          <p:cNvSpPr>
            <a:spLocks noGrp="1"/>
          </p:cNvSpPr>
          <p:nvPr>
            <p:ph type="title"/>
          </p:nvPr>
        </p:nvSpPr>
        <p:spPr>
          <a:xfrm>
            <a:off x="826626" y="3266983"/>
            <a:ext cx="2990772" cy="1485903"/>
          </a:xfrm>
        </p:spPr>
        <p:txBody>
          <a:bodyPr/>
          <a:lstStyle/>
          <a:p>
            <a:r>
              <a:rPr lang="en-US" dirty="0"/>
              <a:t>Question No. 2</a:t>
            </a:r>
          </a:p>
        </p:txBody>
      </p:sp>
      <p:sp>
        <p:nvSpPr>
          <p:cNvPr id="36" name="Text Placeholder 35">
            <a:extLst>
              <a:ext uri="{FF2B5EF4-FFF2-40B4-BE49-F238E27FC236}">
                <a16:creationId xmlns:a16="http://schemas.microsoft.com/office/drawing/2014/main" id="{0391FA66-BCDC-4C12-B812-A0DEE14539EE}"/>
              </a:ext>
            </a:extLst>
          </p:cNvPr>
          <p:cNvSpPr>
            <a:spLocks noGrp="1"/>
          </p:cNvSpPr>
          <p:nvPr>
            <p:ph type="body" sz="quarter" idx="11"/>
          </p:nvPr>
        </p:nvSpPr>
        <p:spPr/>
        <p:txBody>
          <a:bodyPr/>
          <a:lstStyle/>
          <a:p>
            <a:r>
              <a:rPr lang="en-US" b="1" i="1" dirty="0"/>
              <a:t>Can the launch of Jio be seen as a sustainable business model given the Indian conditions? Comment?</a:t>
            </a:r>
          </a:p>
        </p:txBody>
      </p:sp>
      <p:sp>
        <p:nvSpPr>
          <p:cNvPr id="35" name="Text Placeholder 34">
            <a:extLst>
              <a:ext uri="{FF2B5EF4-FFF2-40B4-BE49-F238E27FC236}">
                <a16:creationId xmlns:a16="http://schemas.microsoft.com/office/drawing/2014/main" id="{ADE35233-6DEE-4B97-AFFB-06DE78443B4A}"/>
              </a:ext>
            </a:extLst>
          </p:cNvPr>
          <p:cNvSpPr>
            <a:spLocks noGrp="1"/>
          </p:cNvSpPr>
          <p:nvPr>
            <p:ph type="body" sz="quarter" idx="13"/>
          </p:nvPr>
        </p:nvSpPr>
        <p:spPr/>
        <p:txBody>
          <a:bodyPr/>
          <a:lstStyle/>
          <a:p>
            <a:r>
              <a:rPr lang="en-US" dirty="0"/>
              <a:t>A whopping 80 per cent of Jio’s calls have been failing, according to a statement issued by the company within 15 days of its launch.</a:t>
            </a:r>
          </a:p>
        </p:txBody>
      </p:sp>
      <p:sp>
        <p:nvSpPr>
          <p:cNvPr id="34" name="Text Placeholder 33">
            <a:extLst>
              <a:ext uri="{FF2B5EF4-FFF2-40B4-BE49-F238E27FC236}">
                <a16:creationId xmlns:a16="http://schemas.microsoft.com/office/drawing/2014/main" id="{187271B6-523F-4DCD-A006-84BF4C0C784C}"/>
              </a:ext>
            </a:extLst>
          </p:cNvPr>
          <p:cNvSpPr>
            <a:spLocks noGrp="1"/>
          </p:cNvSpPr>
          <p:nvPr>
            <p:ph type="body" sz="quarter" idx="14"/>
          </p:nvPr>
        </p:nvSpPr>
        <p:spPr/>
        <p:txBody>
          <a:bodyPr/>
          <a:lstStyle/>
          <a:p>
            <a:r>
              <a:rPr lang="en-US" dirty="0"/>
              <a:t>Poor data connections  has been reported in few of the areas  due to tower issues.</a:t>
            </a:r>
          </a:p>
        </p:txBody>
      </p:sp>
      <p:sp>
        <p:nvSpPr>
          <p:cNvPr id="33" name="Text Placeholder 32">
            <a:extLst>
              <a:ext uri="{FF2B5EF4-FFF2-40B4-BE49-F238E27FC236}">
                <a16:creationId xmlns:a16="http://schemas.microsoft.com/office/drawing/2014/main" id="{F23411C8-1DB7-46A1-A6DC-41EACD30ED57}"/>
              </a:ext>
            </a:extLst>
          </p:cNvPr>
          <p:cNvSpPr>
            <a:spLocks noGrp="1"/>
          </p:cNvSpPr>
          <p:nvPr>
            <p:ph type="body" sz="quarter" idx="15"/>
          </p:nvPr>
        </p:nvSpPr>
        <p:spPr/>
        <p:txBody>
          <a:bodyPr/>
          <a:lstStyle/>
          <a:p>
            <a:r>
              <a:rPr lang="en-US" dirty="0"/>
              <a:t>Too many freebies which the company was not able to afford in the long run.</a:t>
            </a:r>
          </a:p>
        </p:txBody>
      </p:sp>
      <p:sp>
        <p:nvSpPr>
          <p:cNvPr id="11" name="Text Placeholder 10">
            <a:extLst>
              <a:ext uri="{FF2B5EF4-FFF2-40B4-BE49-F238E27FC236}">
                <a16:creationId xmlns:a16="http://schemas.microsoft.com/office/drawing/2014/main" id="{47B21F6A-5FD9-417C-9575-4DBC3185FD87}"/>
              </a:ext>
            </a:extLst>
          </p:cNvPr>
          <p:cNvSpPr>
            <a:spLocks noGrp="1"/>
          </p:cNvSpPr>
          <p:nvPr>
            <p:ph type="body" sz="quarter" idx="16"/>
          </p:nvPr>
        </p:nvSpPr>
        <p:spPr/>
        <p:txBody>
          <a:bodyPr/>
          <a:lstStyle/>
          <a:p>
            <a:r>
              <a:rPr lang="en-US" dirty="0"/>
              <a:t>Since the 4G connection was new to the market and the customers had 3G smart phone, which lead to  lower efficiency.</a:t>
            </a:r>
          </a:p>
        </p:txBody>
      </p:sp>
      <p:pic>
        <p:nvPicPr>
          <p:cNvPr id="2050" name="Picture 2" descr="5 Tips To Effectively Handle An Irate Customer">
            <a:extLst>
              <a:ext uri="{FF2B5EF4-FFF2-40B4-BE49-F238E27FC236}">
                <a16:creationId xmlns:a16="http://schemas.microsoft.com/office/drawing/2014/main" id="{16BA3532-9DE0-4FE9-B68E-E01FE496E4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00118" y="674131"/>
            <a:ext cx="2689932" cy="203767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a:extLst>
              <a:ext uri="{FF2B5EF4-FFF2-40B4-BE49-F238E27FC236}">
                <a16:creationId xmlns:a16="http://schemas.microsoft.com/office/drawing/2014/main" id="{68496FBA-532A-41EB-A2AB-7DCE197F0A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160" y="286025"/>
            <a:ext cx="3776015" cy="2181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84104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B11BAC48-F4C4-46FB-96DC-423C381AC284}"/>
              </a:ext>
            </a:extLst>
          </p:cNvPr>
          <p:cNvSpPr>
            <a:spLocks noGrp="1"/>
          </p:cNvSpPr>
          <p:nvPr>
            <p:ph type="title"/>
          </p:nvPr>
        </p:nvSpPr>
        <p:spPr>
          <a:xfrm>
            <a:off x="826626" y="3266983"/>
            <a:ext cx="2990772" cy="1485903"/>
          </a:xfrm>
        </p:spPr>
        <p:txBody>
          <a:bodyPr/>
          <a:lstStyle/>
          <a:p>
            <a:r>
              <a:rPr lang="en-US" dirty="0"/>
              <a:t>Question No. 3</a:t>
            </a:r>
          </a:p>
        </p:txBody>
      </p:sp>
      <p:sp>
        <p:nvSpPr>
          <p:cNvPr id="36" name="Text Placeholder 35">
            <a:extLst>
              <a:ext uri="{FF2B5EF4-FFF2-40B4-BE49-F238E27FC236}">
                <a16:creationId xmlns:a16="http://schemas.microsoft.com/office/drawing/2014/main" id="{0391FA66-BCDC-4C12-B812-A0DEE14539EE}"/>
              </a:ext>
            </a:extLst>
          </p:cNvPr>
          <p:cNvSpPr>
            <a:spLocks noGrp="1"/>
          </p:cNvSpPr>
          <p:nvPr>
            <p:ph type="body" sz="quarter" idx="11"/>
          </p:nvPr>
        </p:nvSpPr>
        <p:spPr>
          <a:xfrm>
            <a:off x="4190260" y="669007"/>
            <a:ext cx="4525589" cy="920095"/>
          </a:xfrm>
        </p:spPr>
        <p:txBody>
          <a:bodyPr>
            <a:normAutofit lnSpcReduction="10000"/>
          </a:bodyPr>
          <a:lstStyle/>
          <a:p>
            <a:r>
              <a:rPr lang="en-US" b="1" i="1" dirty="0"/>
              <a:t>Reliance Jio is being seen as a game changer in the Indian market with disruptive competitive strategies. What kind of HR approach to strategy do you think this kind of an organization would need?</a:t>
            </a:r>
          </a:p>
        </p:txBody>
      </p:sp>
      <p:sp>
        <p:nvSpPr>
          <p:cNvPr id="35" name="Text Placeholder 34">
            <a:extLst>
              <a:ext uri="{FF2B5EF4-FFF2-40B4-BE49-F238E27FC236}">
                <a16:creationId xmlns:a16="http://schemas.microsoft.com/office/drawing/2014/main" id="{ADE35233-6DEE-4B97-AFFB-06DE78443B4A}"/>
              </a:ext>
            </a:extLst>
          </p:cNvPr>
          <p:cNvSpPr>
            <a:spLocks noGrp="1"/>
          </p:cNvSpPr>
          <p:nvPr>
            <p:ph type="body" sz="quarter" idx="13"/>
          </p:nvPr>
        </p:nvSpPr>
        <p:spPr>
          <a:xfrm>
            <a:off x="4297941" y="1597979"/>
            <a:ext cx="4294206" cy="4811699"/>
          </a:xfrm>
        </p:spPr>
        <p:txBody>
          <a:bodyPr>
            <a:normAutofit fontScale="70000" lnSpcReduction="20000"/>
          </a:bodyPr>
          <a:lstStyle/>
          <a:p>
            <a:endParaRPr lang="en-US" dirty="0"/>
          </a:p>
          <a:p>
            <a:endParaRPr lang="en-US" dirty="0"/>
          </a:p>
          <a:p>
            <a:r>
              <a:rPr lang="en-US" sz="2300" b="1" u="sng" dirty="0"/>
              <a:t>Hard Elements:</a:t>
            </a:r>
          </a:p>
          <a:p>
            <a:endParaRPr lang="en-US" sz="2300" b="1" dirty="0"/>
          </a:p>
          <a:p>
            <a:r>
              <a:rPr lang="en-US" sz="2300" b="1" dirty="0"/>
              <a:t>Structure  –  Flat organization  (allows quicker decision-making processes)</a:t>
            </a:r>
          </a:p>
          <a:p>
            <a:endParaRPr lang="en-US" sz="2300" b="1" dirty="0"/>
          </a:p>
          <a:p>
            <a:r>
              <a:rPr lang="en-US" sz="2300" b="1" dirty="0"/>
              <a:t>Strategy –  Cost focus </a:t>
            </a:r>
          </a:p>
          <a:p>
            <a:endParaRPr lang="en-US" sz="2300" b="1" dirty="0"/>
          </a:p>
          <a:p>
            <a:r>
              <a:rPr lang="en-US" sz="2300" b="1" dirty="0"/>
              <a:t>System  -  HR system and  Analyzer</a:t>
            </a:r>
          </a:p>
          <a:p>
            <a:endParaRPr lang="en-US" b="1" dirty="0"/>
          </a:p>
          <a:p>
            <a:endParaRPr lang="en-US" b="1" dirty="0"/>
          </a:p>
          <a:p>
            <a:endParaRPr lang="en-US" b="1" dirty="0"/>
          </a:p>
          <a:p>
            <a:endParaRPr lang="en-US" b="1" dirty="0"/>
          </a:p>
          <a:p>
            <a:endParaRPr lang="en-US" b="1" dirty="0"/>
          </a:p>
          <a:p>
            <a:r>
              <a:rPr lang="en-US" sz="2600" b="1" u="sng" dirty="0"/>
              <a:t>Soft Elements: </a:t>
            </a:r>
          </a:p>
          <a:p>
            <a:endParaRPr lang="en-US" sz="2600" b="1" dirty="0"/>
          </a:p>
          <a:p>
            <a:r>
              <a:rPr lang="en-US" sz="2600" b="1" dirty="0"/>
              <a:t>Skills -  Innovation and collaboration </a:t>
            </a:r>
          </a:p>
          <a:p>
            <a:endParaRPr lang="en-US" sz="2600" b="1" dirty="0"/>
          </a:p>
          <a:p>
            <a:r>
              <a:rPr lang="en-US" sz="2600" b="1" dirty="0"/>
              <a:t>Shared  Values –  Creativity, Trust, Quality</a:t>
            </a:r>
          </a:p>
          <a:p>
            <a:endParaRPr lang="en-US" sz="2600" b="1" dirty="0"/>
          </a:p>
          <a:p>
            <a:r>
              <a:rPr lang="en-US" sz="2600" b="1" dirty="0"/>
              <a:t>Style –  Participative leadership, Collaboration</a:t>
            </a:r>
          </a:p>
          <a:p>
            <a:endParaRPr lang="en-US" sz="2600" b="1" dirty="0"/>
          </a:p>
          <a:p>
            <a:r>
              <a:rPr lang="en-US" sz="2600" b="1" dirty="0"/>
              <a:t>Staff -  Employee engagement, competence &amp; align with business goals</a:t>
            </a:r>
          </a:p>
          <a:p>
            <a:endParaRPr lang="en-US" dirty="0"/>
          </a:p>
        </p:txBody>
      </p:sp>
      <p:pic>
        <p:nvPicPr>
          <p:cNvPr id="1026" name="Picture 2" descr="McKinsey 7S Framework - Strategy Training from EPM">
            <a:extLst>
              <a:ext uri="{FF2B5EF4-FFF2-40B4-BE49-F238E27FC236}">
                <a16:creationId xmlns:a16="http://schemas.microsoft.com/office/drawing/2014/main" id="{7F52BDC8-E824-4EFD-AD7D-F87490A521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92147" y="1456121"/>
            <a:ext cx="3070327" cy="299159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5FFCFAEF-5CC5-476C-A841-4112E08BD149}"/>
              </a:ext>
            </a:extLst>
          </p:cNvPr>
          <p:cNvSpPr txBox="1"/>
          <p:nvPr/>
        </p:nvSpPr>
        <p:spPr>
          <a:xfrm>
            <a:off x="8824718" y="4413031"/>
            <a:ext cx="2912164" cy="1015663"/>
          </a:xfrm>
          <a:prstGeom prst="rect">
            <a:avLst/>
          </a:prstGeom>
          <a:noFill/>
        </p:spPr>
        <p:txBody>
          <a:bodyPr wrap="square">
            <a:spAutoFit/>
          </a:bodyPr>
          <a:lstStyle/>
          <a:p>
            <a:r>
              <a:rPr lang="en-US" sz="1200" b="0" i="0" dirty="0">
                <a:solidFill>
                  <a:srgbClr val="4D5156"/>
                </a:solidFill>
                <a:effectLst/>
                <a:latin typeface="arial" panose="020B0604020202020204" pitchFamily="34" charset="0"/>
              </a:rPr>
              <a:t>The McKinsey 7S Framework is a management model developed by business consultants Robert H. Waterman, Jr. and Tom Peters in the 1980s</a:t>
            </a:r>
            <a:endParaRPr lang="en-IN" sz="1200" dirty="0"/>
          </a:p>
        </p:txBody>
      </p:sp>
      <p:pic>
        <p:nvPicPr>
          <p:cNvPr id="11" name="Picture 2">
            <a:extLst>
              <a:ext uri="{FF2B5EF4-FFF2-40B4-BE49-F238E27FC236}">
                <a16:creationId xmlns:a16="http://schemas.microsoft.com/office/drawing/2014/main" id="{08F13E75-8E5C-45A8-AE3B-4157287BC8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160" y="286025"/>
            <a:ext cx="3776015" cy="2181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9798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BF25D-4917-47F7-BE63-46FD694D39BB}"/>
              </a:ext>
            </a:extLst>
          </p:cNvPr>
          <p:cNvSpPr>
            <a:spLocks noGrp="1"/>
          </p:cNvSpPr>
          <p:nvPr>
            <p:ph type="title"/>
          </p:nvPr>
        </p:nvSpPr>
        <p:spPr>
          <a:xfrm>
            <a:off x="449452" y="3220278"/>
            <a:ext cx="3231396" cy="1532609"/>
          </a:xfrm>
        </p:spPr>
        <p:txBody>
          <a:bodyPr/>
          <a:lstStyle/>
          <a:p>
            <a:r>
              <a:rPr lang="en-IN" dirty="0"/>
              <a:t>Key HR Approach </a:t>
            </a:r>
          </a:p>
        </p:txBody>
      </p:sp>
      <p:sp>
        <p:nvSpPr>
          <p:cNvPr id="9" name="Rectangle 8">
            <a:extLst>
              <a:ext uri="{FF2B5EF4-FFF2-40B4-BE49-F238E27FC236}">
                <a16:creationId xmlns:a16="http://schemas.microsoft.com/office/drawing/2014/main" id="{4932F762-891F-4962-9374-ABEF60B61FED}"/>
              </a:ext>
            </a:extLst>
          </p:cNvPr>
          <p:cNvSpPr/>
          <p:nvPr/>
        </p:nvSpPr>
        <p:spPr>
          <a:xfrm>
            <a:off x="3808675" y="227808"/>
            <a:ext cx="7933873" cy="6528099"/>
          </a:xfrm>
          <a:prstGeom prst="rect">
            <a:avLst/>
          </a:prstGeom>
        </p:spPr>
        <p:style>
          <a:lnRef idx="1">
            <a:schemeClr val="accent3"/>
          </a:lnRef>
          <a:fillRef idx="2">
            <a:schemeClr val="accent3"/>
          </a:fillRef>
          <a:effectRef idx="1">
            <a:schemeClr val="accent3"/>
          </a:effectRef>
          <a:fontRef idx="minor">
            <a:schemeClr val="dk1"/>
          </a:fontRef>
        </p:style>
        <p:txBody>
          <a:bodyPr rtlCol="0" anchor="t"/>
          <a:lstStyle/>
          <a:p>
            <a:r>
              <a:rPr lang="en-US" sz="1300" b="1" i="1" dirty="0"/>
              <a:t>Keeping in mind how effectiveness can be achieved in an organization through the interactions of seven key elements – Structure, Strategy, Skill, System, Shared Values, Style, and Staff.  We propose the below as the strategy in HR point of view.</a:t>
            </a:r>
          </a:p>
          <a:p>
            <a:endParaRPr lang="en-US" sz="1300" b="1" u="sng" dirty="0"/>
          </a:p>
          <a:p>
            <a:r>
              <a:rPr lang="en-US" sz="1300" b="1" u="sng" dirty="0"/>
              <a:t>Hard Elements:</a:t>
            </a:r>
          </a:p>
          <a:p>
            <a:endParaRPr lang="en-US" sz="1300" b="1" dirty="0"/>
          </a:p>
          <a:p>
            <a:r>
              <a:rPr lang="en-US" sz="1300" b="1" dirty="0"/>
              <a:t>Structure  –  For an organization which is more directly influenced by consumer  requires to be flat organization .  This eases the communication, decision making and implementation of strategies much more easier.</a:t>
            </a:r>
          </a:p>
          <a:p>
            <a:endParaRPr lang="en-US" sz="1300" b="1" dirty="0"/>
          </a:p>
          <a:p>
            <a:r>
              <a:rPr lang="en-US" sz="1300" b="1" dirty="0"/>
              <a:t>Strategy –  In order to build a competitive advantage over the competitors ,  the organization needs to assess the existing market conditions and come up with  cost and customer focused initiatives  to win and sustain in the market  for a long term.</a:t>
            </a:r>
          </a:p>
          <a:p>
            <a:endParaRPr lang="en-US" sz="1300" b="1" dirty="0"/>
          </a:p>
          <a:p>
            <a:r>
              <a:rPr lang="en-US" sz="1300" b="1" dirty="0"/>
              <a:t>System  -  As mentioned in our previous slide the company can invest more on  HR systems for seamless and timely communication, processing of HR tasks etc.,.  A strong internal HR system can sustain the company in a long run.</a:t>
            </a:r>
          </a:p>
          <a:p>
            <a:endParaRPr lang="en-US" sz="1300" b="1" dirty="0"/>
          </a:p>
          <a:p>
            <a:r>
              <a:rPr lang="en-US" sz="1300" b="1" u="sng" dirty="0"/>
              <a:t>Soft Elements: </a:t>
            </a:r>
          </a:p>
          <a:p>
            <a:endParaRPr lang="en-US" sz="1300" b="1" dirty="0"/>
          </a:p>
          <a:p>
            <a:r>
              <a:rPr lang="en-US" sz="1300" b="1" dirty="0"/>
              <a:t>Skills -  The main essence during recruitment and people development needs to be based on innovation, collaboration and competence development.  As when the employees are ready for any market challenge it results in the true success of the organization.</a:t>
            </a:r>
          </a:p>
          <a:p>
            <a:endParaRPr lang="en-US" sz="1300" b="1" dirty="0"/>
          </a:p>
          <a:p>
            <a:r>
              <a:rPr lang="en-US" sz="1300" b="1" dirty="0"/>
              <a:t>Shared  Values –   These are the core values of the organization and reflect its general work ethic. They were called "superordinate goals“. The keys values would  be creativity, trust and quality which needs to resonate in every employee which would translate in to customer success.</a:t>
            </a:r>
          </a:p>
          <a:p>
            <a:endParaRPr lang="en-US" sz="1300" b="1" dirty="0"/>
          </a:p>
          <a:p>
            <a:r>
              <a:rPr lang="en-US" sz="1300" b="1" dirty="0"/>
              <a:t>Style – The leadership  styles needs to be essentially  transformational and participative which will encourage all of the above key factors to sustain  the organization both  internally and externally.  Happy Employees  Happy Customers !!!</a:t>
            </a:r>
          </a:p>
          <a:p>
            <a:endParaRPr lang="en-US" sz="1300" b="1" dirty="0"/>
          </a:p>
          <a:p>
            <a:r>
              <a:rPr lang="en-US" sz="1300" b="1" dirty="0"/>
              <a:t>Staff -  The employees and their capacities needs to be at par with the market conditions.. Agility, technical and social competence,  needs to be engaged to align with the business goals.  These characteristics in the  employees will translate in to huge success of the business as well as sustenance of the business.</a:t>
            </a:r>
          </a:p>
        </p:txBody>
      </p:sp>
    </p:spTree>
    <p:extLst>
      <p:ext uri="{BB962C8B-B14F-4D97-AF65-F5344CB8AC3E}">
        <p14:creationId xmlns:p14="http://schemas.microsoft.com/office/powerpoint/2010/main" val="51077645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590E8A2-62D8-47DA-A3B1-05294A9966F8}"/>
              </a:ext>
            </a:extLst>
          </p:cNvPr>
          <p:cNvSpPr>
            <a:spLocks noGrp="1"/>
          </p:cNvSpPr>
          <p:nvPr>
            <p:ph type="body" sz="quarter" idx="11"/>
          </p:nvPr>
        </p:nvSpPr>
        <p:spPr/>
        <p:txBody>
          <a:bodyPr/>
          <a:lstStyle/>
          <a:p>
            <a:endParaRPr lang="en-IN"/>
          </a:p>
        </p:txBody>
      </p:sp>
      <p:sp>
        <p:nvSpPr>
          <p:cNvPr id="5" name="Text Placeholder 4">
            <a:extLst>
              <a:ext uri="{FF2B5EF4-FFF2-40B4-BE49-F238E27FC236}">
                <a16:creationId xmlns:a16="http://schemas.microsoft.com/office/drawing/2014/main" id="{7F71F9AE-8BD9-4312-985B-E5A48599EF22}"/>
              </a:ext>
            </a:extLst>
          </p:cNvPr>
          <p:cNvSpPr>
            <a:spLocks noGrp="1"/>
          </p:cNvSpPr>
          <p:nvPr>
            <p:ph type="body" sz="quarter" idx="13"/>
          </p:nvPr>
        </p:nvSpPr>
        <p:spPr/>
        <p:txBody>
          <a:bodyPr/>
          <a:lstStyle/>
          <a:p>
            <a:endParaRPr lang="en-IN"/>
          </a:p>
        </p:txBody>
      </p:sp>
      <p:sp>
        <p:nvSpPr>
          <p:cNvPr id="6" name="Text Placeholder 5">
            <a:extLst>
              <a:ext uri="{FF2B5EF4-FFF2-40B4-BE49-F238E27FC236}">
                <a16:creationId xmlns:a16="http://schemas.microsoft.com/office/drawing/2014/main" id="{50B270BA-F0DC-4651-A934-79630BED3FA4}"/>
              </a:ext>
            </a:extLst>
          </p:cNvPr>
          <p:cNvSpPr>
            <a:spLocks noGrp="1"/>
          </p:cNvSpPr>
          <p:nvPr>
            <p:ph type="body" sz="quarter" idx="14"/>
          </p:nvPr>
        </p:nvSpPr>
        <p:spPr/>
        <p:txBody>
          <a:bodyPr/>
          <a:lstStyle/>
          <a:p>
            <a:endParaRPr lang="en-IN"/>
          </a:p>
        </p:txBody>
      </p:sp>
      <p:sp>
        <p:nvSpPr>
          <p:cNvPr id="7" name="Text Placeholder 6">
            <a:extLst>
              <a:ext uri="{FF2B5EF4-FFF2-40B4-BE49-F238E27FC236}">
                <a16:creationId xmlns:a16="http://schemas.microsoft.com/office/drawing/2014/main" id="{67E63686-FC3F-4344-A843-C0BFEA2D1FDF}"/>
              </a:ext>
            </a:extLst>
          </p:cNvPr>
          <p:cNvSpPr>
            <a:spLocks noGrp="1"/>
          </p:cNvSpPr>
          <p:nvPr>
            <p:ph type="body" sz="quarter" idx="15"/>
          </p:nvPr>
        </p:nvSpPr>
        <p:spPr/>
        <p:txBody>
          <a:bodyPr/>
          <a:lstStyle/>
          <a:p>
            <a:endParaRPr lang="en-IN" dirty="0"/>
          </a:p>
        </p:txBody>
      </p:sp>
      <p:sp>
        <p:nvSpPr>
          <p:cNvPr id="8" name="Text Placeholder 7">
            <a:extLst>
              <a:ext uri="{FF2B5EF4-FFF2-40B4-BE49-F238E27FC236}">
                <a16:creationId xmlns:a16="http://schemas.microsoft.com/office/drawing/2014/main" id="{5F211C53-B2A6-440C-BB94-02491EFE0C8F}"/>
              </a:ext>
            </a:extLst>
          </p:cNvPr>
          <p:cNvSpPr>
            <a:spLocks noGrp="1"/>
          </p:cNvSpPr>
          <p:nvPr>
            <p:ph type="body" sz="quarter" idx="16"/>
          </p:nvPr>
        </p:nvSpPr>
        <p:spPr>
          <a:xfrm>
            <a:off x="2068497" y="5751386"/>
            <a:ext cx="8407153" cy="755650"/>
          </a:xfrm>
        </p:spPr>
        <p:txBody>
          <a:bodyPr>
            <a:noAutofit/>
          </a:bodyPr>
          <a:lstStyle/>
          <a:p>
            <a:r>
              <a:rPr lang="en-IN" sz="5400" b="1" dirty="0"/>
              <a:t>Thank you !! from Group 1</a:t>
            </a:r>
          </a:p>
        </p:txBody>
      </p:sp>
      <p:pic>
        <p:nvPicPr>
          <p:cNvPr id="2050" name="Picture 2">
            <a:extLst>
              <a:ext uri="{FF2B5EF4-FFF2-40B4-BE49-F238E27FC236}">
                <a16:creationId xmlns:a16="http://schemas.microsoft.com/office/drawing/2014/main" id="{71CA3FB7-2AD9-4278-8143-4538573579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441" y="141237"/>
            <a:ext cx="11257118" cy="5166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475683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Office Theme">
  <a:themeElements>
    <a:clrScheme name="Custom 26">
      <a:dk1>
        <a:srgbClr val="3F3F3F"/>
      </a:dk1>
      <a:lt1>
        <a:srgbClr val="FFFFFF"/>
      </a:lt1>
      <a:dk2>
        <a:srgbClr val="000000"/>
      </a:dk2>
      <a:lt2>
        <a:srgbClr val="A5A5A5"/>
      </a:lt2>
      <a:accent1>
        <a:srgbClr val="954F72"/>
      </a:accent1>
      <a:accent2>
        <a:srgbClr val="0F3955"/>
      </a:accent2>
      <a:accent3>
        <a:srgbClr val="BBC3CD"/>
      </a:accent3>
      <a:accent4>
        <a:srgbClr val="484848"/>
      </a:accent4>
      <a:accent5>
        <a:srgbClr val="1F1F26"/>
      </a:accent5>
      <a:accent6>
        <a:srgbClr val="F2CAA2"/>
      </a:accent6>
      <a:hlink>
        <a:srgbClr val="00194C"/>
      </a:hlink>
      <a:folHlink>
        <a:srgbClr val="954F72"/>
      </a:folHlink>
    </a:clrScheme>
    <a:fontScheme name="MSFT template">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ICK TO ADD TITLE" id="{634D9E51-4949-4732-B929-C29E3E42414E}" vid="{5842DBD6-7D6C-4C1A-8AA9-69FB39037E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Classic bold sophisticated presentation</Template>
  <TotalTime>1190</TotalTime>
  <Words>936</Words>
  <Application>Microsoft Office PowerPoint</Application>
  <PresentationFormat>Widescreen</PresentationFormat>
  <Paragraphs>69</Paragraphs>
  <Slides>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Arial</vt:lpstr>
      <vt:lpstr>Arial</vt:lpstr>
      <vt:lpstr>Calibri</vt:lpstr>
      <vt:lpstr>Calibri Light</vt:lpstr>
      <vt:lpstr>Constantia</vt:lpstr>
      <vt:lpstr>Corbel</vt:lpstr>
      <vt:lpstr>Helvetica Light</vt:lpstr>
      <vt:lpstr>Raleway</vt:lpstr>
      <vt:lpstr>Office Theme</vt:lpstr>
      <vt:lpstr>Reliance Jio – Case Study - SHRM</vt:lpstr>
      <vt:lpstr>PowerPoint Presentation</vt:lpstr>
      <vt:lpstr>Question No. 1</vt:lpstr>
      <vt:lpstr>Question No. 2</vt:lpstr>
      <vt:lpstr>Question No. 3</vt:lpstr>
      <vt:lpstr>Key HR Approach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Reliance Jio – Case Study - SHRM</dc:title>
  <dc:creator>denny benjamin</dc:creator>
  <cp:lastModifiedBy>denny benjamin</cp:lastModifiedBy>
  <cp:revision>21</cp:revision>
  <dcterms:created xsi:type="dcterms:W3CDTF">2021-08-28T15:09:56Z</dcterms:created>
  <dcterms:modified xsi:type="dcterms:W3CDTF">2021-09-02T15:20:10Z</dcterms:modified>
</cp:coreProperties>
</file>