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atamaran"/>
      <p:regular r:id="rId13"/>
      <p:bold r:id="rId14"/>
    </p:embeddedFont>
    <p:embeddedFont>
      <p:font typeface="Catamaran Thin"/>
      <p:regular r:id="rId15"/>
      <p:bold r:id="rId16"/>
    </p:embeddedFont>
    <p:embeddedFont>
      <p:font typeface="Catamaran Ligh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mnPjwWvifbBDwq2lV3HmipX0+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tamaran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tamaranThin-regular.fntdata"/><Relationship Id="rId14" Type="http://schemas.openxmlformats.org/officeDocument/2006/relationships/font" Target="fonts/Catamaran-bold.fntdata"/><Relationship Id="rId17" Type="http://schemas.openxmlformats.org/officeDocument/2006/relationships/font" Target="fonts/CatamaranLight-regular.fntdata"/><Relationship Id="rId16" Type="http://schemas.openxmlformats.org/officeDocument/2006/relationships/font" Target="fonts/CatamaranThin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atamaran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bea6f8d2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6bea6f8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67eb309f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c67eb30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67eb309f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c67eb309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67eb309f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c67eb30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67eb309f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67eb309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67eb309f0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c67eb309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67eb309f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c67eb309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17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7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6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79" name="Google Shape;179;p26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8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33" name="Google Shape;33;p18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49" name="Google Shape;49;p19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20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67" name="Google Shape;67;p2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88" name="Google Shape;88;p2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1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09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3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28" name="Google Shape;128;p23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45" name="Google Shape;145;p24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4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9" name="Google Shape;159;p24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5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4" name="Google Shape;164;p2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09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/>
          <p:nvPr>
            <p:ph type="ctrTitle"/>
          </p:nvPr>
        </p:nvSpPr>
        <p:spPr>
          <a:xfrm>
            <a:off x="247650" y="-607000"/>
            <a:ext cx="86487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200"/>
              <a:t>Driver Drowsiness Detection using Deep Learning</a:t>
            </a:r>
            <a:endParaRPr sz="5200"/>
          </a:p>
        </p:txBody>
      </p:sp>
      <p:sp>
        <p:nvSpPr>
          <p:cNvPr id="199" name="Google Shape;199;p1"/>
          <p:cNvSpPr txBox="1"/>
          <p:nvPr/>
        </p:nvSpPr>
        <p:spPr>
          <a:xfrm>
            <a:off x="3072000" y="2006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Name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bea6f8d24_0_0"/>
          <p:cNvSpPr txBox="1"/>
          <p:nvPr>
            <p:ph type="title"/>
          </p:nvPr>
        </p:nvSpPr>
        <p:spPr>
          <a:xfrm>
            <a:off x="381000" y="768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205" name="Google Shape;205;g26bea6f8d24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g26bea6f8d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25" y="829800"/>
            <a:ext cx="5840159" cy="41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67eb309f0_0_0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212" name="Google Shape;212;g2c67eb309f0_0_0"/>
          <p:cNvSpPr txBox="1"/>
          <p:nvPr>
            <p:ph idx="1" type="body"/>
          </p:nvPr>
        </p:nvSpPr>
        <p:spPr>
          <a:xfrm>
            <a:off x="606600" y="633950"/>
            <a:ext cx="83721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 webcam feed will be taken as a stream of frames/images using frame extraction.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These frames will be preprocessed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such as color channel conversion, resize, etc.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Then it will be sent to the Google Mediapipe Module.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Mediapipe framework has Hand module and Face Mesh modules.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It will extract landmark points from face and hand.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13" name="Google Shape;213;g2c67eb309f0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67eb309f0_0_7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219" name="Google Shape;219;g2c67eb309f0_0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g2c67eb309f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825" y="753575"/>
            <a:ext cx="4204750" cy="4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c67eb309f0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975" y="753575"/>
            <a:ext cx="2885211" cy="42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67eb309f0_0_15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227" name="Google Shape;227;g2c67eb309f0_0_15"/>
          <p:cNvSpPr txBox="1"/>
          <p:nvPr>
            <p:ph idx="1" type="body"/>
          </p:nvPr>
        </p:nvSpPr>
        <p:spPr>
          <a:xfrm>
            <a:off x="606600" y="633950"/>
            <a:ext cx="83721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These face mesh points will be fed to 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the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trained Deep Learning algorithm called LSTM (Long Short Term Memory).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LSTM is a classification algorithm for classifying high dimensional data like face, etc.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LSTM will be trained on face mesh points data collected.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28" name="Google Shape;228;g2c67eb309f0_0_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67eb309f0_0_27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Methodology</a:t>
            </a:r>
            <a:r>
              <a:rPr lang="en"/>
              <a:t>:</a:t>
            </a:r>
            <a:endParaRPr/>
          </a:p>
        </p:txBody>
      </p:sp>
      <p:sp>
        <p:nvSpPr>
          <p:cNvPr id="234" name="Google Shape;234;g2c67eb309f0_0_27"/>
          <p:cNvSpPr txBox="1"/>
          <p:nvPr>
            <p:ph idx="1" type="body"/>
          </p:nvPr>
        </p:nvSpPr>
        <p:spPr>
          <a:xfrm>
            <a:off x="606600" y="633950"/>
            <a:ext cx="83721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Learn Google Mediapipe.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a simple face landmark based drowsiness detection system.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Collect Face landmark points dataset for drowsiness.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LSTM in python using Tensorflow or Pytorch library.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Train LSTM using the dataset prepared.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Test the trained algorithm.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mobile phone detection part using mediapipe hand module.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Final test.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5" name="Google Shape;235;g2c67eb309f0_0_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67eb309f0_0_33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Work done</a:t>
            </a:r>
            <a:r>
              <a:rPr lang="en"/>
              <a:t>:</a:t>
            </a:r>
            <a:endParaRPr/>
          </a:p>
        </p:txBody>
      </p:sp>
      <p:sp>
        <p:nvSpPr>
          <p:cNvPr id="241" name="Google Shape;241;g2c67eb309f0_0_33"/>
          <p:cNvSpPr txBox="1"/>
          <p:nvPr>
            <p:ph idx="1" type="body"/>
          </p:nvPr>
        </p:nvSpPr>
        <p:spPr>
          <a:xfrm>
            <a:off x="606600" y="633950"/>
            <a:ext cx="83721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Learn Google Mediapipe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- completed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a simple face landmark based drowsiness detection system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- completed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Collect Face landmark points dataset for drowsiness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- Started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LSTM in python using Tensorflow or Pytorch library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 - Started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Train LSTM using the dataset prepared.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Test the trained algorithm.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Develop mobile phone detection part using mediapipe hand module.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Final test.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2" name="Google Shape;242;g2c67eb309f0_0_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67eb309f0_0_39"/>
          <p:cNvSpPr txBox="1"/>
          <p:nvPr>
            <p:ph type="title"/>
          </p:nvPr>
        </p:nvSpPr>
        <p:spPr>
          <a:xfrm>
            <a:off x="533400" y="650"/>
            <a:ext cx="8650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Work done:</a:t>
            </a:r>
            <a:endParaRPr/>
          </a:p>
        </p:txBody>
      </p:sp>
      <p:sp>
        <p:nvSpPr>
          <p:cNvPr id="248" name="Google Shape;248;g2c67eb309f0_0_39"/>
          <p:cNvSpPr txBox="1"/>
          <p:nvPr>
            <p:ph idx="1" type="body"/>
          </p:nvPr>
        </p:nvSpPr>
        <p:spPr>
          <a:xfrm>
            <a:off x="606600" y="633950"/>
            <a:ext cx="83721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Implemented</a:t>
            </a: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 a basic drowsiness detection system using only Mediapipe.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Compare the landmark points of the eyes and detect blink.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Not used LSTM now.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Will train LSTM and integrate to it.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⬢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40% completed.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9" name="Google Shape;249;g2c67eb309f0_0_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