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ata Science Projec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Science Project</a:t>
            </a:r>
          </a:p>
        </p:txBody>
      </p:sp>
      <p:sp>
        <p:nvSpPr>
          <p:cNvPr id="120" name="Term -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Term -1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n this project  I have analysed the Olympic data set and tried to plot different graphs and do an EDA on it ."/>
          <p:cNvSpPr txBox="1"/>
          <p:nvPr>
            <p:ph type="subTitle" sz="half" idx="1"/>
          </p:nvPr>
        </p:nvSpPr>
        <p:spPr>
          <a:xfrm>
            <a:off x="1270000" y="981769"/>
            <a:ext cx="10464800" cy="2734767"/>
          </a:xfrm>
          <a:prstGeom prst="rect">
            <a:avLst/>
          </a:prstGeom>
        </p:spPr>
        <p:txBody>
          <a:bodyPr/>
          <a:lstStyle/>
          <a:p>
            <a:pPr/>
            <a:r>
              <a:t>In this project  I have analysed the Olympic data set and tried to plot different graphs and do an EDA on it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nalysis 1:…"/>
          <p:cNvSpPr txBox="1"/>
          <p:nvPr>
            <p:ph type="subTitle" idx="1"/>
          </p:nvPr>
        </p:nvSpPr>
        <p:spPr>
          <a:xfrm>
            <a:off x="1270000" y="907057"/>
            <a:ext cx="10464800" cy="8249495"/>
          </a:xfrm>
          <a:prstGeom prst="rect">
            <a:avLst/>
          </a:prstGeom>
        </p:spPr>
        <p:txBody>
          <a:bodyPr/>
          <a:lstStyle/>
          <a:p>
            <a:pPr algn="l">
              <a:defRPr b="1"/>
            </a:pPr>
            <a:r>
              <a:t>Analysis 1: </a:t>
            </a:r>
          </a:p>
          <a:p>
            <a:pPr algn="l"/>
            <a:r>
              <a:t>Find the medals won by each country over the years .</a:t>
            </a:r>
          </a:p>
          <a:p>
            <a:pPr algn="l">
              <a:defRPr sz="2800"/>
            </a:pPr>
            <a:r>
              <a:t>-This has been done by using a stacked bar chart </a:t>
            </a:r>
          </a:p>
          <a:p>
            <a:pPr algn="l">
              <a:defRPr sz="2500">
                <a:solidFill>
                  <a:schemeClr val="accent5">
                    <a:lumOff val="-29866"/>
                  </a:schemeClr>
                </a:solidFill>
                <a:latin typeface="Noteworthy Light"/>
                <a:ea typeface="Noteworthy Light"/>
                <a:cs typeface="Noteworthy Light"/>
                <a:sym typeface="Noteworthy Light"/>
              </a:defRPr>
            </a:pPr>
            <a:r>
              <a:t>Note:I could able to plot for only 10 country else it the bar graph was very clumsy.</a:t>
            </a:r>
          </a:p>
          <a:p>
            <a:pPr algn="l">
              <a:defRPr sz="2500">
                <a:solidFill>
                  <a:schemeClr val="accent5">
                    <a:lumOff val="-29866"/>
                  </a:schemeClr>
                </a:solidFill>
                <a:latin typeface="Noteworthy Light"/>
                <a:ea typeface="Noteworthy Light"/>
                <a:cs typeface="Noteworthy Light"/>
                <a:sym typeface="Noteworthy Light"/>
              </a:defRPr>
            </a:pPr>
          </a:p>
          <a:p>
            <a:pPr algn="l">
              <a:defRPr b="1"/>
            </a:pPr>
            <a:r>
              <a:t>Analysis 2: </a:t>
            </a:r>
            <a:r>
              <a:rPr b="0"/>
              <a:t>Plot Medal counts for any Country over the years (Australia is considered) </a:t>
            </a:r>
            <a:endParaRPr b="0"/>
          </a:p>
          <a:p>
            <a:pPr algn="l">
              <a:defRPr b="1"/>
            </a:pPr>
            <a:r>
              <a:rPr b="0"/>
              <a:t>-</a:t>
            </a:r>
            <a:r>
              <a:rPr b="0" sz="2800"/>
              <a:t>This has been done using line graph to see the comparative growth for Australia over the years .Years and Medal counts(sum of all) has been plotted in X and Y axis.</a:t>
            </a:r>
            <a:r>
              <a:rPr sz="2800"/>
              <a:t> </a:t>
            </a:r>
            <a:endParaRPr sz="2800"/>
          </a:p>
          <a:p>
            <a:pPr algn="l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Analysis 3:…"/>
          <p:cNvSpPr txBox="1"/>
          <p:nvPr>
            <p:ph type="body" idx="4294967295"/>
          </p:nvPr>
        </p:nvSpPr>
        <p:spPr>
          <a:xfrm>
            <a:off x="1270000" y="907057"/>
            <a:ext cx="10464800" cy="8249495"/>
          </a:xfrm>
          <a:prstGeom prst="rect">
            <a:avLst/>
          </a:prstGeom>
        </p:spPr>
        <p:txBody>
          <a:bodyPr anchor="t"/>
          <a:lstStyle/>
          <a:p>
            <a:pPr marL="0" indent="0" defTabSz="560831">
              <a:spcBef>
                <a:spcPts val="0"/>
              </a:spcBef>
              <a:buSzTx/>
              <a:buNone/>
              <a:defRPr b="1" sz="3552"/>
            </a:pPr>
            <a:r>
              <a:t>Analysis 3: </a:t>
            </a:r>
          </a:p>
          <a:p>
            <a:pPr marL="0" indent="0" defTabSz="560831">
              <a:spcBef>
                <a:spcPts val="0"/>
              </a:spcBef>
              <a:buSzTx/>
              <a:buNone/>
              <a:defRPr sz="3552"/>
            </a:pPr>
            <a:r>
              <a:t>Find the top 3 countries by their medal counts over all the years and compare their changes.</a:t>
            </a:r>
          </a:p>
          <a:p>
            <a:pPr marL="0" indent="0" defTabSz="560831">
              <a:spcBef>
                <a:spcPts val="0"/>
              </a:spcBef>
              <a:buSzTx/>
              <a:buNone/>
              <a:defRPr sz="3552"/>
            </a:pPr>
            <a:r>
              <a:t>-</a:t>
            </a:r>
            <a:r>
              <a:rPr sz="2592"/>
              <a:t>First found top 3 countries with max medals and then comparison has been done by using a line chart </a:t>
            </a:r>
          </a:p>
          <a:p>
            <a:pPr marL="0" indent="0" defTabSz="560831">
              <a:spcBef>
                <a:spcPts val="0"/>
              </a:spcBef>
              <a:buSzTx/>
              <a:buNone/>
              <a:defRPr sz="2400">
                <a:solidFill>
                  <a:schemeClr val="accent5">
                    <a:lumOff val="-29866"/>
                  </a:schemeClr>
                </a:solidFill>
                <a:latin typeface="Noteworthy Light"/>
                <a:ea typeface="Noteworthy Light"/>
                <a:cs typeface="Noteworthy Light"/>
                <a:sym typeface="Noteworthy Light"/>
              </a:defRPr>
            </a:pPr>
          </a:p>
          <a:p>
            <a:pPr marL="0" indent="0" defTabSz="560831">
              <a:spcBef>
                <a:spcPts val="0"/>
              </a:spcBef>
              <a:buSzTx/>
              <a:buNone/>
              <a:defRPr sz="3552"/>
            </a:pPr>
            <a:r>
              <a:t>After this step : Pre and Post Profiling has been done .</a:t>
            </a:r>
          </a:p>
          <a:p>
            <a:pPr marL="0" indent="0" defTabSz="560831">
              <a:spcBef>
                <a:spcPts val="0"/>
              </a:spcBef>
              <a:buSzTx/>
              <a:buNone/>
              <a:defRPr sz="3552"/>
            </a:pPr>
          </a:p>
          <a:p>
            <a:pPr marL="0" indent="0" defTabSz="560831">
              <a:spcBef>
                <a:spcPts val="0"/>
              </a:spcBef>
              <a:buSzTx/>
              <a:buNone/>
              <a:defRPr b="1" sz="3552"/>
            </a:pPr>
            <a:r>
              <a:t>Analysis 4: </a:t>
            </a:r>
            <a:r>
              <a:rPr b="0"/>
              <a:t>In Females category which country has won more medals top 3 and bottom 3.</a:t>
            </a:r>
            <a:endParaRPr b="0"/>
          </a:p>
          <a:p>
            <a:pPr marL="0" indent="0" defTabSz="560831">
              <a:spcBef>
                <a:spcPts val="0"/>
              </a:spcBef>
              <a:buSzTx/>
              <a:buNone/>
              <a:defRPr b="1" sz="3552"/>
            </a:pPr>
            <a:r>
              <a:rPr b="0"/>
              <a:t>-</a:t>
            </a:r>
            <a:r>
              <a:rPr b="0" sz="2688"/>
              <a:t>Here</a:t>
            </a:r>
            <a:r>
              <a:rPr b="0"/>
              <a:t> </a:t>
            </a:r>
            <a:r>
              <a:rPr b="0" sz="2688"/>
              <a:t>I tried to find top 3 countries and bottom 3 countries and In the top most country for which discipline women won more medals.</a:t>
            </a:r>
            <a:endParaRPr sz="2688"/>
          </a:p>
          <a:p>
            <a:pPr marL="0" indent="0" defTabSz="560831">
              <a:spcBef>
                <a:spcPts val="0"/>
              </a:spcBef>
              <a:buSzTx/>
              <a:buNone/>
              <a:defRPr sz="3552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nalysis 5:…"/>
          <p:cNvSpPr txBox="1"/>
          <p:nvPr>
            <p:ph type="subTitle" idx="1"/>
          </p:nvPr>
        </p:nvSpPr>
        <p:spPr>
          <a:xfrm>
            <a:off x="1270000" y="907057"/>
            <a:ext cx="10464800" cy="8249495"/>
          </a:xfrm>
          <a:prstGeom prst="rect">
            <a:avLst/>
          </a:prstGeom>
        </p:spPr>
        <p:txBody>
          <a:bodyPr/>
          <a:lstStyle/>
          <a:p>
            <a:pPr algn="l">
              <a:defRPr b="1"/>
            </a:pPr>
            <a:r>
              <a:t>Analysis 5: </a:t>
            </a:r>
          </a:p>
          <a:p>
            <a:pPr algn="l"/>
            <a:r>
              <a:t>Top 10 sports of olympic data where Medal won were high and see the data distribution over year for those sports</a:t>
            </a:r>
          </a:p>
          <a:p>
            <a:pPr algn="l"/>
            <a:r>
              <a:t>-</a:t>
            </a:r>
            <a:r>
              <a:rPr sz="2800"/>
              <a:t>Vertical line charts were drawn to see the data distribution for all those sports . </a:t>
            </a:r>
            <a:endParaRPr sz="2800"/>
          </a:p>
          <a:p>
            <a:pPr algn="l">
              <a:defRPr sz="2500">
                <a:solidFill>
                  <a:schemeClr val="accent5">
                    <a:lumOff val="-29866"/>
                  </a:schemeClr>
                </a:solidFill>
                <a:latin typeface="Noteworthy Light"/>
                <a:ea typeface="Noteworthy Light"/>
                <a:cs typeface="Noteworthy Light"/>
                <a:sym typeface="Noteworthy Light"/>
              </a:defRPr>
            </a:pPr>
          </a:p>
          <a:p>
            <a:pPr algn="l"/>
          </a:p>
          <a:p>
            <a:pPr algn="l"/>
          </a:p>
          <a:p>
            <a:pPr algn="l">
              <a:defRPr b="1"/>
            </a:pPr>
            <a:r>
              <a:t>Analysis 6: S</a:t>
            </a:r>
            <a:r>
              <a:rPr b="0"/>
              <a:t>how the medal distribution for USA over the years</a:t>
            </a:r>
            <a:endParaRPr b="0"/>
          </a:p>
          <a:p>
            <a:pPr algn="l">
              <a:defRPr b="1"/>
            </a:pPr>
            <a:r>
              <a:rPr b="0"/>
              <a:t>-</a:t>
            </a:r>
            <a:r>
              <a:rPr b="0" sz="2800"/>
              <a:t>This has been done using FactorPlots to see distribution of gold, silver, bronze for USA over the years .</a:t>
            </a:r>
            <a:endParaRPr sz="2800"/>
          </a:p>
          <a:p>
            <a:pPr algn="l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Analysis 7:…"/>
          <p:cNvSpPr txBox="1"/>
          <p:nvPr>
            <p:ph type="subTitle" idx="1"/>
          </p:nvPr>
        </p:nvSpPr>
        <p:spPr>
          <a:xfrm>
            <a:off x="1270000" y="907057"/>
            <a:ext cx="10464800" cy="8249495"/>
          </a:xfrm>
          <a:prstGeom prst="rect">
            <a:avLst/>
          </a:prstGeom>
        </p:spPr>
        <p:txBody>
          <a:bodyPr/>
          <a:lstStyle/>
          <a:p>
            <a:pPr algn="l">
              <a:defRPr b="1"/>
            </a:pPr>
            <a:r>
              <a:t>Analysis 7: </a:t>
            </a:r>
          </a:p>
          <a:p>
            <a:pPr algn="l"/>
            <a:r>
              <a:t>Find distribution of each sport for country USA where category is Male</a:t>
            </a:r>
          </a:p>
          <a:p>
            <a:pPr algn="l"/>
            <a:r>
              <a:t>-</a:t>
            </a:r>
            <a:r>
              <a:rPr sz="2800"/>
              <a:t>Pie charts has been used to plot the graph grouped by Gender and sport and then count the medals then find the percentage.</a:t>
            </a:r>
            <a:endParaRPr sz="2800"/>
          </a:p>
          <a:p>
            <a:pPr algn="l">
              <a:defRPr sz="2500">
                <a:solidFill>
                  <a:schemeClr val="accent5">
                    <a:lumOff val="-29866"/>
                  </a:schemeClr>
                </a:solidFill>
                <a:latin typeface="Noteworthy Light"/>
                <a:ea typeface="Noteworthy Light"/>
                <a:cs typeface="Noteworthy Light"/>
                <a:sym typeface="Noteworthy Light"/>
              </a:defRPr>
            </a:pPr>
          </a:p>
          <a:p>
            <a:pPr algn="l"/>
          </a:p>
          <a:p>
            <a:pPr algn="l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