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nva Sans Bold" panose="020B060402020202020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sv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524000" y="-1903097"/>
            <a:ext cx="22293929" cy="3445425"/>
          </a:xfrm>
          <a:custGeom>
            <a:avLst/>
            <a:gdLst/>
            <a:ahLst/>
            <a:cxnLst/>
            <a:rect l="l" t="t" r="r" b="b"/>
            <a:pathLst>
              <a:path w="22293929" h="3445425">
                <a:moveTo>
                  <a:pt x="0" y="0"/>
                </a:moveTo>
                <a:lnTo>
                  <a:pt x="22293929" y="0"/>
                </a:lnTo>
                <a:lnTo>
                  <a:pt x="22293929" y="3445426"/>
                </a:lnTo>
                <a:lnTo>
                  <a:pt x="0" y="3445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-1287205" y="7667057"/>
            <a:ext cx="4092356" cy="4114800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410200" y="295401"/>
            <a:ext cx="778412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Firmware Outline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C30AB74E-4AFE-D864-67F0-2AA7BEAD03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266612" t="-266612" r="-266612" b="-266612"/>
          <a:stretch>
            <a:fillRect/>
          </a:stretch>
        </p:blipFill>
        <p:spPr>
          <a:xfrm>
            <a:off x="15078456" y="7077456"/>
            <a:ext cx="3086100" cy="3086100"/>
          </a:xfrm>
          <a:prstGeom prst="ellipse">
            <a:avLst/>
          </a:prstGeom>
        </p:spPr>
      </p:pic>
      <p:pic>
        <p:nvPicPr>
          <p:cNvPr id="14" name="Picture 13" descr="A diagram of a machine&#10;&#10;Description automatically generated">
            <a:extLst>
              <a:ext uri="{FF2B5EF4-FFF2-40B4-BE49-F238E27FC236}">
                <a16:creationId xmlns:a16="http://schemas.microsoft.com/office/drawing/2014/main" id="{131F0B1B-3CFD-186A-2080-57D13FF4A6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83785"/>
            <a:ext cx="11277600" cy="7590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45"/>
    </mc:Choice>
    <mc:Fallback>
      <p:transition spd="slow" advTm="71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68" x="8318500" y="5621338"/>
          <p14:tracePt t="675" x="8213725" y="5503863"/>
          <p14:tracePt t="684" x="8148638" y="5386388"/>
          <p14:tracePt t="700" x="8004175" y="5162550"/>
          <p14:tracePt t="717" x="7886700" y="5005388"/>
          <p14:tracePt t="718" x="7847013" y="4927600"/>
          <p14:tracePt t="733" x="7781925" y="4822825"/>
          <p14:tracePt t="751" x="7702550" y="4691063"/>
          <p14:tracePt t="752" x="7664450" y="4625975"/>
          <p14:tracePt t="767" x="7572375" y="4481513"/>
          <p14:tracePt t="783" x="7480300" y="4324350"/>
          <p14:tracePt t="801" x="7323138" y="4127500"/>
          <p14:tracePt t="817" x="7243763" y="4035425"/>
          <p14:tracePt t="834" x="7153275" y="3957638"/>
          <p14:tracePt t="850" x="7021513" y="3865563"/>
          <p14:tracePt t="867" x="6969125" y="3813175"/>
          <p14:tracePt t="883" x="6904038" y="3787775"/>
          <p14:tracePt t="900" x="6838950" y="3735388"/>
          <p14:tracePt t="904" x="6799263" y="3721100"/>
          <p14:tracePt t="923" x="6694488" y="3643313"/>
          <p14:tracePt t="934" x="6654800" y="3603625"/>
          <p14:tracePt t="950" x="6615113" y="3551238"/>
          <p14:tracePt t="967" x="6615113" y="3538538"/>
          <p14:tracePt t="984" x="6602413" y="3511550"/>
          <p14:tracePt t="999" x="6589713" y="3498850"/>
          <p14:tracePt t="1016" x="6577013" y="3498850"/>
          <p14:tracePt t="1033" x="6577013" y="3486150"/>
          <p14:tracePt t="1050" x="6562725" y="3473450"/>
          <p14:tracePt t="1067" x="6550025" y="3473450"/>
          <p14:tracePt t="1089" x="6537325" y="3473450"/>
          <p14:tracePt t="6883" x="6537325" y="3459163"/>
          <p14:tracePt t="6896" x="6537325" y="3446463"/>
          <p14:tracePt t="6903" x="6537325" y="3419475"/>
          <p14:tracePt t="6916" x="6537325" y="3406775"/>
          <p14:tracePt t="6917" x="6537325" y="3367088"/>
          <p14:tracePt t="6932" x="6537325" y="3314700"/>
          <p14:tracePt t="6949" x="6537325" y="3289300"/>
          <p14:tracePt t="6966" x="6537325" y="3262313"/>
          <p14:tracePt t="6966" x="6537325" y="3249613"/>
          <p14:tracePt t="6982" x="6537325" y="3236913"/>
          <p14:tracePt t="6999" x="6537325" y="3224213"/>
          <p14:tracePt t="7000" x="6537325" y="3209925"/>
          <p14:tracePt t="7017" x="6537325" y="3171825"/>
          <p14:tracePt t="7032" x="6537325" y="3119438"/>
          <p14:tracePt t="7049" x="6537325" y="3052763"/>
          <p14:tracePt t="7065" x="6537325" y="2987675"/>
          <p14:tracePt t="7082" x="6537325" y="2947988"/>
          <p14:tracePt t="7099" x="6537325" y="2895600"/>
          <p14:tracePt t="7116" x="6537325" y="2882900"/>
          <p14:tracePt t="7132" x="6537325" y="2857500"/>
          <p14:tracePt t="7149" x="6537325" y="2817813"/>
          <p14:tracePt t="7165" x="6537325" y="2790825"/>
          <p14:tracePt t="7182" x="6537325" y="2778125"/>
          <p14:tracePt t="7199" x="6537325" y="2738438"/>
          <p14:tracePt t="7215" x="6537325" y="2713038"/>
          <p14:tracePt t="7233" x="6537325" y="2686050"/>
          <p14:tracePt t="7249" x="6537325" y="2673350"/>
          <p14:tracePt t="7265" x="6524625" y="2646363"/>
          <p14:tracePt t="7282" x="6524625" y="2633663"/>
          <p14:tracePt t="7310" x="6524625" y="2620963"/>
          <p14:tracePt t="7325" x="6524625" y="2608263"/>
          <p14:tracePt t="7338" x="6510338" y="2608263"/>
          <p14:tracePt t="7620" x="6510338" y="2620963"/>
          <p14:tracePt t="7655" x="6510338" y="2633663"/>
          <p14:tracePt t="7662" x="6524625" y="2646363"/>
          <p14:tracePt t="7676" x="6524625" y="2660650"/>
          <p14:tracePt t="7697" x="6524625" y="2673350"/>
          <p14:tracePt t="7704" x="6524625" y="2686050"/>
          <p14:tracePt t="7717" x="6537325" y="2698750"/>
          <p14:tracePt t="7732" x="6537325" y="2725738"/>
          <p14:tracePt t="7753" x="6537325" y="2738438"/>
          <p14:tracePt t="7766" x="6537325" y="2765425"/>
          <p14:tracePt t="7782" x="6550025" y="2790825"/>
          <p14:tracePt t="7799" x="6562725" y="2817813"/>
          <p14:tracePt t="7815" x="6562725" y="2843213"/>
          <p14:tracePt t="7816" x="6562725" y="2857500"/>
          <p14:tracePt t="7832" x="6577013" y="2870200"/>
          <p14:tracePt t="7849" x="6577013" y="2895600"/>
          <p14:tracePt t="7865" x="6577013" y="2935288"/>
          <p14:tracePt t="7882" x="6577013" y="2947988"/>
          <p14:tracePt t="7899" x="6577013" y="2974975"/>
          <p14:tracePt t="7915" x="6577013" y="3000375"/>
          <p14:tracePt t="7936" x="6577013" y="3014663"/>
          <p14:tracePt t="7949" x="6577013" y="3027363"/>
          <p14:tracePt t="7965" x="6577013" y="3040063"/>
          <p14:tracePt t="7983" x="6577013" y="3052763"/>
          <p14:tracePt t="7984" x="6577013" y="3067050"/>
          <p14:tracePt t="8019" x="6577013" y="3079750"/>
          <p14:tracePt t="8033" x="6577013" y="3092450"/>
          <p14:tracePt t="8069" x="6577013" y="3105150"/>
          <p14:tracePt t="8083" x="6577013" y="3119438"/>
          <p14:tracePt t="8104" x="6577013" y="3132138"/>
          <p14:tracePt t="8133" x="6577013" y="3144838"/>
          <p14:tracePt t="8146" x="6577013" y="3157538"/>
          <p14:tracePt t="8182" x="6577013" y="3171825"/>
          <p14:tracePt t="8195" x="6577013" y="3184525"/>
          <p14:tracePt t="8216" x="6577013" y="3197225"/>
          <p14:tracePt t="8230" x="6577013" y="3209925"/>
          <p14:tracePt t="8237" x="6577013" y="3224213"/>
          <p14:tracePt t="8252" x="6577013" y="3236913"/>
          <p14:tracePt t="8266" x="6577013" y="3249613"/>
          <p14:tracePt t="8283" x="6577013" y="3276600"/>
          <p14:tracePt t="8300" x="6577013" y="3302000"/>
          <p14:tracePt t="8316" x="6577013" y="3341688"/>
          <p14:tracePt t="8333" x="6577013" y="3367088"/>
          <p14:tracePt t="8335" x="6577013" y="3394075"/>
          <p14:tracePt t="8350" x="6577013" y="3406775"/>
          <p14:tracePt t="8366" x="6577013" y="3433763"/>
          <p14:tracePt t="8383" x="6577013" y="3459163"/>
          <p14:tracePt t="8384" x="6589713" y="3473450"/>
          <p14:tracePt t="8399" x="6589713" y="3511550"/>
          <p14:tracePt t="8416" x="6602413" y="3578225"/>
          <p14:tracePt t="8433" x="6615113" y="3708400"/>
          <p14:tracePt t="8449" x="6629400" y="3773488"/>
          <p14:tracePt t="8466" x="6629400" y="3840163"/>
          <p14:tracePt t="8483" x="6629400" y="3892550"/>
          <p14:tracePt t="8499" x="6629400" y="3917950"/>
          <p14:tracePt t="8516" x="6629400" y="3930650"/>
          <p14:tracePt t="8532" x="6629400" y="3957638"/>
          <p14:tracePt t="8549" x="6629400" y="3997325"/>
          <p14:tracePt t="8565" x="6629400" y="4010025"/>
          <p14:tracePt t="8566" x="6629400" y="4035425"/>
          <p14:tracePt t="8582" x="6629400" y="4075113"/>
          <p14:tracePt t="8599" x="6629400" y="4087813"/>
          <p14:tracePt t="8616" x="6629400" y="4127500"/>
          <p14:tracePt t="8632" x="6629400" y="4154488"/>
          <p14:tracePt t="8649" x="6615113" y="4179888"/>
          <p14:tracePt t="8666" x="6602413" y="4219575"/>
          <p14:tracePt t="8682" x="6577013" y="4246563"/>
          <p14:tracePt t="8699" x="6562725" y="4271963"/>
          <p14:tracePt t="8715" x="6537325" y="4298950"/>
          <p14:tracePt t="8732" x="6537325" y="4311650"/>
          <p14:tracePt t="8749" x="6510338" y="4324350"/>
          <p14:tracePt t="8765" x="6497638" y="4337050"/>
          <p14:tracePt t="8782" x="6472238" y="4337050"/>
          <p14:tracePt t="8799" x="6457950" y="4337050"/>
          <p14:tracePt t="8815" x="6445250" y="4337050"/>
          <p14:tracePt t="8832" x="6419850" y="4337050"/>
          <p14:tracePt t="8833" x="6405563" y="4337050"/>
          <p14:tracePt t="8848" x="6392863" y="4337050"/>
          <p14:tracePt t="8865" x="6380163" y="4337050"/>
          <p14:tracePt t="8882" x="6353175" y="4337050"/>
          <p14:tracePt t="8899" x="6340475" y="4324350"/>
          <p14:tracePt t="8915" x="6315075" y="4311650"/>
          <p14:tracePt t="8932" x="6300788" y="4311650"/>
          <p14:tracePt t="8949" x="6275388" y="4298950"/>
          <p14:tracePt t="8965" x="6262688" y="4284663"/>
          <p14:tracePt t="8982" x="6248400" y="4259263"/>
          <p14:tracePt t="8982" x="6235700" y="4246563"/>
          <p14:tracePt t="8999" x="6223000" y="4246563"/>
          <p14:tracePt t="9015" x="6210300" y="4232275"/>
          <p14:tracePt t="9016" x="6196013" y="4219575"/>
          <p14:tracePt t="9032" x="6183313" y="4219575"/>
          <p14:tracePt t="9049" x="6170613" y="4206875"/>
          <p14:tracePt t="9065" x="6157913" y="4194175"/>
          <p14:tracePt t="9067" x="6157913" y="4179888"/>
          <p14:tracePt t="9082" x="6143625" y="4179888"/>
          <p14:tracePt t="9098" x="6143625" y="4167188"/>
          <p14:tracePt t="9115" x="6143625" y="4154488"/>
          <p14:tracePt t="9136" x="6143625" y="4141788"/>
          <p14:tracePt t="9149" x="6143625" y="4127500"/>
          <p14:tracePt t="9165" x="6143625" y="4114800"/>
          <p14:tracePt t="9182" x="6143625" y="4087813"/>
          <p14:tracePt t="9199" x="6143625" y="4075113"/>
          <p14:tracePt t="9215" x="6143625" y="4062413"/>
          <p14:tracePt t="9232" x="6143625" y="4049713"/>
          <p14:tracePt t="9248" x="6143625" y="4022725"/>
          <p14:tracePt t="9249" x="6143625" y="4010025"/>
          <p14:tracePt t="9265" x="6143625" y="3983038"/>
          <p14:tracePt t="9282" x="6143625" y="3917950"/>
          <p14:tracePt t="9282" x="6143625" y="3878263"/>
          <p14:tracePt t="9298" x="6170613" y="3800475"/>
          <p14:tracePt t="9315" x="6183313" y="3735388"/>
          <p14:tracePt t="9332" x="6210300" y="3616325"/>
          <p14:tracePt t="9349" x="6235700" y="3563938"/>
          <p14:tracePt t="9365" x="6275388" y="3498850"/>
          <p14:tracePt t="9382" x="6300788" y="3406775"/>
          <p14:tracePt t="9398" x="6340475" y="3354388"/>
          <p14:tracePt t="9415" x="6367463" y="3289300"/>
          <p14:tracePt t="9416" x="6380163" y="3276600"/>
          <p14:tracePt t="9432" x="6405563" y="3197225"/>
          <p14:tracePt t="9448" x="6432550" y="3157538"/>
          <p14:tracePt t="9465" x="6457950" y="3092450"/>
          <p14:tracePt t="9482" x="6472238" y="3067050"/>
          <p14:tracePt t="9499" x="6472238" y="3052763"/>
          <p14:tracePt t="9515" x="6472238" y="3027363"/>
          <p14:tracePt t="9532" x="6472238" y="3014663"/>
          <p14:tracePt t="9548" x="6472238" y="2987675"/>
          <p14:tracePt t="9565" x="6472238" y="2962275"/>
          <p14:tracePt t="9582" x="6472238" y="2935288"/>
          <p14:tracePt t="9599" x="6472238" y="2895600"/>
          <p14:tracePt t="9615" x="6472238" y="2870200"/>
          <p14:tracePt t="9632" x="6472238" y="2857500"/>
          <p14:tracePt t="9649" x="6472238" y="2843213"/>
          <p14:tracePt t="9665" x="6472238" y="2830513"/>
          <p14:tracePt t="9755" x="6472238" y="2843213"/>
          <p14:tracePt t="9776" x="6472238" y="2857500"/>
          <p14:tracePt t="9782" x="6484938" y="2870200"/>
          <p14:tracePt t="9796" x="6484938" y="2882900"/>
          <p14:tracePt t="9810" x="6497638" y="2895600"/>
          <p14:tracePt t="9824" x="6497638" y="2909888"/>
          <p14:tracePt t="9831" x="6497638" y="2922588"/>
          <p14:tracePt t="9849" x="6497638" y="2935288"/>
          <p14:tracePt t="9865" x="6497638" y="2947988"/>
          <p14:tracePt t="9866" x="6497638" y="2962275"/>
          <p14:tracePt t="9882" x="6510338" y="2974975"/>
          <p14:tracePt t="9898" x="6524625" y="3000375"/>
          <p14:tracePt t="9915" x="6537325" y="3027363"/>
          <p14:tracePt t="9916" x="6537325" y="3040063"/>
          <p14:tracePt t="9932" x="6537325" y="3079750"/>
          <p14:tracePt t="9948" x="6550025" y="3105150"/>
          <p14:tracePt t="9965" x="6562725" y="3157538"/>
          <p14:tracePt t="9982" x="6562725" y="3184525"/>
          <p14:tracePt t="9998" x="6562725" y="3209925"/>
          <p14:tracePt t="10015" x="6577013" y="3249613"/>
          <p14:tracePt t="10032" x="6577013" y="3276600"/>
          <p14:tracePt t="10048" x="6577013" y="3289300"/>
          <p14:tracePt t="10065" x="6577013" y="3328988"/>
          <p14:tracePt t="10082" x="6577013" y="3341688"/>
          <p14:tracePt t="10098" x="6577013" y="3367088"/>
          <p14:tracePt t="10115" x="6577013" y="3381375"/>
          <p14:tracePt t="10132" x="6577013" y="3419475"/>
          <p14:tracePt t="10155" x="6577013" y="3446463"/>
          <p14:tracePt t="10165" x="6577013" y="3459163"/>
          <p14:tracePt t="10182" x="6577013" y="3486150"/>
          <p14:tracePt t="10198" x="6577013" y="3511550"/>
          <p14:tracePt t="10215" x="6577013" y="3525838"/>
          <p14:tracePt t="10231" x="6577013" y="3551238"/>
          <p14:tracePt t="10248" x="6577013" y="3578225"/>
          <p14:tracePt t="10266" x="6577013" y="3590925"/>
          <p14:tracePt t="10282" x="6562725" y="3603625"/>
          <p14:tracePt t="10298" x="6562725" y="3616325"/>
          <p14:tracePt t="10316" x="6550025" y="3643313"/>
          <p14:tracePt t="10331" x="6537325" y="3656013"/>
          <p14:tracePt t="10348" x="6524625" y="3668713"/>
          <p14:tracePt t="10365" x="6524625" y="3683000"/>
          <p14:tracePt t="10382" x="6510338" y="3708400"/>
          <p14:tracePt t="10399" x="6497638" y="3721100"/>
          <p14:tracePt t="10415" x="6497638" y="3748088"/>
          <p14:tracePt t="10449" x="6484938" y="3773488"/>
          <p14:tracePt t="10465" x="6472238" y="3787775"/>
          <p14:tracePt t="10493" x="6472238" y="3800475"/>
          <p14:tracePt t="10499" x="6457950" y="3800475"/>
          <p14:tracePt t="10527" x="6457950" y="3813175"/>
          <p14:tracePt t="10541" x="6445250" y="3813175"/>
          <p14:tracePt t="10592" x="6432550" y="3813175"/>
          <p14:tracePt t="10652" x="6419850" y="3813175"/>
          <p14:tracePt t="10666" x="6405563" y="3813175"/>
          <p14:tracePt t="10674" x="6405563" y="3825875"/>
          <p14:tracePt t="10688" x="6405563" y="3840163"/>
          <p14:tracePt t="10702" x="6392863" y="3840163"/>
          <p14:tracePt t="10737" x="6380163" y="3852863"/>
          <p14:tracePt t="10751" x="6380163" y="3865563"/>
          <p14:tracePt t="10758" x="6367463" y="3865563"/>
          <p14:tracePt t="10765" x="6367463" y="3878263"/>
          <p14:tracePt t="10800" x="6367463" y="3892550"/>
          <p14:tracePt t="10828" x="6367463" y="3905250"/>
          <p14:tracePt t="10998" x="6353175" y="3905250"/>
          <p14:tracePt t="11447" x="6353175" y="3892550"/>
          <p14:tracePt t="12079" x="6353175" y="3905250"/>
          <p14:tracePt t="12099" x="6353175" y="3917950"/>
          <p14:tracePt t="12106" x="6353175" y="3930650"/>
          <p14:tracePt t="12115" x="6353175" y="3944938"/>
          <p14:tracePt t="12131" x="6353175" y="3970338"/>
          <p14:tracePt t="12148" x="6353175" y="3983038"/>
          <p14:tracePt t="12149" x="6353175" y="3997325"/>
          <p14:tracePt t="12165" x="6353175" y="4010025"/>
          <p14:tracePt t="12181" x="6353175" y="4035425"/>
          <p14:tracePt t="12198" x="6353175" y="4049713"/>
          <p14:tracePt t="12215" x="6353175" y="4087813"/>
          <p14:tracePt t="12232" x="6353175" y="4114800"/>
          <p14:tracePt t="12248" x="6353175" y="4154488"/>
          <p14:tracePt t="12265" x="6340475" y="4194175"/>
          <p14:tracePt t="12282" x="6327775" y="4219575"/>
          <p14:tracePt t="12283" x="6327775" y="4232275"/>
          <p14:tracePt t="12298" x="6327775" y="4259263"/>
          <p14:tracePt t="12316" x="6315075" y="4271963"/>
          <p14:tracePt t="12317" x="6315075" y="4284663"/>
          <p14:tracePt t="12331" x="6300788" y="4284663"/>
          <p14:tracePt t="12348" x="6300788" y="4298950"/>
          <p14:tracePt t="12365" x="6275388" y="4311650"/>
          <p14:tracePt t="12381" x="6262688" y="4311650"/>
          <p14:tracePt t="12399" x="6223000" y="4311650"/>
          <p14:tracePt t="12415" x="6210300" y="4298950"/>
          <p14:tracePt t="12417" x="6183313" y="4284663"/>
          <p14:tracePt t="12432" x="6170613" y="4271963"/>
          <p14:tracePt t="12449" x="6143625" y="4259263"/>
          <p14:tracePt t="12451" x="6130925" y="4259263"/>
          <p14:tracePt t="12465" x="6118225" y="4246563"/>
          <p14:tracePt t="12482" x="6091238" y="4232275"/>
          <p14:tracePt t="12499" x="6091238" y="4219575"/>
          <p14:tracePt t="12500" x="6078538" y="4219575"/>
          <p14:tracePt t="12515" x="6065838" y="4206875"/>
          <p14:tracePt t="12532" x="6065838" y="4194175"/>
          <p14:tracePt t="12549" x="6065838" y="4154488"/>
          <p14:tracePt t="12566" x="6065838" y="4127500"/>
          <p14:tracePt t="12582" x="6065838" y="4102100"/>
          <p14:tracePt t="12584" x="6065838" y="4075113"/>
          <p14:tracePt t="12598" x="6065838" y="4049713"/>
          <p14:tracePt t="12616" x="6065838" y="3997325"/>
          <p14:tracePt t="12633" x="6078538" y="3892550"/>
          <p14:tracePt t="12648" x="6091238" y="3813175"/>
          <p14:tracePt t="12666" x="6105525" y="3735388"/>
          <p14:tracePt t="12668" x="6105525" y="3708400"/>
          <p14:tracePt t="12682" x="6130925" y="3656013"/>
          <p14:tracePt t="12699" x="6130925" y="3590925"/>
          <p14:tracePt t="12715" x="6143625" y="3563938"/>
          <p14:tracePt t="12717" x="6143625" y="3551238"/>
          <p14:tracePt t="12732" x="6157913" y="3525838"/>
          <p14:tracePt t="12748" x="6170613" y="3498850"/>
          <p14:tracePt t="12766" x="6196013" y="3446463"/>
          <p14:tracePt t="12782" x="6223000" y="3406775"/>
          <p14:tracePt t="12799" x="6235700" y="3367088"/>
          <p14:tracePt t="12801" x="6248400" y="3354388"/>
          <p14:tracePt t="12816" x="6262688" y="3341688"/>
          <p14:tracePt t="12832" x="6275388" y="3328988"/>
          <p14:tracePt t="12848" x="6288088" y="3302000"/>
          <p14:tracePt t="12851" x="6300788" y="3289300"/>
          <p14:tracePt t="12865" x="6327775" y="3289300"/>
          <p14:tracePt t="12883" x="6392863" y="3289300"/>
          <p14:tracePt t="12898" x="6445250" y="3289300"/>
          <p14:tracePt t="12900" x="6484938" y="3302000"/>
          <p14:tracePt t="12915" x="6550025" y="3367088"/>
          <p14:tracePt t="12931" x="6629400" y="3486150"/>
          <p14:tracePt t="12949" x="6719888" y="3643313"/>
          <p14:tracePt t="12966" x="6734175" y="3735388"/>
          <p14:tracePt t="12982" x="6746875" y="3787775"/>
          <p14:tracePt t="12984" x="6746875" y="3800475"/>
          <p14:tracePt t="13006" x="6746875" y="3813175"/>
          <p14:tracePt t="13041" x="6746875" y="3825875"/>
          <p14:tracePt t="13365" x="6772275" y="3892550"/>
          <p14:tracePt t="13370" x="6799263" y="3983038"/>
          <p14:tracePt t="13381" x="6838950" y="4049713"/>
          <p14:tracePt t="13398" x="6864350" y="4232275"/>
          <p14:tracePt t="13399" x="6864350" y="4311650"/>
          <p14:tracePt t="13415" x="6877050" y="4468813"/>
          <p14:tracePt t="13431" x="6891338" y="4573588"/>
          <p14:tracePt t="13448" x="6891338" y="4691063"/>
          <p14:tracePt t="13465" x="6891338" y="4756150"/>
          <p14:tracePt t="13481" x="6877050" y="4848225"/>
          <p14:tracePt t="13482" x="6864350" y="4887913"/>
          <p14:tracePt t="13498" x="6851650" y="4967288"/>
          <p14:tracePt t="13515" x="6851650" y="5019675"/>
          <p14:tracePt t="13531" x="6824663" y="5072063"/>
          <p14:tracePt t="13532" x="6824663" y="5097463"/>
          <p14:tracePt t="13548" x="6799263" y="5137150"/>
          <p14:tracePt t="13564" x="6786563" y="5149850"/>
          <p14:tracePt t="13581" x="6786563" y="5176838"/>
          <p14:tracePt t="13598" x="6786563" y="5202238"/>
          <p14:tracePt t="13615" x="6772275" y="5214938"/>
          <p14:tracePt t="13631" x="6759575" y="5214938"/>
          <p14:tracePt t="13648" x="6734175" y="5229225"/>
          <p14:tracePt t="13665" x="6719888" y="5241925"/>
          <p14:tracePt t="13681" x="6694488" y="5254625"/>
          <p14:tracePt t="13698" x="6681788" y="5267325"/>
          <p14:tracePt t="13714" x="6654800" y="5281613"/>
          <p14:tracePt t="13731" x="6629400" y="5281613"/>
          <p14:tracePt t="13748" x="6615113" y="5281613"/>
          <p14:tracePt t="13749" x="6602413" y="5281613"/>
          <p14:tracePt t="13764" x="6589713" y="5281613"/>
          <p14:tracePt t="13781" x="6577013" y="5281613"/>
          <p14:tracePt t="13798" x="6550025" y="5281613"/>
          <p14:tracePt t="13815" x="6537325" y="5281613"/>
          <p14:tracePt t="13831" x="6524625" y="5281613"/>
          <p14:tracePt t="13848" x="6510338" y="5281613"/>
          <p14:tracePt t="13864" x="6497638" y="5281613"/>
          <p14:tracePt t="13890" x="6484938" y="5281613"/>
          <p14:tracePt t="13904" x="6472238" y="5281613"/>
          <p14:tracePt t="13926" x="6457950" y="5281613"/>
          <p14:tracePt t="13939" x="6457950" y="5267325"/>
          <p14:tracePt t="13948" x="6445250" y="5254625"/>
          <p14:tracePt t="13964" x="6419850" y="5214938"/>
          <p14:tracePt t="13981" x="6419850" y="5149850"/>
          <p14:tracePt t="13998" x="6405563" y="5097463"/>
          <p14:tracePt t="14015" x="6392863" y="5045075"/>
          <p14:tracePt t="14016" x="6392863" y="5019675"/>
          <p14:tracePt t="14031" x="6380163" y="4979988"/>
          <p14:tracePt t="14048" x="6367463" y="4940300"/>
          <p14:tracePt t="14064" x="6367463" y="4900613"/>
          <p14:tracePt t="14081" x="6367463" y="4887913"/>
          <p14:tracePt t="14098" x="6367463" y="4875213"/>
          <p14:tracePt t="14115" x="6367463" y="4862513"/>
          <p14:tracePt t="14115" x="6367463" y="4848225"/>
          <p14:tracePt t="14131" x="6367463" y="4835525"/>
          <p14:tracePt t="14354" x="6380163" y="4835525"/>
          <p14:tracePt t="14367" x="6392863" y="4835525"/>
          <p14:tracePt t="14375" x="6405563" y="4835525"/>
          <p14:tracePt t="14388" x="6419850" y="4835525"/>
          <p14:tracePt t="14398" x="6432550" y="4835525"/>
          <p14:tracePt t="14416" x="6445250" y="4835525"/>
          <p14:tracePt t="14431" x="6472238" y="4835525"/>
          <p14:tracePt t="14449" x="6484938" y="4835525"/>
          <p14:tracePt t="14465" x="6497638" y="4835525"/>
          <p14:tracePt t="14481" x="6524625" y="4835525"/>
          <p14:tracePt t="14498" x="6537325" y="4848225"/>
          <p14:tracePt t="14515" x="6550025" y="4862513"/>
          <p14:tracePt t="14516" x="6562725" y="4862513"/>
          <p14:tracePt t="14543" x="6577013" y="4862513"/>
          <p14:tracePt t="14549" x="6589713" y="4862513"/>
          <p14:tracePt t="14572" x="6589713" y="4875213"/>
          <p14:tracePt t="14586" x="6602413" y="4887913"/>
          <p14:tracePt t="14598" x="6615113" y="4887913"/>
          <p14:tracePt t="14614" x="6629400" y="4887913"/>
          <p14:tracePt t="14631" x="6629400" y="4900613"/>
          <p14:tracePt t="14648" x="6629400" y="4914900"/>
          <p14:tracePt t="14648" x="6642100" y="4927600"/>
          <p14:tracePt t="14665" x="6654800" y="4927600"/>
          <p14:tracePt t="14681" x="6681788" y="4927600"/>
          <p14:tracePt t="14699" x="6694488" y="4940300"/>
          <p14:tracePt t="14699" x="6694488" y="4953000"/>
          <p14:tracePt t="14714" x="6719888" y="4953000"/>
          <p14:tracePt t="14732" x="6746875" y="4979988"/>
          <p14:tracePt t="14748" x="6759575" y="5005388"/>
          <p14:tracePt t="14765" x="6759575" y="5019675"/>
          <p14:tracePt t="14782" x="6786563" y="5045075"/>
          <p14:tracePt t="14799" x="6786563" y="5057775"/>
          <p14:tracePt t="14815" x="6811963" y="5084763"/>
          <p14:tracePt t="14816" x="6824663" y="5097463"/>
          <p14:tracePt t="14832" x="6838950" y="5124450"/>
          <p14:tracePt t="14849" x="6851650" y="5149850"/>
          <p14:tracePt t="14866" x="6864350" y="5189538"/>
          <p14:tracePt t="14882" x="6864350" y="5202238"/>
          <p14:tracePt t="14898" x="6877050" y="5241925"/>
          <p14:tracePt t="14900" x="6877050" y="5254625"/>
          <p14:tracePt t="14914" x="6891338" y="5267325"/>
          <p14:tracePt t="14915" x="6891338" y="5281613"/>
          <p14:tracePt t="14933" x="6904038" y="5307013"/>
          <p14:tracePt t="14948" x="6904038" y="5319713"/>
          <p14:tracePt t="14950" x="6916738" y="5334000"/>
          <p14:tracePt t="14965" x="6916738" y="5359400"/>
          <p14:tracePt t="14982" x="6929438" y="5386388"/>
          <p14:tracePt t="14999" x="6943725" y="5399088"/>
          <p14:tracePt t="15000" x="6943725" y="5411788"/>
          <p14:tracePt t="15015" x="6943725" y="5438775"/>
          <p14:tracePt t="15031" x="6943725" y="5464175"/>
          <p14:tracePt t="15049" x="6943725" y="5556250"/>
          <p14:tracePt t="15065" x="6943725" y="5608638"/>
          <p14:tracePt t="15082" x="6943725" y="5648325"/>
          <p14:tracePt t="15083" x="6943725" y="5673725"/>
          <p14:tracePt t="15098" x="6929438" y="5688013"/>
          <p14:tracePt t="15116" x="6929438" y="5713413"/>
          <p14:tracePt t="15132" x="6904038" y="5753100"/>
          <p14:tracePt t="15149" x="6904038" y="5778500"/>
          <p14:tracePt t="15165" x="6891338" y="5805488"/>
          <p14:tracePt t="15183" x="6877050" y="5845175"/>
          <p14:tracePt t="15198" x="6864350" y="5870575"/>
          <p14:tracePt t="15215" x="6851650" y="5883275"/>
          <p14:tracePt t="15232" x="6838950" y="5910263"/>
          <p14:tracePt t="15248" x="6838950" y="5922963"/>
          <p14:tracePt t="15266" x="6811963" y="5922963"/>
          <p14:tracePt t="15282" x="6811963" y="5935663"/>
          <p14:tracePt t="15299" x="6811963" y="5949950"/>
          <p14:tracePt t="15378" x="6799263" y="5949950"/>
          <p14:tracePt t="15392" x="6786563" y="5949950"/>
          <p14:tracePt t="15407" x="6772275" y="5949950"/>
          <p14:tracePt t="15414" x="6772275" y="5962650"/>
          <p14:tracePt t="15449" x="6759575" y="5962650"/>
          <p14:tracePt t="15464" x="6746875" y="5962650"/>
          <p14:tracePt t="15477" x="6734175" y="5962650"/>
          <p14:tracePt t="15484" x="6719888" y="5962650"/>
          <p14:tracePt t="15499" x="6707188" y="5962650"/>
          <p14:tracePt t="15514" x="6694488" y="5962650"/>
          <p14:tracePt t="15531" x="6681788" y="5962650"/>
          <p14:tracePt t="15532" x="6667500" y="5962650"/>
          <p14:tracePt t="15548" x="6654800" y="5962650"/>
          <p14:tracePt t="15564" x="6642100" y="5949950"/>
          <p14:tracePt t="15581" x="6615113" y="5935663"/>
          <p14:tracePt t="15598" x="6602413" y="5935663"/>
          <p14:tracePt t="15614" x="6589713" y="5922963"/>
          <p14:tracePt t="15631" x="6577013" y="5910263"/>
          <p14:tracePt t="15632" x="6562725" y="5897563"/>
          <p14:tracePt t="15648" x="6550025" y="5897563"/>
          <p14:tracePt t="15664" x="6537325" y="5883275"/>
          <p14:tracePt t="15666" x="6524625" y="5870575"/>
          <p14:tracePt t="15681" x="6510338" y="5857875"/>
          <p14:tracePt t="15698" x="6484938" y="5830888"/>
          <p14:tracePt t="15714" x="6472238" y="5818188"/>
          <p14:tracePt t="15715" x="6457950" y="5818188"/>
          <p14:tracePt t="15731" x="6445250" y="5805488"/>
          <p14:tracePt t="15748" x="6419850" y="5778500"/>
          <p14:tracePt t="15765" x="6367463" y="5740400"/>
          <p14:tracePt t="15781" x="6340475" y="5713413"/>
          <p14:tracePt t="15798" x="6315075" y="5688013"/>
          <p14:tracePt t="15799" x="6315075" y="5673725"/>
          <p14:tracePt t="15814" x="6288088" y="5661025"/>
          <p14:tracePt t="15831" x="6275388" y="5648325"/>
          <p14:tracePt t="15848" x="6248400" y="5648325"/>
          <p14:tracePt t="15864" x="6248400" y="5635625"/>
          <p14:tracePt t="15884" x="6235700" y="5635625"/>
          <p14:tracePt t="15941" x="6223000" y="5635625"/>
          <p14:tracePt t="15955" x="6223000" y="5661025"/>
          <p14:tracePt t="15961" x="6210300" y="5673725"/>
          <p14:tracePt t="15968" x="6210300" y="5700713"/>
          <p14:tracePt t="15982" x="6210300" y="5726113"/>
          <p14:tracePt t="15998" x="6196013" y="5740400"/>
          <p14:tracePt t="16014" x="6183313" y="5753100"/>
          <p14:tracePt t="16031" x="6170613" y="5792788"/>
          <p14:tracePt t="16048" x="6130925" y="5805488"/>
          <p14:tracePt t="16064" x="6026150" y="5845175"/>
          <p14:tracePt t="16081" x="5881688" y="5870575"/>
          <p14:tracePt t="16098" x="5789613" y="5883275"/>
          <p14:tracePt t="16115" x="5672138" y="5897563"/>
          <p14:tracePt t="16131" x="5607050" y="5910263"/>
          <p14:tracePt t="16148" x="5594350" y="5910263"/>
          <p14:tracePt t="16164" x="5580063" y="5910263"/>
          <p14:tracePt t="16181" x="5554663" y="5910263"/>
          <p14:tracePt t="16198" x="5541963" y="5910263"/>
          <p14:tracePt t="16214" x="5514975" y="5922963"/>
          <p14:tracePt t="16306" x="5527675" y="5922963"/>
          <p14:tracePt t="16313" x="5541963" y="5935663"/>
          <p14:tracePt t="16319" x="5567363" y="5962650"/>
          <p14:tracePt t="16331" x="5607050" y="5988050"/>
          <p14:tracePt t="16348" x="5699125" y="6054725"/>
          <p14:tracePt t="16348" x="5751513" y="6092825"/>
          <p14:tracePt t="16364" x="5856288" y="6145213"/>
          <p14:tracePt t="16381" x="5946775" y="6184900"/>
          <p14:tracePt t="16382" x="5986463" y="6211888"/>
          <p14:tracePt t="16398" x="6051550" y="6224588"/>
          <p14:tracePt t="16414" x="6105525" y="6237288"/>
          <p14:tracePt t="16431" x="6130925" y="6237288"/>
          <p14:tracePt t="16448" x="6143625" y="6237288"/>
          <p14:tracePt t="16464" x="6170613" y="6237288"/>
          <p14:tracePt t="16496" x="6183313" y="6237288"/>
          <p14:tracePt t="16509" x="6196013" y="6237288"/>
          <p14:tracePt t="16524" x="6210300" y="6237288"/>
          <p14:tracePt t="16544" x="6223000" y="6224588"/>
          <p14:tracePt t="16552" x="6235700" y="6224588"/>
          <p14:tracePt t="16573" x="6248400" y="6224588"/>
          <p14:tracePt t="16581" x="6262688" y="6224588"/>
          <p14:tracePt t="16598" x="6275388" y="6224588"/>
          <p14:tracePt t="16614" x="6288088" y="6224588"/>
          <p14:tracePt t="16631" x="6300788" y="6224588"/>
          <p14:tracePt t="16647" x="6315075" y="6224588"/>
          <p14:tracePt t="16664" x="6327775" y="6211888"/>
          <p14:tracePt t="16681" x="6340475" y="6211888"/>
          <p14:tracePt t="16698" x="6367463" y="6211888"/>
          <p14:tracePt t="16715" x="6380163" y="6211888"/>
          <p14:tracePt t="16731" x="6392863" y="6211888"/>
          <p14:tracePt t="16733" x="6405563" y="6211888"/>
          <p14:tracePt t="16749" x="6432550" y="6211888"/>
          <p14:tracePt t="16769" x="6445250" y="6211888"/>
          <p14:tracePt t="16782" x="6457950" y="6199188"/>
          <p14:tracePt t="16799" x="6484938" y="6199188"/>
          <p14:tracePt t="16815" x="6497638" y="6199188"/>
          <p14:tracePt t="16832" x="6524625" y="6199188"/>
          <p14:tracePt t="16848" x="6537325" y="6199188"/>
          <p14:tracePt t="16865" x="6550025" y="6184900"/>
          <p14:tracePt t="16868" x="6562725" y="6184900"/>
          <p14:tracePt t="16882" x="6577013" y="6184900"/>
          <p14:tracePt t="16898" x="6589713" y="6184900"/>
          <p14:tracePt t="16915" x="6602413" y="6184900"/>
          <p14:tracePt t="16917" x="6615113" y="6172200"/>
          <p14:tracePt t="16931" x="6629400" y="6172200"/>
          <p14:tracePt t="16948" x="6654800" y="6172200"/>
          <p14:tracePt t="16965" x="6681788" y="6172200"/>
          <p14:tracePt t="16981" x="6694488" y="6172200"/>
          <p14:tracePt t="16998" x="6719888" y="6172200"/>
          <p14:tracePt t="17015" x="6746875" y="6172200"/>
          <p14:tracePt t="17032" x="6759575" y="6172200"/>
          <p14:tracePt t="17048" x="6772275" y="6172200"/>
          <p14:tracePt t="17050" x="6772275" y="6159500"/>
          <p14:tracePt t="17065" x="6786563" y="6159500"/>
          <p14:tracePt t="17081" x="6799263" y="6159500"/>
          <p14:tracePt t="17098" x="6811963" y="6159500"/>
          <p14:tracePt t="17115" x="6824663" y="6159500"/>
          <p14:tracePt t="17142" x="6838950" y="6159500"/>
          <p14:tracePt t="17156" x="6851650" y="6159500"/>
          <p14:tracePt t="17184" x="6864350" y="6159500"/>
          <p14:tracePt t="17198" x="6877050" y="6159500"/>
          <p14:tracePt t="17205" x="6891338" y="6159500"/>
          <p14:tracePt t="17232" x="6904038" y="6159500"/>
          <p14:tracePt t="17239" x="6916738" y="6159500"/>
          <p14:tracePt t="17275" x="6929438" y="6159500"/>
          <p14:tracePt t="17289" x="6943725" y="6159500"/>
          <p14:tracePt t="17310" x="6956425" y="6159500"/>
          <p14:tracePt t="17339" x="6969125" y="6159500"/>
          <p14:tracePt t="17352" x="6981825" y="6159500"/>
          <p14:tracePt t="17457" x="6996113" y="6159500"/>
          <p14:tracePt t="17471" x="7008813" y="6159500"/>
          <p14:tracePt t="17485" x="7021513" y="6145213"/>
          <p14:tracePt t="17492" x="7034213" y="6145213"/>
          <p14:tracePt t="17507" x="7048500" y="6145213"/>
          <p14:tracePt t="17514" x="7061200" y="6132513"/>
          <p14:tracePt t="17531" x="7086600" y="6132513"/>
          <p14:tracePt t="17548" x="7126288" y="6119813"/>
          <p14:tracePt t="17564" x="7138988" y="6119813"/>
          <p14:tracePt t="17581" x="7153275" y="6119813"/>
          <p14:tracePt t="17598" x="7178675" y="6119813"/>
          <p14:tracePt t="17614" x="7191375" y="6119813"/>
          <p14:tracePt t="17689" x="7191375" y="6132513"/>
          <p14:tracePt t="17696" x="7178675" y="6132513"/>
          <p14:tracePt t="17702" x="7165975" y="6132513"/>
          <p14:tracePt t="17714" x="7153275" y="6132513"/>
          <p14:tracePt t="17731" x="6996113" y="6199188"/>
          <p14:tracePt t="17748" x="6851650" y="6237288"/>
          <p14:tracePt t="17764" x="6746875" y="6264275"/>
          <p14:tracePt t="17765" x="6694488" y="6276975"/>
          <p14:tracePt t="17781" x="6602413" y="6303963"/>
          <p14:tracePt t="17798" x="6524625" y="6316663"/>
          <p14:tracePt t="17814" x="6445250" y="6329363"/>
          <p14:tracePt t="17815" x="6419850" y="6329363"/>
          <p14:tracePt t="17831" x="6340475" y="6329363"/>
          <p14:tracePt t="17847" x="6275388" y="6329363"/>
          <p14:tracePt t="17864" x="6210300" y="6329363"/>
          <p14:tracePt t="17865" x="6170613" y="6329363"/>
          <p14:tracePt t="17881" x="6105525" y="6316663"/>
          <p14:tracePt t="17897" x="6026150" y="6289675"/>
          <p14:tracePt t="17914" x="5986463" y="6276975"/>
          <p14:tracePt t="17931" x="5961063" y="6264275"/>
          <p14:tracePt t="17948" x="5946775" y="6264275"/>
          <p14:tracePt t="17964" x="5934075" y="6264275"/>
          <p14:tracePt t="17991" x="5921375" y="6264275"/>
          <p14:tracePt t="18062" x="5921375" y="6251575"/>
          <p14:tracePt t="18076" x="5921375" y="6237288"/>
          <p14:tracePt t="18110" x="5921375" y="6224588"/>
          <p14:tracePt t="18138" x="5934075" y="6224588"/>
          <p14:tracePt t="18145" x="5946775" y="6224588"/>
          <p14:tracePt t="18160" x="5961063" y="6224588"/>
          <p14:tracePt t="18166" x="5973763" y="6224588"/>
          <p14:tracePt t="18181" x="5986463" y="6224588"/>
          <p14:tracePt t="18181" x="5999163" y="6224588"/>
          <p14:tracePt t="18197" x="6026150" y="6224588"/>
          <p14:tracePt t="18214" x="6051550" y="6224588"/>
          <p14:tracePt t="18230" x="6091238" y="6224588"/>
          <p14:tracePt t="18250" x="6105525" y="6224588"/>
          <p14:tracePt t="18264" x="6118225" y="6224588"/>
          <p14:tracePt t="18281" x="6143625" y="6224588"/>
          <p14:tracePt t="18297" x="6157913" y="6224588"/>
          <p14:tracePt t="18314" x="6170613" y="6224588"/>
          <p14:tracePt t="18315" x="6183313" y="6224588"/>
          <p14:tracePt t="18331" x="6196013" y="6224588"/>
          <p14:tracePt t="18348" x="6223000" y="6211888"/>
          <p14:tracePt t="18364" x="6235700" y="6211888"/>
          <p14:tracePt t="18381" x="6248400" y="6211888"/>
          <p14:tracePt t="18398" x="6275388" y="6211888"/>
          <p14:tracePt t="18414" x="6288088" y="6211888"/>
          <p14:tracePt t="18432" x="6315075" y="6211888"/>
          <p14:tracePt t="18448" x="6327775" y="6211888"/>
          <p14:tracePt t="18465" x="6353175" y="6211888"/>
          <p14:tracePt t="18481" x="6367463" y="6211888"/>
          <p14:tracePt t="18481" x="6380163" y="6211888"/>
          <p14:tracePt t="18498" x="6405563" y="6211888"/>
          <p14:tracePt t="18514" x="6432550" y="6211888"/>
          <p14:tracePt t="18531" x="6472238" y="6211888"/>
          <p14:tracePt t="18547" x="6484938" y="6211888"/>
          <p14:tracePt t="18564" x="6510338" y="6211888"/>
          <p14:tracePt t="18580" x="6550025" y="6211888"/>
          <p14:tracePt t="18597" x="6562725" y="6224588"/>
          <p14:tracePt t="18614" x="6602413" y="6224588"/>
          <p14:tracePt t="18630" x="6629400" y="6224588"/>
          <p14:tracePt t="18647" x="6642100" y="6224588"/>
          <p14:tracePt t="18664" x="6667500" y="6237288"/>
          <p14:tracePt t="18681" x="6681788" y="6237288"/>
          <p14:tracePt t="18697" x="6694488" y="6237288"/>
          <p14:tracePt t="18714" x="6719888" y="6237288"/>
          <p14:tracePt t="18731" x="6734175" y="6237288"/>
          <p14:tracePt t="18748" x="6759575" y="6237288"/>
          <p14:tracePt t="18764" x="6786563" y="6237288"/>
          <p14:tracePt t="18780" x="6799263" y="6237288"/>
          <p14:tracePt t="18798" x="6824663" y="6237288"/>
          <p14:tracePt t="18814" x="6851650" y="6237288"/>
          <p14:tracePt t="18830" x="6864350" y="6237288"/>
          <p14:tracePt t="18855" x="6877050" y="6237288"/>
          <p14:tracePt t="18868" x="6877050" y="6251575"/>
          <p14:tracePt t="21059" x="6891338" y="6251575"/>
          <p14:tracePt t="21066" x="6929438" y="6251575"/>
          <p14:tracePt t="21073" x="6969125" y="6251575"/>
          <p14:tracePt t="21081" x="6996113" y="6251575"/>
          <p14:tracePt t="21097" x="7061200" y="6251575"/>
          <p14:tracePt t="21114" x="7138988" y="6251575"/>
          <p14:tracePt t="21114" x="7153275" y="6251575"/>
          <p14:tracePt t="21130" x="7191375" y="6251575"/>
          <p14:tracePt t="21147" x="7231063" y="6251575"/>
          <p14:tracePt t="21165" x="7283450" y="6251575"/>
          <p14:tracePt t="21181" x="7335838" y="6264275"/>
          <p14:tracePt t="21197" x="7375525" y="6276975"/>
          <p14:tracePt t="21214" x="7453313" y="6289675"/>
          <p14:tracePt t="21231" x="7480300" y="6303963"/>
          <p14:tracePt t="21248" x="7519988" y="6303963"/>
          <p14:tracePt t="21264" x="7558088" y="6303963"/>
          <p14:tracePt t="21281" x="7572375" y="6316663"/>
          <p14:tracePt t="21299" x="7610475" y="6316663"/>
          <p14:tracePt t="21314" x="7637463" y="6329363"/>
          <p14:tracePt t="21331" x="7664450" y="6329363"/>
          <p14:tracePt t="21347" x="7702550" y="6342063"/>
          <p14:tracePt t="21364" x="7729538" y="6342063"/>
          <p14:tracePt t="21380" x="7754938" y="6356350"/>
          <p14:tracePt t="21381" x="7769225" y="6356350"/>
          <p14:tracePt t="21397" x="7807325" y="6356350"/>
          <p14:tracePt t="21414" x="7834313" y="6356350"/>
          <p14:tracePt t="21431" x="7874000" y="6356350"/>
          <p14:tracePt t="21432" x="7899400" y="6356350"/>
          <p14:tracePt t="21447" x="7951788" y="6356350"/>
          <p14:tracePt t="21464" x="7978775" y="6356350"/>
          <p14:tracePt t="21481" x="8043863" y="6356350"/>
          <p14:tracePt t="21497" x="8069263" y="6369050"/>
          <p14:tracePt t="21514" x="8121650" y="6369050"/>
          <p14:tracePt t="21530" x="8161338" y="6369050"/>
          <p14:tracePt t="21547" x="8201025" y="6369050"/>
          <p14:tracePt t="21564" x="8240713" y="6381750"/>
          <p14:tracePt t="21580" x="8253413" y="6381750"/>
          <p14:tracePt t="21598" x="8278813" y="6381750"/>
          <p14:tracePt t="21601" x="8293100" y="6381750"/>
          <p14:tracePt t="21614" x="8305800" y="6381750"/>
          <p14:tracePt t="21631" x="8331200" y="6381750"/>
          <p14:tracePt t="21648" x="8345488" y="6381750"/>
          <p14:tracePt t="21665" x="8370888" y="6381750"/>
          <p14:tracePt t="21681" x="8383588" y="6381750"/>
          <p14:tracePt t="21699" x="8410575" y="6381750"/>
          <p14:tracePt t="21714" x="8423275" y="6381750"/>
          <p14:tracePt t="21730" x="8435975" y="6381750"/>
          <p14:tracePt t="21748" x="8462963" y="6381750"/>
          <p14:tracePt t="21765" x="8475663" y="6381750"/>
          <p14:tracePt t="21781" x="8488363" y="6381750"/>
          <p14:tracePt t="21783" x="8502650" y="6381750"/>
          <p14:tracePt t="21811" x="8515350" y="6381750"/>
          <p14:tracePt t="21825" x="8528050" y="6381750"/>
          <p14:tracePt t="21839" x="8540750" y="6381750"/>
          <p14:tracePt t="21897" x="8555038" y="6381750"/>
          <p14:tracePt t="21973" x="8567738" y="6381750"/>
          <p14:tracePt t="22022" x="8580438" y="6381750"/>
          <p14:tracePt t="22043" x="8593138" y="6381750"/>
          <p14:tracePt t="22105" x="8607425" y="6381750"/>
          <p14:tracePt t="22182" x="8620125" y="6381750"/>
          <p14:tracePt t="22204" x="8632825" y="6381750"/>
          <p14:tracePt t="22304" x="8645525" y="6381750"/>
          <p14:tracePt t="22353" x="8659813" y="6381750"/>
          <p14:tracePt t="22382" x="8659813" y="6369050"/>
          <p14:tracePt t="22393" x="8672513" y="6369050"/>
          <p14:tracePt t="22451" x="8685213" y="6369050"/>
          <p14:tracePt t="22528" x="8697913" y="6369050"/>
          <p14:tracePt t="22618" x="8712200" y="6369050"/>
          <p14:tracePt t="22674" x="8724900" y="6369050"/>
          <p14:tracePt t="22745" x="8737600" y="6369050"/>
          <p14:tracePt t="22880" x="8737600" y="6356350"/>
          <p14:tracePt t="26909" x="8750300" y="6342063"/>
          <p14:tracePt t="26923" x="8750300" y="6329363"/>
          <p14:tracePt t="26958" x="8750300" y="6316663"/>
          <p14:tracePt t="26972" x="8750300" y="6303963"/>
          <p14:tracePt t="27000" x="8750300" y="6289675"/>
          <p14:tracePt t="27014" x="8750300" y="6276975"/>
          <p14:tracePt t="27022" x="8750300" y="6264275"/>
          <p14:tracePt t="27036" x="8750300" y="6251575"/>
          <p14:tracePt t="27046" x="8750300" y="6237288"/>
          <p14:tracePt t="27063" x="8737600" y="6199188"/>
          <p14:tracePt t="27064" x="8737600" y="6159500"/>
          <p14:tracePt t="27080" x="8724900" y="6092825"/>
          <p14:tracePt t="27097" x="8724900" y="6054725"/>
          <p14:tracePt t="27098" x="8724900" y="6040438"/>
          <p14:tracePt t="27114" x="8724900" y="6015038"/>
          <p14:tracePt t="27130" x="8724900" y="5988050"/>
          <p14:tracePt t="27148" x="8724900" y="5949950"/>
          <p14:tracePt t="27163" x="8724900" y="5883275"/>
          <p14:tracePt t="27180" x="8724900" y="5805488"/>
          <p14:tracePt t="27197" x="8724900" y="5673725"/>
          <p14:tracePt t="27214" x="8737600" y="5568950"/>
          <p14:tracePt t="27230" x="8750300" y="5476875"/>
          <p14:tracePt t="27231" x="8750300" y="5438775"/>
          <p14:tracePt t="27246" x="8750300" y="5399088"/>
          <p14:tracePt t="27264" x="8750300" y="5334000"/>
          <p14:tracePt t="27281" x="8750300" y="5307013"/>
          <p14:tracePt t="27302" x="8750300" y="5294313"/>
          <p14:tracePt t="27314" x="8750300" y="5281613"/>
          <p14:tracePt t="27315" x="8750300" y="5267325"/>
          <p14:tracePt t="27338" x="8750300" y="5254625"/>
          <p14:tracePt t="27352" x="8750300" y="5241925"/>
          <p14:tracePt t="27423" x="8764588" y="5241925"/>
          <p14:tracePt t="27450" x="8777288" y="5241925"/>
          <p14:tracePt t="27463" x="8777288" y="5254625"/>
          <p14:tracePt t="27471" x="8789988" y="5267325"/>
          <p14:tracePt t="27480" x="8802688" y="5307013"/>
          <p14:tracePt t="27496" x="8855075" y="5411788"/>
          <p14:tracePt t="27513" x="8934450" y="5608638"/>
          <p14:tracePt t="27530" x="8947150" y="5700713"/>
          <p14:tracePt t="27546" x="8974138" y="5805488"/>
          <p14:tracePt t="27563" x="8999538" y="5910263"/>
          <p14:tracePt t="27579" x="9012238" y="5962650"/>
          <p14:tracePt t="27597" x="9026525" y="6054725"/>
          <p14:tracePt t="27613" x="9039225" y="6119813"/>
          <p14:tracePt t="27629" x="9039225" y="6184900"/>
          <p14:tracePt t="27648" x="9051925" y="6276975"/>
          <p14:tracePt t="27663" x="9064625" y="6316663"/>
          <p14:tracePt t="27679" x="9064625" y="6342063"/>
          <p14:tracePt t="27696" x="9064625" y="6394450"/>
          <p14:tracePt t="27713" x="9064625" y="6446838"/>
          <p14:tracePt t="27730" x="9064625" y="6473825"/>
          <p14:tracePt t="27746" x="9064625" y="6526213"/>
          <p14:tracePt t="27763" x="9064625" y="6565900"/>
          <p14:tracePt t="27780" x="9064625" y="6643688"/>
          <p14:tracePt t="27796" x="9064625" y="6696075"/>
          <p14:tracePt t="27813" x="9064625" y="6761163"/>
          <p14:tracePt t="27814" x="9064625" y="6813550"/>
          <p14:tracePt t="27829" x="9064625" y="6880225"/>
          <p14:tracePt t="27846" x="9064625" y="6958013"/>
          <p14:tracePt t="27863" x="9051925" y="7050088"/>
          <p14:tracePt t="27880" x="9039225" y="7102475"/>
          <p14:tracePt t="27896" x="9039225" y="7167563"/>
          <p14:tracePt t="27913" x="9026525" y="7234238"/>
          <p14:tracePt t="27914" x="9012238" y="7246938"/>
          <p14:tracePt t="27930" x="9012238" y="7299325"/>
          <p14:tracePt t="27946" x="9012238" y="7312025"/>
          <p14:tracePt t="27947" x="9012238" y="7324725"/>
          <p14:tracePt t="27963" x="9012238" y="7339013"/>
          <p14:tracePt t="27979" x="9012238" y="7351713"/>
          <p14:tracePt t="27997" x="9012238" y="7364413"/>
          <p14:tracePt t="28097" x="9026525" y="7364413"/>
          <p14:tracePt t="28145" x="9026525" y="7351713"/>
          <p14:tracePt t="28173" x="9026525" y="7339013"/>
          <p14:tracePt t="28187" x="9026525" y="7324725"/>
          <p14:tracePt t="28194" x="9026525" y="7312025"/>
          <p14:tracePt t="28208" x="9026525" y="7299325"/>
          <p14:tracePt t="28214" x="9026525" y="7286625"/>
          <p14:tracePt t="28229" x="9026525" y="7259638"/>
          <p14:tracePt t="28246" x="9039225" y="7207250"/>
          <p14:tracePt t="28263" x="9051925" y="7129463"/>
          <p14:tracePt t="28279" x="9051925" y="7050088"/>
          <p14:tracePt t="28296" x="9051925" y="7024688"/>
          <p14:tracePt t="28314" x="9051925" y="6985000"/>
          <p14:tracePt t="28330" x="9051925" y="6972300"/>
          <p14:tracePt t="28347" x="9051925" y="6958013"/>
          <p14:tracePt t="28349" x="9051925" y="6945313"/>
          <p14:tracePt t="28364" x="9051925" y="6932613"/>
          <p14:tracePt t="28380" x="9051925" y="6919913"/>
          <p14:tracePt t="28397" x="9051925" y="6892925"/>
          <p14:tracePt t="28413" x="9051925" y="6867525"/>
          <p14:tracePt t="28430" x="9051925" y="6840538"/>
          <p14:tracePt t="28432" x="9051925" y="6827838"/>
          <p14:tracePt t="28447" x="9051925" y="6813550"/>
          <p14:tracePt t="28463" x="9051925" y="6761163"/>
          <p14:tracePt t="28481" x="9051925" y="6723063"/>
          <p14:tracePt t="28496" x="9051925" y="6708775"/>
          <p14:tracePt t="28513" x="9051925" y="6683375"/>
          <p14:tracePt t="28530" x="9051925" y="6656388"/>
          <p14:tracePt t="28532" x="9064625" y="6643688"/>
          <p14:tracePt t="28547" x="9064625" y="6618288"/>
          <p14:tracePt t="28563" x="9078913" y="6618288"/>
          <p14:tracePt t="28566" x="9078913" y="6604000"/>
          <p14:tracePt t="28580" x="9078913" y="6591300"/>
          <p14:tracePt t="28597" x="9078913" y="6578600"/>
          <p14:tracePt t="28616" x="9078913" y="6565900"/>
          <p14:tracePt t="28630" x="9078913" y="6551613"/>
          <p14:tracePt t="28686" x="9078913" y="6538913"/>
          <p14:tracePt t="28883" x="9091613" y="6538913"/>
          <p14:tracePt t="29092" x="9104313" y="6538913"/>
          <p14:tracePt t="29290" x="9117013" y="6538913"/>
          <p14:tracePt t="29318" x="9117013" y="6526213"/>
          <p14:tracePt t="30146" x="9104313" y="6526213"/>
          <p14:tracePt t="30265" x="9091613" y="6526213"/>
          <p14:tracePt t="30848" x="9078913" y="6526213"/>
          <p14:tracePt t="30855" x="9078913" y="6513513"/>
          <p14:tracePt t="30879" x="9064625" y="6513513"/>
          <p14:tracePt t="30906" x="9064625" y="6499225"/>
          <p14:tracePt t="30940" x="9051925" y="6499225"/>
          <p14:tracePt t="30961" x="9039225" y="6486525"/>
          <p14:tracePt t="31004" x="9026525" y="6486525"/>
          <p14:tracePt t="31017" x="9026525" y="6473825"/>
          <p14:tracePt t="31031" x="9026525" y="6461125"/>
          <p14:tracePt t="31052" x="9012238" y="6461125"/>
          <p14:tracePt t="31058" x="9012238" y="6446838"/>
          <p14:tracePt t="31066" x="9012238" y="6434138"/>
          <p14:tracePt t="31081" x="9012238" y="6421438"/>
          <p14:tracePt t="31109" x="9012238" y="6408738"/>
          <p14:tracePt t="31122" x="9012238" y="6394450"/>
          <p14:tracePt t="31151" x="9012238" y="6381750"/>
          <p14:tracePt t="31156" x="8999538" y="6369050"/>
          <p14:tracePt t="31186" x="8999538" y="6356350"/>
          <p14:tracePt t="31192" x="8999538" y="6342063"/>
          <p14:tracePt t="31207" x="8999538" y="6329363"/>
          <p14:tracePt t="31242" x="8999538" y="6316663"/>
          <p14:tracePt t="31256" x="8999538" y="6303963"/>
          <p14:tracePt t="31263" x="8986838" y="6303963"/>
          <p14:tracePt t="31277" x="8986838" y="6289675"/>
          <p14:tracePt t="31284" x="8986838" y="6276975"/>
          <p14:tracePt t="31297" x="8974138" y="6276975"/>
          <p14:tracePt t="31312" x="8974138" y="6264275"/>
          <p14:tracePt t="31332" x="8974138" y="6251575"/>
          <p14:tracePt t="31346" x="8974138" y="6237288"/>
          <p14:tracePt t="31375" x="8974138" y="6224588"/>
          <p14:tracePt t="31381" x="8959850" y="6224588"/>
          <p14:tracePt t="31396" x="8959850" y="6211888"/>
          <p14:tracePt t="31413" x="8959850" y="6199188"/>
          <p14:tracePt t="31429" x="8947150" y="6184900"/>
          <p14:tracePt t="31430" x="8947150" y="6172200"/>
          <p14:tracePt t="31446" x="8947150" y="6159500"/>
          <p14:tracePt t="31462" x="8947150" y="6132513"/>
          <p14:tracePt t="31480" x="8947150" y="6119813"/>
          <p14:tracePt t="31496" x="8934450" y="6107113"/>
          <p14:tracePt t="31512" x="8934450" y="6080125"/>
          <p14:tracePt t="31530" x="8934450" y="6054725"/>
          <p14:tracePt t="31546" x="8921750" y="6040438"/>
          <p14:tracePt t="31572" x="8907463" y="6027738"/>
          <p14:tracePt t="31586" x="8907463" y="6015038"/>
          <p14:tracePt t="31600" x="8907463" y="6002338"/>
          <p14:tracePt t="31635" x="8907463" y="5988050"/>
          <p14:tracePt t="31649" x="8907463" y="5975350"/>
          <p14:tracePt t="31684" x="8907463" y="5962650"/>
          <p14:tracePt t="31697" x="8907463" y="5949950"/>
          <p14:tracePt t="33582" x="8907463" y="5845175"/>
          <p14:tracePt t="33586" x="8907463" y="5726113"/>
          <p14:tracePt t="33595" x="8894763" y="5621338"/>
          <p14:tracePt t="33613" x="8882063" y="5411788"/>
          <p14:tracePt t="33614" x="8882063" y="5319713"/>
          <p14:tracePt t="33630" x="8869363" y="5202238"/>
          <p14:tracePt t="33646" x="8855075" y="5137150"/>
          <p14:tracePt t="33663" x="8855075" y="5084763"/>
          <p14:tracePt t="33679" x="8855075" y="5072063"/>
          <p14:tracePt t="33696" x="8855075" y="5057775"/>
          <p14:tracePt t="33712" x="8855075" y="5032375"/>
          <p14:tracePt t="33741" x="8855075" y="5019675"/>
          <p14:tracePt t="33756" x="8855075" y="5005388"/>
          <p14:tracePt t="33790" x="8869363" y="4992688"/>
          <p14:tracePt t="33804" x="8882063" y="4979988"/>
          <p14:tracePt t="33819" x="8882063" y="4967288"/>
          <p14:tracePt t="33825" x="8907463" y="4967288"/>
          <p14:tracePt t="33831" x="8947150" y="4940300"/>
          <p14:tracePt t="33847" x="9051925" y="4900613"/>
          <p14:tracePt t="33863" x="9170988" y="4848225"/>
          <p14:tracePt t="33880" x="9275763" y="4795838"/>
          <p14:tracePt t="33881" x="9313863" y="4783138"/>
          <p14:tracePt t="33896" x="9393238" y="4743450"/>
          <p14:tracePt t="33913" x="9458325" y="4718050"/>
          <p14:tracePt t="33930" x="9523413" y="4691063"/>
          <p14:tracePt t="33945" x="9563100" y="4678363"/>
          <p14:tracePt t="33962" x="9628188" y="4665663"/>
          <p14:tracePt t="33980" x="9680575" y="4651375"/>
          <p14:tracePt t="33996" x="9732963" y="4638675"/>
          <p14:tracePt t="34013" x="9772650" y="4625975"/>
          <p14:tracePt t="34015" x="9799638" y="4625975"/>
          <p14:tracePt t="34029" x="9825038" y="4613275"/>
          <p14:tracePt t="34046" x="9852025" y="4598988"/>
          <p14:tracePt t="34049" x="9864725" y="4598988"/>
          <p14:tracePt t="34062" x="9890125" y="4586288"/>
          <p14:tracePt t="34079" x="9929813" y="4573588"/>
          <p14:tracePt t="34096" x="9969500" y="4560888"/>
          <p14:tracePt t="34099" x="9982200" y="4546600"/>
          <p14:tracePt t="34113" x="10061575" y="4521200"/>
          <p14:tracePt t="34130" x="10126663" y="4508500"/>
          <p14:tracePt t="34145" x="10204450" y="4481513"/>
          <p14:tracePt t="34163" x="10323513" y="4429125"/>
          <p14:tracePt t="34180" x="10401300" y="4403725"/>
          <p14:tracePt t="34197" x="10506075" y="4376738"/>
          <p14:tracePt t="34214" x="10571163" y="4364038"/>
          <p14:tracePt t="34230" x="10650538" y="4364038"/>
          <p14:tracePt t="34247" x="10690225" y="4364038"/>
          <p14:tracePt t="34263" x="10702925" y="4364038"/>
          <p14:tracePt t="34279" x="10729913" y="4364038"/>
          <p14:tracePt t="34296" x="10742613" y="4364038"/>
          <p14:tracePt t="34313" x="10755313" y="4364038"/>
          <p14:tracePt t="34330" x="10768013" y="4364038"/>
          <p14:tracePt t="34359" x="10782300" y="4364038"/>
          <p14:tracePt t="34373" x="10795000" y="4364038"/>
          <p14:tracePt t="34395" x="10807700" y="4364038"/>
          <p14:tracePt t="34400" x="10820400" y="4364038"/>
          <p14:tracePt t="34413" x="10834688" y="4364038"/>
          <p14:tracePt t="34415" x="10834688" y="4376738"/>
          <p14:tracePt t="34429" x="10847388" y="4376738"/>
          <p14:tracePt t="34446" x="10860088" y="4376738"/>
          <p14:tracePt t="34463" x="10872788" y="4389438"/>
          <p14:tracePt t="34465" x="10872788" y="4403725"/>
          <p14:tracePt t="34479" x="10887075" y="4416425"/>
          <p14:tracePt t="34507" x="10899775" y="4416425"/>
          <p14:tracePt t="34520" x="10912475" y="4416425"/>
          <p14:tracePt t="34542" x="10912475" y="4429125"/>
          <p14:tracePt t="34591" x="10912475" y="4441825"/>
          <p14:tracePt t="34696" x="10899775" y="4456113"/>
          <p14:tracePt t="34710" x="10899775" y="4468813"/>
          <p14:tracePt t="34730" x="10887075" y="4468813"/>
          <p14:tracePt t="34738" x="10887075" y="4481513"/>
          <p14:tracePt t="34745" x="10872788" y="4481513"/>
          <p14:tracePt t="34779" x="10860088" y="4481513"/>
          <p14:tracePt t="34794" x="10847388" y="4481513"/>
          <p14:tracePt t="34829" x="10834688" y="4481513"/>
          <p14:tracePt t="34843" x="10820400" y="4494213"/>
          <p14:tracePt t="34850" x="10807700" y="4494213"/>
          <p14:tracePt t="34862" x="10795000" y="4508500"/>
          <p14:tracePt t="34880" x="10729913" y="4521200"/>
          <p14:tracePt t="34896" x="10690225" y="4521200"/>
          <p14:tracePt t="34914" x="10650538" y="4521200"/>
          <p14:tracePt t="34930" x="10610850" y="4533900"/>
          <p14:tracePt t="34946" x="10598150" y="4533900"/>
          <p14:tracePt t="34948" x="10585450" y="4546600"/>
          <p14:tracePt t="34963" x="10533063" y="4586288"/>
          <p14:tracePt t="34980" x="10440988" y="4665663"/>
          <p14:tracePt t="34997" x="10323513" y="4795838"/>
          <p14:tracePt t="35012" x="10271125" y="4862513"/>
          <p14:tracePt t="35029" x="10244138" y="4900613"/>
          <p14:tracePt t="35047" x="10231438" y="4927600"/>
          <p14:tracePt t="35063" x="10218738" y="4953000"/>
          <p14:tracePt t="35079" x="10204450" y="4967288"/>
          <p14:tracePt t="35082" x="10204450" y="4979988"/>
          <p14:tracePt t="35096" x="10191750" y="5045075"/>
          <p14:tracePt t="35114" x="10166350" y="5149850"/>
          <p14:tracePt t="35130" x="10139363" y="5229225"/>
          <p14:tracePt t="35132" x="10126663" y="5267325"/>
          <p14:tracePt t="35145" x="10113963" y="5319713"/>
          <p14:tracePt t="35163" x="10099675" y="5334000"/>
          <p14:tracePt t="35179" x="10099675" y="5359400"/>
          <p14:tracePt t="35195" x="10099675" y="5372100"/>
          <p14:tracePt t="35213" x="10099675" y="5386388"/>
          <p14:tracePt t="35229" x="10099675" y="5399088"/>
          <p14:tracePt t="35245" x="10086975" y="5424488"/>
          <p14:tracePt t="35263" x="10074275" y="5530850"/>
          <p14:tracePt t="35264" x="10047288" y="5595938"/>
          <p14:tracePt t="35279" x="10021888" y="5740400"/>
          <p14:tracePt t="35296" x="9994900" y="5870575"/>
          <p14:tracePt t="35313" x="9956800" y="6080125"/>
          <p14:tracePt t="35328" x="9929813" y="6184900"/>
          <p14:tracePt t="35346" x="9904413" y="6303963"/>
          <p14:tracePt t="35348" x="9904413" y="6356350"/>
          <p14:tracePt t="35364" x="9890125" y="6461125"/>
          <p14:tracePt t="35380" x="9864725" y="6591300"/>
          <p14:tracePt t="35396" x="9852025" y="6683375"/>
          <p14:tracePt t="35398" x="9837738" y="6748463"/>
          <p14:tracePt t="35413" x="9825038" y="6892925"/>
          <p14:tracePt t="35429" x="9799638" y="7102475"/>
          <p14:tracePt t="35446" x="9772650" y="7324725"/>
          <p14:tracePt t="35449" x="9772650" y="7391400"/>
          <p14:tracePt t="35462" x="9772650" y="7496175"/>
          <p14:tracePt t="35479" x="9772650" y="7561263"/>
          <p14:tracePt t="35482" x="9772650" y="7573963"/>
          <p14:tracePt t="35496" x="9772650" y="7588250"/>
          <p14:tracePt t="35513" x="9772650" y="7600950"/>
          <p14:tracePt t="35531" x="9772650" y="7613650"/>
          <p14:tracePt t="35546" x="9785350" y="7613650"/>
          <p14:tracePt t="35563" x="9799638" y="7626350"/>
          <p14:tracePt t="35595" x="9812338" y="7626350"/>
          <p14:tracePt t="35637" x="9825038" y="7626350"/>
          <p14:tracePt t="35658" x="9825038" y="7640638"/>
          <p14:tracePt t="35665" x="9837738" y="7640638"/>
          <p14:tracePt t="35672" x="9852025" y="7640638"/>
          <p14:tracePt t="35679" x="9864725" y="7640638"/>
          <p14:tracePt t="35695" x="9877425" y="7653338"/>
          <p14:tracePt t="35712" x="9917113" y="7666038"/>
          <p14:tracePt t="35713" x="9942513" y="7666038"/>
          <p14:tracePt t="35728" x="9982200" y="7693025"/>
          <p14:tracePt t="35745" x="10034588" y="7705725"/>
          <p14:tracePt t="35762" x="10113963" y="7718425"/>
          <p14:tracePt t="35763" x="10152063" y="7731125"/>
          <p14:tracePt t="35778" x="10218738" y="7745413"/>
          <p14:tracePt t="35795" x="10296525" y="7770813"/>
          <p14:tracePt t="35812" x="10348913" y="7783513"/>
          <p14:tracePt t="35813" x="10375900" y="7783513"/>
          <p14:tracePt t="35829" x="10414000" y="7783513"/>
          <p14:tracePt t="35845" x="10440988" y="7783513"/>
          <p14:tracePt t="35862" x="10493375" y="7783513"/>
          <p14:tracePt t="35878" x="10506075" y="7783513"/>
          <p14:tracePt t="35896" x="10533063" y="7783513"/>
          <p14:tracePt t="35912" x="10545763" y="7783513"/>
          <p14:tracePt t="35928" x="10558463" y="7783513"/>
          <p14:tracePt t="35945" x="10571163" y="7783513"/>
          <p14:tracePt t="36051" x="10558463" y="7770813"/>
          <p14:tracePt t="36058" x="10533063" y="7758113"/>
          <p14:tracePt t="36065" x="10493375" y="7718425"/>
          <p14:tracePt t="36079" x="10440988" y="7678738"/>
          <p14:tracePt t="36095" x="10283825" y="7534275"/>
          <p14:tracePt t="36112" x="10191750" y="7416800"/>
          <p14:tracePt t="36128" x="10061575" y="7259638"/>
          <p14:tracePt t="36145" x="9994900" y="7167563"/>
          <p14:tracePt t="36162" x="9890125" y="7010400"/>
          <p14:tracePt t="36178" x="9812338" y="6892925"/>
          <p14:tracePt t="36195" x="9732963" y="6723063"/>
          <p14:tracePt t="36212" x="9628188" y="6486525"/>
          <p14:tracePt t="36228" x="9602788" y="6369050"/>
          <p14:tracePt t="36245" x="9575800" y="6316663"/>
          <p14:tracePt t="36261" x="9575800" y="6264275"/>
          <p14:tracePt t="36278" x="9575800" y="6199188"/>
          <p14:tracePt t="36297" x="9575800" y="6054725"/>
          <p14:tracePt t="36312" x="9575800" y="5935663"/>
          <p14:tracePt t="36329" x="9590088" y="5805488"/>
          <p14:tracePt t="36347" x="9628188" y="5595938"/>
          <p14:tracePt t="36363" x="9642475" y="5491163"/>
          <p14:tracePt t="36381" x="9655175" y="5438775"/>
          <p14:tracePt t="36396" x="9655175" y="5424488"/>
          <p14:tracePt t="36415" x="9655175" y="5399088"/>
          <p14:tracePt t="36417" x="9655175" y="5386388"/>
          <p14:tracePt t="36437" x="9655175" y="5372100"/>
          <p14:tracePt t="36452" x="9655175" y="5359400"/>
          <p14:tracePt t="36487" x="9655175" y="5346700"/>
          <p14:tracePt t="36501" x="9655175" y="5334000"/>
          <p14:tracePt t="36514" x="9655175" y="5319713"/>
          <p14:tracePt t="36521" x="9667875" y="5319713"/>
          <p14:tracePt t="36571" x="9680575" y="5319713"/>
          <p14:tracePt t="36578" x="9680575" y="5307013"/>
          <p14:tracePt t="36605" x="9694863" y="5307013"/>
          <p14:tracePt t="36612" x="9694863" y="5294313"/>
          <p14:tracePt t="36619" x="9707563" y="5294313"/>
          <p14:tracePt t="36662" x="9707563" y="5281613"/>
          <p14:tracePt t="36683" x="9720263" y="5267325"/>
          <p14:tracePt t="36803" x="9732963" y="5267325"/>
          <p14:tracePt t="42877" x="9747250" y="5254625"/>
          <p14:tracePt t="42883" x="9759950" y="5241925"/>
          <p14:tracePt t="42894" x="9785350" y="5214938"/>
          <p14:tracePt t="42896" x="9825038" y="5202238"/>
          <p14:tracePt t="42911" x="9890125" y="5162550"/>
          <p14:tracePt t="42928" x="9969500" y="5124450"/>
          <p14:tracePt t="42945" x="10061575" y="5057775"/>
          <p14:tracePt t="42961" x="10086975" y="5045075"/>
          <p14:tracePt t="42978" x="10113963" y="5032375"/>
          <p14:tracePt t="42994" x="10126663" y="5019675"/>
          <p14:tracePt t="42995" x="10139363" y="5019675"/>
          <p14:tracePt t="43011" x="10152063" y="5019675"/>
          <p14:tracePt t="43028" x="10166350" y="5005388"/>
          <p14:tracePt t="43044" x="10191750" y="4979988"/>
          <p14:tracePt t="43061" x="10218738" y="4979988"/>
          <p14:tracePt t="43077" x="10244138" y="4953000"/>
          <p14:tracePt t="43095" x="10296525" y="4940300"/>
          <p14:tracePt t="43111" x="10336213" y="4927600"/>
          <p14:tracePt t="43128" x="10361613" y="4927600"/>
          <p14:tracePt t="43130" x="10388600" y="4914900"/>
          <p14:tracePt t="43145" x="10414000" y="4900613"/>
          <p14:tracePt t="43162" x="10466388" y="4887913"/>
          <p14:tracePt t="43178" x="10518775" y="4875213"/>
          <p14:tracePt t="43195" x="10610850" y="4875213"/>
          <p14:tracePt t="43213" x="10715625" y="4848225"/>
          <p14:tracePt t="43228" x="10795000" y="4835525"/>
          <p14:tracePt t="43244" x="10899775" y="4835525"/>
          <p14:tracePt t="43262" x="11029950" y="4810125"/>
          <p14:tracePt t="43279" x="11122025" y="4810125"/>
          <p14:tracePt t="43295" x="11201400" y="4795838"/>
          <p14:tracePt t="43297" x="11226800" y="4783138"/>
          <p14:tracePt t="43311" x="11279188" y="4783138"/>
          <p14:tracePt t="43312" x="11291888" y="4770438"/>
          <p14:tracePt t="43328" x="11358563" y="4756150"/>
          <p14:tracePt t="43346" x="11436350" y="4756150"/>
          <p14:tracePt t="43361" x="11476038" y="4743450"/>
          <p14:tracePt t="43379" x="11515725" y="4730750"/>
          <p14:tracePt t="43395" x="11580813" y="4718050"/>
          <p14:tracePt t="43412" x="11606213" y="4703763"/>
          <p14:tracePt t="43428" x="11658600" y="4691063"/>
          <p14:tracePt t="43445" x="11737975" y="4665663"/>
          <p14:tracePt t="43462" x="11777663" y="4638675"/>
          <p14:tracePt t="43479" x="11855450" y="4613275"/>
          <p14:tracePt t="43495" x="11895138" y="4586288"/>
          <p14:tracePt t="43512" x="11907838" y="4573588"/>
          <p14:tracePt t="43529" x="11947525" y="4533900"/>
          <p14:tracePt t="43544" x="11972925" y="4521200"/>
          <p14:tracePt t="43561" x="11999913" y="4494213"/>
          <p14:tracePt t="43564" x="12012613" y="4494213"/>
          <p14:tracePt t="43578" x="12039600" y="4468813"/>
          <p14:tracePt t="43596" x="12065000" y="4441825"/>
          <p14:tracePt t="43612" x="12117388" y="4389438"/>
          <p14:tracePt t="43628" x="12169775" y="4376738"/>
          <p14:tracePt t="43645" x="12196763" y="4337050"/>
          <p14:tracePt t="43662" x="12261850" y="4298950"/>
          <p14:tracePt t="43678" x="12301538" y="4271963"/>
          <p14:tracePt t="43695" x="12326938" y="4259263"/>
          <p14:tracePt t="43697" x="12353925" y="4246563"/>
          <p14:tracePt t="43712" x="12393613" y="4219575"/>
          <p14:tracePt t="43728" x="12446000" y="4206875"/>
          <p14:tracePt t="43746" x="12511088" y="4179888"/>
          <p14:tracePt t="43762" x="12536488" y="4179888"/>
          <p14:tracePt t="43778" x="12576175" y="4167188"/>
          <p14:tracePt t="43796" x="12615863" y="4167188"/>
          <p14:tracePt t="43812" x="12655550" y="4167188"/>
          <p14:tracePt t="43828" x="12668250" y="4167188"/>
          <p14:tracePt t="43830" x="12693650" y="4167188"/>
          <p14:tracePt t="43847" x="12693650" y="4154488"/>
          <p14:tracePt t="43862" x="12720638" y="4154488"/>
          <p14:tracePt t="43878" x="12733338" y="4154488"/>
          <p14:tracePt t="43881" x="12746038" y="4141788"/>
          <p14:tracePt t="43895" x="12760325" y="4141788"/>
          <p14:tracePt t="43911" x="12773025" y="4141788"/>
          <p14:tracePt t="43929" x="12798425" y="4127500"/>
          <p14:tracePt t="43945" x="12812713" y="4114800"/>
          <p14:tracePt t="43961" x="12825413" y="4114800"/>
          <p14:tracePt t="43963" x="12838113" y="4114800"/>
          <p14:tracePt t="43978" x="12850813" y="4102100"/>
          <p14:tracePt t="43994" x="12865100" y="4087813"/>
          <p14:tracePt t="44012" x="12890500" y="4075113"/>
          <p14:tracePt t="44028" x="12917488" y="4075113"/>
          <p14:tracePt t="44045" x="12942888" y="4062413"/>
          <p14:tracePt t="44062" x="12969875" y="4049713"/>
          <p14:tracePt t="44078" x="12982575" y="4049713"/>
          <p14:tracePt t="44095" x="12995275" y="4035425"/>
          <p14:tracePt t="44097" x="13007975" y="4035425"/>
          <p14:tracePt t="44111" x="13022263" y="4022725"/>
          <p14:tracePt t="44129" x="13034963" y="4010025"/>
          <p14:tracePt t="44145" x="13047663" y="4010025"/>
          <p14:tracePt t="44161" x="13047663" y="3997325"/>
          <p14:tracePt t="44182" x="13060363" y="3983038"/>
          <p14:tracePt t="44195" x="13074650" y="3983038"/>
          <p14:tracePt t="44216" x="13087350" y="3983038"/>
          <p14:tracePt t="44239" x="13100050" y="3970338"/>
          <p14:tracePt t="44253" x="13112750" y="3970338"/>
          <p14:tracePt t="44266" x="13127038" y="3957638"/>
          <p14:tracePt t="44278" x="13139738" y="3957638"/>
          <p14:tracePt t="44295" x="13152438" y="3957638"/>
          <p14:tracePt t="44322" x="13165138" y="3957638"/>
          <p14:tracePt t="44357" x="13165138" y="3970338"/>
          <p14:tracePt t="44378" x="13165138" y="3983038"/>
          <p14:tracePt t="44386" x="13165138" y="3997325"/>
          <p14:tracePt t="44399" x="13165138" y="4010025"/>
          <p14:tracePt t="44411" x="13165138" y="4035425"/>
          <p14:tracePt t="44428" x="13112750" y="4141788"/>
          <p14:tracePt t="44444" x="13087350" y="4219575"/>
          <p14:tracePt t="44461" x="13060363" y="4311650"/>
          <p14:tracePt t="44478" x="13022263" y="4481513"/>
          <p14:tracePt t="44494" x="13022263" y="4598988"/>
          <p14:tracePt t="44512" x="13022263" y="4718050"/>
          <p14:tracePt t="44528" x="13022263" y="4770438"/>
          <p14:tracePt t="44544" x="13022263" y="4783138"/>
          <p14:tracePt t="44546" x="13022263" y="4795838"/>
          <p14:tracePt t="44575" x="13022263" y="4810125"/>
          <p14:tracePt t="44590" x="13022263" y="4822825"/>
          <p14:tracePt t="44595" x="13022263" y="4835525"/>
          <p14:tracePt t="44618" x="13022263" y="4862513"/>
          <p14:tracePt t="44628" x="13034963" y="4875213"/>
          <p14:tracePt t="44645" x="13047663" y="4900613"/>
          <p14:tracePt t="44662" x="13047663" y="4927600"/>
          <p14:tracePt t="44678" x="13060363" y="4940300"/>
          <p14:tracePt t="44680" x="13060363" y="4953000"/>
          <p14:tracePt t="44702" x="13060363" y="4967288"/>
          <p14:tracePt t="44730" x="13060363" y="4979988"/>
          <p14:tracePt t="44752" x="13060363" y="4992688"/>
          <p14:tracePt t="44773" x="13074650" y="5005388"/>
          <p14:tracePt t="44786" x="13087350" y="5005388"/>
          <p14:tracePt t="44807" x="13087350" y="5019675"/>
          <p14:tracePt t="44821" x="13087350" y="5032375"/>
          <p14:tracePt t="44842" x="13100050" y="5032375"/>
          <p14:tracePt t="44848" x="13100050" y="5045075"/>
          <p14:tracePt t="44860" x="13112750" y="5045075"/>
          <p14:tracePt t="44877" x="13127038" y="5084763"/>
          <p14:tracePt t="44894" x="13127038" y="5110163"/>
          <p14:tracePt t="44910" x="13127038" y="5137150"/>
          <p14:tracePt t="44911" x="13127038" y="5149850"/>
          <p14:tracePt t="44927" x="13127038" y="5162550"/>
          <p14:tracePt t="44944" x="13127038" y="5176838"/>
          <p14:tracePt t="44968" x="13127038" y="5189538"/>
          <p14:tracePt t="45018" x="13139738" y="5189538"/>
          <p14:tracePt t="45038" x="13152438" y="5189538"/>
          <p14:tracePt t="45060" x="13152438" y="5176838"/>
          <p14:tracePt t="45066" x="13152438" y="5162550"/>
          <p14:tracePt t="45077" x="13165138" y="5162550"/>
          <p14:tracePt t="45094" x="13231813" y="5032375"/>
          <p14:tracePt t="45111" x="13269913" y="4927600"/>
          <p14:tracePt t="45127" x="13309600" y="4822825"/>
          <p14:tracePt t="45144" x="13361988" y="4691063"/>
          <p14:tracePt t="45160" x="13388975" y="4598988"/>
          <p14:tracePt t="45177" x="13401675" y="4533900"/>
          <p14:tracePt t="45178" x="13401675" y="4508500"/>
          <p14:tracePt t="45194" x="13401675" y="4468813"/>
          <p14:tracePt t="45211" x="13401675" y="4441825"/>
          <p14:tracePt t="45228" x="13401675" y="4416425"/>
          <p14:tracePt t="45229" x="13401675" y="4403725"/>
          <p14:tracePt t="45244" x="13401675" y="4389438"/>
          <p14:tracePt t="45260" x="13401675" y="4364038"/>
          <p14:tracePt t="45277" x="13401675" y="4324350"/>
          <p14:tracePt t="45294" x="13401675" y="4298950"/>
          <p14:tracePt t="45311" x="13401675" y="4284663"/>
          <p14:tracePt t="45328" x="13401675" y="4271963"/>
          <p14:tracePt t="45344" x="13401675" y="4259263"/>
          <p14:tracePt t="45361" x="13401675" y="4246563"/>
          <p14:tracePt t="45459" x="13401675" y="4259263"/>
          <p14:tracePt t="45487" x="13388975" y="4259263"/>
          <p14:tracePt t="45495" x="13388975" y="4271963"/>
          <p14:tracePt t="45501" x="13374688" y="4284663"/>
          <p14:tracePt t="45511" x="13374688" y="4311650"/>
          <p14:tracePt t="45528" x="13322300" y="4521200"/>
          <p14:tracePt t="45529" x="13269913" y="4730750"/>
          <p14:tracePt t="45544" x="13179425" y="5399088"/>
          <p14:tracePt t="45561" x="13127038" y="5845175"/>
          <p14:tracePt t="45577" x="13127038" y="6172200"/>
          <p14:tracePt t="45579" x="13112750" y="6276975"/>
          <p14:tracePt t="45595" x="13112750" y="6434138"/>
          <p14:tracePt t="45611" x="13112750" y="6538913"/>
          <p14:tracePt t="45614" x="13112750" y="6578600"/>
          <p14:tracePt t="45628" x="13112750" y="6670675"/>
          <p14:tracePt t="45645" x="13112750" y="6788150"/>
          <p14:tracePt t="45661" x="13100050" y="6919913"/>
          <p14:tracePt t="45663" x="13074650" y="6997700"/>
          <p14:tracePt t="45678" x="13060363" y="7167563"/>
          <p14:tracePt t="45695" x="13022263" y="7364413"/>
          <p14:tracePt t="45711" x="12969875" y="7548563"/>
          <p14:tracePt t="45712" x="12942888" y="7640638"/>
          <p14:tracePt t="45727" x="12890500" y="7783513"/>
          <p14:tracePt t="45744" x="12865100" y="7875588"/>
          <p14:tracePt t="45762" x="12850813" y="7927975"/>
          <p14:tracePt t="45778" x="12850813" y="7940675"/>
          <p14:tracePt t="46071" x="12865100" y="7835900"/>
          <p14:tracePt t="46078" x="12930188" y="7653338"/>
          <p14:tracePt t="46085" x="12995275" y="7456488"/>
          <p14:tracePt t="46094" x="13060363" y="7259638"/>
          <p14:tracePt t="46111" x="13231813" y="6867525"/>
          <p14:tracePt t="46112" x="13309600" y="6708775"/>
          <p14:tracePt t="46127" x="13493750" y="6394450"/>
          <p14:tracePt t="46144" x="13689013" y="6040438"/>
          <p14:tracePt t="46161" x="13938250" y="5583238"/>
          <p14:tracePt t="46177" x="14057313" y="5346700"/>
          <p14:tracePt t="46194" x="14135100" y="5149850"/>
          <p14:tracePt t="46210" x="14162088" y="5072063"/>
          <p14:tracePt t="46211" x="14162088" y="5032375"/>
          <p14:tracePt t="46227" x="14162088" y="5005388"/>
          <p14:tracePt t="46244" x="14162088" y="4979988"/>
          <p14:tracePt t="46260" x="14162088" y="4967288"/>
          <p14:tracePt t="46277" x="14162088" y="4953000"/>
          <p14:tracePt t="46310" x="14162088" y="4940300"/>
          <p14:tracePt t="46323" x="14162088" y="4927600"/>
          <p14:tracePt t="46337" x="14147800" y="4927600"/>
          <p14:tracePt t="46344" x="14147800" y="4914900"/>
          <p14:tracePt t="46360" x="14135100" y="4914900"/>
          <p14:tracePt t="46377" x="14109700" y="4914900"/>
          <p14:tracePt t="46394" x="14030325" y="4887913"/>
          <p14:tracePt t="46410" x="13873163" y="4848225"/>
          <p14:tracePt t="46427" x="13703300" y="4783138"/>
          <p14:tracePt t="46428" x="13663613" y="4770438"/>
          <p14:tracePt t="46444" x="13584238" y="4730750"/>
          <p14:tracePt t="46460" x="13546138" y="4703763"/>
          <p14:tracePt t="46477" x="13531850" y="4703763"/>
          <p14:tracePt t="46478" x="13531850" y="4691063"/>
          <p14:tracePt t="46494" x="13531850" y="4678363"/>
          <p14:tracePt t="46510" x="13519150" y="4678363"/>
          <p14:tracePt t="47196" x="13519150" y="4703763"/>
          <p14:tracePt t="47201" x="13506450" y="4756150"/>
          <p14:tracePt t="47210" x="13493750" y="4810125"/>
          <p14:tracePt t="47228" x="13454063" y="4940300"/>
          <p14:tracePt t="47244" x="13427075" y="5045075"/>
          <p14:tracePt t="47260" x="13401675" y="5137150"/>
          <p14:tracePt t="47277" x="13374688" y="5334000"/>
          <p14:tracePt t="47294" x="13349288" y="5411788"/>
          <p14:tracePt t="47310" x="13336588" y="5491163"/>
          <p14:tracePt t="47327" x="13322300" y="5568950"/>
          <p14:tracePt t="47344" x="13309600" y="5621338"/>
          <p14:tracePt t="47362" x="13269913" y="5688013"/>
          <p14:tracePt t="47378" x="13244513" y="5753100"/>
          <p14:tracePt t="47395" x="13231813" y="5830888"/>
          <p14:tracePt t="47397" x="13192125" y="5897563"/>
          <p14:tracePt t="47410" x="13165138" y="6015038"/>
          <p14:tracePt t="47427" x="13152438" y="6119813"/>
          <p14:tracePt t="47444" x="13127038" y="6211888"/>
          <p14:tracePt t="47446" x="13112750" y="6264275"/>
          <p14:tracePt t="47461" x="13100050" y="6342063"/>
          <p14:tracePt t="47478" x="13100050" y="6381750"/>
          <p14:tracePt t="47495" x="13074650" y="6461125"/>
          <p14:tracePt t="47511" x="13060363" y="6526213"/>
          <p14:tracePt t="47527" x="13047663" y="6630988"/>
          <p14:tracePt t="47545" x="13022263" y="6761163"/>
          <p14:tracePt t="47562" x="13007975" y="6840538"/>
          <p14:tracePt t="47578" x="12995275" y="6892925"/>
          <p14:tracePt t="47579" x="12995275" y="6919913"/>
          <p14:tracePt t="47595" x="12995275" y="6945313"/>
          <p14:tracePt t="47610" x="12982575" y="6945313"/>
          <p14:tracePt t="47629" x="12969875" y="6997700"/>
          <p14:tracePt t="47644" x="12942888" y="7077075"/>
          <p14:tracePt t="47660" x="12917488" y="7142163"/>
          <p14:tracePt t="47677" x="12903200" y="7234238"/>
          <p14:tracePt t="47678" x="12890500" y="7286625"/>
          <p14:tracePt t="47693" x="12865100" y="7351713"/>
          <p14:tracePt t="47710" x="12850813" y="7404100"/>
          <p14:tracePt t="47727" x="12838113" y="7429500"/>
          <p14:tracePt t="47743" x="12838113" y="7443788"/>
          <p14:tracePt t="47760" x="12838113" y="7456488"/>
          <p14:tracePt t="47761" x="12838113" y="7469188"/>
          <p14:tracePt t="47777" x="12838113" y="7481888"/>
          <p14:tracePt t="47794" x="12825413" y="7508875"/>
          <p14:tracePt t="47811" x="12798425" y="7548563"/>
          <p14:tracePt t="47827" x="12798425" y="7573963"/>
          <p14:tracePt t="47843" x="12798425" y="7600950"/>
          <p14:tracePt t="47860" x="12785725" y="7613650"/>
          <p14:tracePt t="47861" x="12785725" y="7640638"/>
          <p14:tracePt t="47877" x="12746038" y="7718425"/>
          <p14:tracePt t="47893" x="12707938" y="7797800"/>
          <p14:tracePt t="47910" x="12680950" y="7888288"/>
          <p14:tracePt t="47911" x="12655550" y="7927975"/>
          <p14:tracePt t="47927" x="12655550" y="7967663"/>
          <p14:tracePt t="47944" x="12628563" y="7993063"/>
          <p14:tracePt t="47960" x="12628563" y="8020050"/>
          <p14:tracePt t="47994" x="12628563" y="8032750"/>
          <p14:tracePt t="48008" x="12628563" y="8045450"/>
          <p14:tracePt t="48149" x="12615863" y="8045450"/>
          <p14:tracePt t="55710" x="12733338" y="8020050"/>
          <p14:tracePt t="55717" x="12942888" y="7954963"/>
          <p14:tracePt t="55726" x="13152438" y="7902575"/>
          <p14:tracePt t="55742" x="13493750" y="7783513"/>
          <p14:tracePt t="55759" x="13703300" y="7678738"/>
          <p14:tracePt t="55760" x="13820775" y="7613650"/>
          <p14:tracePt t="55776" x="14017625" y="7481888"/>
          <p14:tracePt t="55793" x="14162088" y="7339013"/>
          <p14:tracePt t="55794" x="14239875" y="7259638"/>
          <p14:tracePt t="55809" x="14357350" y="7142163"/>
          <p14:tracePt t="55826" x="14409738" y="7050088"/>
          <p14:tracePt t="55843" x="14476413" y="6945313"/>
          <p14:tracePt t="55860" x="14501813" y="6867525"/>
          <p14:tracePt t="55876" x="14541500" y="6775450"/>
          <p14:tracePt t="55892" x="14554200" y="6683375"/>
          <p14:tracePt t="55893" x="14566900" y="6643688"/>
          <p14:tracePt t="55909" x="14566900" y="6591300"/>
          <p14:tracePt t="55926" x="14566900" y="6551613"/>
          <p14:tracePt t="55927" x="14566900" y="6526213"/>
          <p14:tracePt t="55942" x="14554200" y="6486525"/>
          <p14:tracePt t="55959" x="14528800" y="6434138"/>
          <p14:tracePt t="55976" x="14424025" y="6289675"/>
          <p14:tracePt t="55992" x="14319250" y="6132513"/>
          <p14:tracePt t="56009" x="14200188" y="5935663"/>
          <p14:tracePt t="56026" x="14057313" y="5648325"/>
          <p14:tracePt t="56043" x="13990638" y="5503863"/>
          <p14:tracePt t="56059" x="13938250" y="5386388"/>
          <p14:tracePt t="56076" x="13900150" y="5281613"/>
          <p14:tracePt t="56092" x="13873163" y="5241925"/>
          <p14:tracePt t="56110" x="13847763" y="5189538"/>
          <p14:tracePt t="56111" x="13820775" y="5162550"/>
          <p14:tracePt t="56126" x="13795375" y="5084763"/>
          <p14:tracePt t="56144" x="13755688" y="5019675"/>
          <p14:tracePt t="56145" x="13728700" y="4992688"/>
          <p14:tracePt t="56161" x="13676313" y="4927600"/>
          <p14:tracePt t="56177" x="13636625" y="4862513"/>
          <p14:tracePt t="56194" x="13546138" y="4783138"/>
          <p14:tracePt t="56209" x="13493750" y="4730750"/>
          <p14:tracePt t="56226" x="13414375" y="4703763"/>
          <p14:tracePt t="56243" x="13309600" y="4638675"/>
          <p14:tracePt t="56260" x="13244513" y="4613275"/>
          <p14:tracePt t="56276" x="13179425" y="4598988"/>
          <p14:tracePt t="56278" x="13139738" y="4586288"/>
          <p14:tracePt t="56294" x="13087350" y="4586288"/>
          <p14:tracePt t="56310" x="13007975" y="4586288"/>
          <p14:tracePt t="56327" x="12865100" y="4638675"/>
          <p14:tracePt t="56342" x="12720638" y="4691063"/>
          <p14:tracePt t="56361" x="12615863" y="4730750"/>
          <p14:tracePt t="56362" x="12576175" y="4743450"/>
          <p14:tracePt t="56377" x="12536488" y="4770438"/>
          <p14:tracePt t="56379" x="12511088" y="4783138"/>
          <p14:tracePt t="56394" x="12498388" y="4795838"/>
          <p14:tracePt t="56410" x="12471400" y="4810125"/>
          <p14:tracePt t="56413" x="12458700" y="4822825"/>
          <p14:tracePt t="56427" x="12446000" y="4848225"/>
          <p14:tracePt t="56427" x="12419013" y="4887913"/>
          <p14:tracePt t="56444" x="12379325" y="4953000"/>
          <p14:tracePt t="56461" x="12314238" y="5137150"/>
          <p14:tracePt t="56477" x="12274550" y="5241925"/>
          <p14:tracePt t="56493" x="12249150" y="5307013"/>
          <p14:tracePt t="56510" x="12222163" y="5386388"/>
          <p14:tracePt t="56527" x="12209463" y="5451475"/>
          <p14:tracePt t="56543" x="12209463" y="5491163"/>
          <p14:tracePt t="56545" x="12196763" y="5516563"/>
          <p14:tracePt t="56559" x="12182475" y="5568950"/>
          <p14:tracePt t="56577" x="12169775" y="5621338"/>
          <p14:tracePt t="56595" x="12157075" y="5700713"/>
          <p14:tracePt t="56610" x="12144375" y="5753100"/>
          <p14:tracePt t="56628" x="12144375" y="5765800"/>
          <p14:tracePt t="56645" x="12144375" y="5805488"/>
          <p14:tracePt t="56660" x="12130088" y="5830888"/>
          <p14:tracePt t="56677" x="12130088" y="5857875"/>
          <p14:tracePt t="56679" x="12130088" y="5870575"/>
          <p14:tracePt t="56693" x="12117388" y="5897563"/>
          <p14:tracePt t="56709" x="12104688" y="5949950"/>
          <p14:tracePt t="56727" x="12091988" y="6002338"/>
          <p14:tracePt t="56743" x="12077700" y="6040438"/>
          <p14:tracePt t="56760" x="12077700" y="6067425"/>
          <p14:tracePt t="56776" x="12065000" y="6119813"/>
          <p14:tracePt t="56793" x="12052300" y="6159500"/>
          <p14:tracePt t="56810" x="12052300" y="6211888"/>
          <p14:tracePt t="56812" x="12039600" y="6224588"/>
          <p14:tracePt t="56826" x="12039600" y="6289675"/>
          <p14:tracePt t="56843" x="12025313" y="6342063"/>
          <p14:tracePt t="56861" x="12025313" y="6446838"/>
          <p14:tracePt t="56876" x="12012613" y="6513513"/>
          <p14:tracePt t="56893" x="12012613" y="6604000"/>
          <p14:tracePt t="56910" x="12012613" y="6708775"/>
          <p14:tracePt t="56927" x="11999913" y="6761163"/>
          <p14:tracePt t="56944" x="11999913" y="6827838"/>
          <p14:tracePt t="56945" x="11999913" y="6867525"/>
          <p14:tracePt t="56959" x="11999913" y="6892925"/>
          <p14:tracePt t="56960" x="11999913" y="6919913"/>
          <p14:tracePt t="56976" x="11999913" y="6985000"/>
          <p14:tracePt t="56992" x="11999913" y="7050088"/>
          <p14:tracePt t="57009" x="11987213" y="7129463"/>
          <p14:tracePt t="57026" x="11987213" y="7181850"/>
          <p14:tracePt t="57043" x="11987213" y="7246938"/>
          <p14:tracePt t="57043" x="11987213" y="7272338"/>
          <p14:tracePt t="57059" x="11987213" y="7339013"/>
          <p14:tracePt t="57076" x="11987213" y="7391400"/>
          <p14:tracePt t="57092" x="11987213" y="7443788"/>
          <p14:tracePt t="57093" x="11987213" y="7469188"/>
          <p14:tracePt t="57109" x="11987213" y="7521575"/>
          <p14:tracePt t="57126" x="11987213" y="7573963"/>
          <p14:tracePt t="57127" x="11987213" y="7600950"/>
          <p14:tracePt t="57142" x="11987213" y="7640638"/>
          <p14:tracePt t="57160" x="11987213" y="7678738"/>
          <p14:tracePt t="57176" x="11987213" y="7705725"/>
          <p14:tracePt t="57177" x="11987213" y="7718425"/>
          <p14:tracePt t="57192" x="11987213" y="7731125"/>
          <p14:tracePt t="57209" x="11999913" y="7745413"/>
          <p14:tracePt t="57226" x="12012613" y="7758113"/>
          <p14:tracePt t="57227" x="12012613" y="7770813"/>
          <p14:tracePt t="57242" x="12012613" y="7783513"/>
          <p14:tracePt t="57259" x="12025313" y="7783513"/>
          <p14:tracePt t="57276" x="12039600" y="7797800"/>
          <p14:tracePt t="57292" x="12039600" y="7810500"/>
          <p14:tracePt t="57311" x="12065000" y="7823200"/>
          <p14:tracePt t="57326" x="12077700" y="7823200"/>
          <p14:tracePt t="57342" x="12091988" y="7835900"/>
          <p14:tracePt t="57359" x="12117388" y="7835900"/>
          <p14:tracePt t="57376" x="12144375" y="7835900"/>
          <p14:tracePt t="57392" x="12157075" y="7835900"/>
          <p14:tracePt t="57409" x="12222163" y="7823200"/>
          <p14:tracePt t="57426" x="12288838" y="7783513"/>
          <p14:tracePt t="57442" x="12341225" y="7731125"/>
          <p14:tracePt t="57444" x="12366625" y="7693025"/>
          <p14:tracePt t="57459" x="12431713" y="7626350"/>
          <p14:tracePt t="57476" x="12471400" y="7561263"/>
          <p14:tracePt t="57492" x="12536488" y="7469188"/>
          <p14:tracePt t="57493" x="12563475" y="7429500"/>
          <p14:tracePt t="57509" x="12615863" y="7351713"/>
          <p14:tracePt t="57526" x="12668250" y="7286625"/>
          <p14:tracePt t="57542" x="12733338" y="7154863"/>
          <p14:tracePt t="57559" x="12760325" y="7062788"/>
          <p14:tracePt t="57575" x="12785725" y="6985000"/>
          <p14:tracePt t="57576" x="12785725" y="6945313"/>
          <p14:tracePt t="57592" x="12798425" y="6867525"/>
          <p14:tracePt t="57609" x="12798425" y="6775450"/>
          <p14:tracePt t="57626" x="12798425" y="6656388"/>
          <p14:tracePt t="57642" x="12798425" y="6578600"/>
          <p14:tracePt t="57659" x="12798425" y="6486525"/>
          <p14:tracePt t="57676" x="12798425" y="6408738"/>
          <p14:tracePt t="57677" x="12798425" y="6369050"/>
          <p14:tracePt t="57692" x="12798425" y="6303963"/>
          <p14:tracePt t="57709" x="12798425" y="6251575"/>
          <p14:tracePt t="57725" x="12798425" y="6159500"/>
          <p14:tracePt t="57742" x="12798425" y="6092825"/>
          <p14:tracePt t="57759" x="12798425" y="6027738"/>
          <p14:tracePt t="57760" x="12798425" y="6002338"/>
          <p14:tracePt t="57775" x="12798425" y="5949950"/>
          <p14:tracePt t="57792" x="12798425" y="5870575"/>
          <p14:tracePt t="57809" x="12785725" y="5765800"/>
          <p14:tracePt t="57826" x="12773025" y="5688013"/>
          <p14:tracePt t="57842" x="12773025" y="5621338"/>
          <p14:tracePt t="57843" x="12773025" y="5595938"/>
          <p14:tracePt t="57859" x="12760325" y="5543550"/>
          <p14:tracePt t="57876" x="12760325" y="5516563"/>
          <p14:tracePt t="57892" x="12746038" y="5503863"/>
          <p14:tracePt t="57909" x="12733338" y="5491163"/>
          <p14:tracePt t="57926" x="12733338" y="5464175"/>
          <p14:tracePt t="57943" x="12720638" y="5451475"/>
          <p14:tracePt t="57943" x="12707938" y="5438775"/>
          <p14:tracePt t="57959" x="12693650" y="5424488"/>
          <p14:tracePt t="57976" x="12693650" y="5411788"/>
          <p14:tracePt t="57992" x="12680950" y="5399088"/>
          <p14:tracePt t="58009" x="12668250" y="5386388"/>
          <p14:tracePt t="67246" x="12668250" y="5334000"/>
          <p14:tracePt t="67251" x="12668250" y="5267325"/>
          <p14:tracePt t="67259" x="12668250" y="5202238"/>
          <p14:tracePt t="67275" x="12668250" y="5084763"/>
          <p14:tracePt t="67293" x="12668250" y="4887913"/>
          <p14:tracePt t="67308" x="12655550" y="4743450"/>
          <p14:tracePt t="67325" x="12628563" y="4638675"/>
          <p14:tracePt t="67343" x="12588875" y="4508500"/>
          <p14:tracePt t="67358" x="12563475" y="4429125"/>
          <p14:tracePt t="67377" x="12511088" y="4351338"/>
          <p14:tracePt t="67392" x="12484100" y="4311650"/>
          <p14:tracePt t="67408" x="12458700" y="4259263"/>
          <p14:tracePt t="67424" x="12446000" y="4246563"/>
          <p14:tracePt t="67441" x="12431713" y="4232275"/>
          <p14:tracePt t="67458" x="12419013" y="4219575"/>
          <p14:tracePt t="67475" x="12406313" y="4219575"/>
          <p14:tracePt t="67491" x="12393613" y="4219575"/>
          <p14:tracePt t="67525" x="12379325" y="4219575"/>
          <p14:tracePt t="67538" x="12366625" y="4219575"/>
          <p14:tracePt t="67559" x="12366625" y="4232275"/>
          <p14:tracePt t="67567" x="12341225" y="4232275"/>
          <p14:tracePt t="67574" x="12301538" y="4259263"/>
          <p14:tracePt t="67591" x="12236450" y="4311650"/>
          <p14:tracePt t="67608" x="12157075" y="4376738"/>
          <p14:tracePt t="67625" x="11999913" y="4508500"/>
          <p14:tracePt t="67641" x="11907838" y="4625975"/>
          <p14:tracePt t="67659" x="11737975" y="4822825"/>
          <p14:tracePt t="67675" x="11672888" y="4953000"/>
          <p14:tracePt t="67693" x="11568113" y="5124450"/>
          <p14:tracePt t="67709" x="11528425" y="5202238"/>
          <p14:tracePt t="67725" x="11515725" y="5281613"/>
          <p14:tracePt t="67743" x="11488738" y="5372100"/>
          <p14:tracePt t="67758" x="11463338" y="5438775"/>
          <p14:tracePt t="67775" x="11449050" y="5503863"/>
          <p14:tracePt t="67778" x="11449050" y="5543550"/>
          <p14:tracePt t="67792" x="11423650" y="5608638"/>
          <p14:tracePt t="67808" x="11410950" y="5673725"/>
          <p14:tracePt t="67826" x="11383963" y="5805488"/>
          <p14:tracePt t="67842" x="11371263" y="5897563"/>
          <p14:tracePt t="67858" x="11358563" y="6002338"/>
          <p14:tracePt t="67876" x="11344275" y="6132513"/>
          <p14:tracePt t="67892" x="11331575" y="6237288"/>
          <p14:tracePt t="67908" x="11318875" y="6316663"/>
          <p14:tracePt t="67910" x="11318875" y="6356350"/>
          <p14:tracePt t="67925" x="11318875" y="6434138"/>
          <p14:tracePt t="67941" x="11318875" y="6526213"/>
          <p14:tracePt t="67958" x="11318875" y="6591300"/>
          <p14:tracePt t="67974" x="11331575" y="6670675"/>
          <p14:tracePt t="67975" x="11344275" y="6696075"/>
          <p14:tracePt t="67991" x="11344275" y="6735763"/>
          <p14:tracePt t="68008" x="11358563" y="6748463"/>
          <p14:tracePt t="68009" x="11358563" y="6761163"/>
          <p14:tracePt t="68024" x="11371263" y="6761163"/>
          <p14:tracePt t="68041" x="11396663" y="6775450"/>
          <p14:tracePt t="68058" x="11396663" y="6788150"/>
          <p14:tracePt t="68074" x="11436350" y="6800850"/>
          <p14:tracePt t="68091" x="11463338" y="6813550"/>
          <p14:tracePt t="68108" x="11476038" y="6827838"/>
          <p14:tracePt t="68109" x="11488738" y="6827838"/>
          <p14:tracePt t="68124" x="11501438" y="6827838"/>
          <p14:tracePt t="68141" x="11515725" y="6827838"/>
          <p14:tracePt t="68142" x="11528425" y="6827838"/>
          <p14:tracePt t="68158" x="11541125" y="6827838"/>
          <p14:tracePt t="68174" x="11568113" y="6827838"/>
          <p14:tracePt t="68191" x="11568113" y="6813550"/>
          <p14:tracePt t="68192" x="11580813" y="6813550"/>
          <p14:tracePt t="68207" x="11606213" y="6813550"/>
          <p14:tracePt t="68224" x="11620500" y="6800850"/>
          <p14:tracePt t="68241" x="11633200" y="6775450"/>
          <p14:tracePt t="68258" x="11658600" y="6761163"/>
          <p14:tracePt t="68274" x="11672888" y="6748463"/>
          <p14:tracePt t="68291" x="11710988" y="6708775"/>
          <p14:tracePt t="68308" x="11737975" y="6683375"/>
          <p14:tracePt t="68325" x="11777663" y="6656388"/>
          <p14:tracePt t="68341" x="11803063" y="6618288"/>
          <p14:tracePt t="68358" x="11830050" y="6591300"/>
          <p14:tracePt t="68374" x="11830050" y="6578600"/>
          <p14:tracePt t="68375" x="11842750" y="6551613"/>
          <p14:tracePt t="68391" x="11868150" y="6538913"/>
          <p14:tracePt t="68408" x="11882438" y="6513513"/>
          <p14:tracePt t="68424" x="11895138" y="6473825"/>
          <p14:tracePt t="68441" x="11895138" y="6446838"/>
          <p14:tracePt t="68458" x="11907838" y="6394450"/>
          <p14:tracePt t="68474" x="11934825" y="6356350"/>
          <p14:tracePt t="68491" x="11960225" y="6276975"/>
          <p14:tracePt t="68508" x="11972925" y="6211888"/>
          <p14:tracePt t="68509" x="11987213" y="6159500"/>
          <p14:tracePt t="68524" x="12012613" y="6092825"/>
          <p14:tracePt t="68541" x="12039600" y="6015038"/>
          <p14:tracePt t="68558" x="12091988" y="5883275"/>
          <p14:tracePt t="68574" x="12117388" y="5753100"/>
          <p14:tracePt t="68591" x="12157075" y="5648325"/>
          <p14:tracePt t="68592" x="12157075" y="5621338"/>
          <p14:tracePt t="68608" x="12169775" y="5543550"/>
          <p14:tracePt t="68624" x="12169775" y="5516563"/>
          <p14:tracePt t="68641" x="12169775" y="5491163"/>
          <p14:tracePt t="68642" x="12169775" y="5476875"/>
          <p14:tracePt t="68658" x="12169775" y="5451475"/>
          <p14:tracePt t="68674" x="12169775" y="5411788"/>
          <p14:tracePt t="68691" x="12169775" y="5359400"/>
          <p14:tracePt t="68708" x="12157075" y="5319713"/>
          <p14:tracePt t="68725" x="12144375" y="5267325"/>
          <p14:tracePt t="68741" x="12130088" y="5214938"/>
          <p14:tracePt t="68758" x="12130088" y="5202238"/>
          <p14:tracePt t="68774" x="12117388" y="5176838"/>
          <p14:tracePt t="68775" x="12117388" y="5162550"/>
          <p14:tracePt t="68791" x="12104688" y="5137150"/>
          <p14:tracePt t="68808" x="12091988" y="5084763"/>
          <p14:tracePt t="68824" x="12077700" y="5005388"/>
          <p14:tracePt t="68841" x="12065000" y="4967288"/>
          <p14:tracePt t="68858" x="12052300" y="4914900"/>
          <p14:tracePt t="68859" x="12039600" y="4887913"/>
          <p14:tracePt t="68874" x="12025313" y="4848225"/>
          <p14:tracePt t="68891" x="12012613" y="4783138"/>
          <p14:tracePt t="68909" x="11999913" y="4743450"/>
          <p14:tracePt t="68910" x="11987213" y="4718050"/>
          <p14:tracePt t="68926" x="11972925" y="4665663"/>
          <p14:tracePt t="68943" x="11934825" y="4546600"/>
          <p14:tracePt t="68957" x="11895138" y="4468813"/>
          <p14:tracePt t="68975" x="11868150" y="4389438"/>
          <p14:tracePt t="68994" x="11815763" y="4311650"/>
          <p14:tracePt t="69008" x="11790363" y="4246563"/>
          <p14:tracePt t="69025" x="11763375" y="4206875"/>
          <p14:tracePt t="69028" x="11737975" y="4194175"/>
          <p14:tracePt t="69042" x="11725275" y="4167188"/>
          <p14:tracePt t="69058" x="11685588" y="4127500"/>
          <p14:tracePt t="69077" x="11606213" y="4087813"/>
          <p14:tracePt t="69091" x="11568113" y="4062413"/>
          <p14:tracePt t="69109" x="11515725" y="4049713"/>
          <p14:tracePt t="69112" x="11476038" y="4049713"/>
          <p14:tracePt t="69125" x="11423650" y="4049713"/>
          <p14:tracePt t="69126" x="11410950" y="4049713"/>
          <p14:tracePt t="69141" x="11318875" y="4049713"/>
          <p14:tracePt t="69158" x="11201400" y="4049713"/>
          <p14:tracePt t="69161" x="11134725" y="4049713"/>
          <p14:tracePt t="69176" x="11017250" y="4062413"/>
          <p14:tracePt t="69192" x="10925175" y="4075113"/>
          <p14:tracePt t="69210" x="10820400" y="4087813"/>
          <p14:tracePt t="69225" x="10782300" y="4087813"/>
          <p14:tracePt t="69478" x="10742613" y="3773488"/>
          <p14:tracePt t="69484" x="10663238" y="3354388"/>
          <p14:tracePt t="69491" x="10571163" y="3000375"/>
          <p14:tracePt t="69508" x="10414000" y="2371725"/>
          <p14:tracePt t="69524" x="10283825" y="1768475"/>
          <p14:tracePt t="69541" x="10074275" y="890588"/>
          <p14:tracePt t="69558" x="9956800" y="40640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Custom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Canva Sans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Firmware Outline</dc:title>
  <dc:creator>Anjula Ananda</dc:creator>
  <cp:lastModifiedBy>D.A.A. DE SILVA</cp:lastModifiedBy>
  <cp:revision>2</cp:revision>
  <dcterms:created xsi:type="dcterms:W3CDTF">2006-08-16T00:00:00Z</dcterms:created>
  <dcterms:modified xsi:type="dcterms:W3CDTF">2024-04-12T20:14:43Z</dcterms:modified>
  <dc:identifier>DAGCOzblhYM</dc:identifier>
</cp:coreProperties>
</file>