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18A04-DDAD-4A6E-866E-99D9F761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0" y="250468"/>
            <a:ext cx="7400278" cy="3766268"/>
          </a:xfrm>
        </p:spPr>
        <p:txBody>
          <a:bodyPr anchor="t">
            <a:normAutofit/>
          </a:bodyPr>
          <a:lstStyle/>
          <a:p>
            <a:pPr algn="l"/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Analysis on Health, Education and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88435-D64C-4423-AFA9-5B1EBFF70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70" y="4199138"/>
            <a:ext cx="5247050" cy="2077374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pPr algn="l"/>
            <a:r>
              <a:rPr lang="en-AU" sz="2200" b="1" dirty="0">
                <a:solidFill>
                  <a:schemeClr val="accent1">
                    <a:lumMod val="75000"/>
                    <a:alpha val="60000"/>
                  </a:schemeClr>
                </a:solidFill>
              </a:rPr>
              <a:t>Presented by :</a:t>
            </a:r>
          </a:p>
          <a:p>
            <a:pPr algn="l"/>
            <a:r>
              <a:rPr lang="en-AU" sz="2200" b="1">
                <a:solidFill>
                  <a:schemeClr val="accent1">
                    <a:lumMod val="75000"/>
                    <a:alpha val="60000"/>
                  </a:schemeClr>
                </a:solidFill>
              </a:rPr>
              <a:t>Group - E</a:t>
            </a:r>
            <a:endParaRPr lang="en-AU" sz="2200" b="1" dirty="0">
              <a:solidFill>
                <a:schemeClr val="accent1">
                  <a:lumMod val="75000"/>
                  <a:alpha val="60000"/>
                </a:schemeClr>
              </a:solidFill>
            </a:endParaRPr>
          </a:p>
          <a:p>
            <a:pPr algn="l"/>
            <a:r>
              <a:rPr lang="en-AU" sz="2200" b="1" dirty="0">
                <a:solidFill>
                  <a:schemeClr val="accent1">
                    <a:lumMod val="75000"/>
                    <a:alpha val="60000"/>
                  </a:schemeClr>
                </a:solidFill>
              </a:rPr>
              <a:t>Anjuli Patel – 19242581</a:t>
            </a:r>
          </a:p>
          <a:p>
            <a:pPr algn="l"/>
            <a:r>
              <a:rPr lang="en-AU" sz="2200" b="1" dirty="0">
                <a:solidFill>
                  <a:schemeClr val="accent1">
                    <a:lumMod val="75000"/>
                    <a:alpha val="60000"/>
                  </a:schemeClr>
                </a:solidFill>
              </a:rPr>
              <a:t>Dawn Walsh - 19190352</a:t>
            </a:r>
          </a:p>
          <a:p>
            <a:pPr algn="l"/>
            <a:r>
              <a:rPr lang="en-AU" sz="2200" b="1" dirty="0">
                <a:solidFill>
                  <a:schemeClr val="accent1">
                    <a:lumMod val="75000"/>
                    <a:alpha val="60000"/>
                  </a:schemeClr>
                </a:solidFill>
              </a:rPr>
              <a:t>Marcelo Fischer - 20118872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57C48-1F02-4C98-B088-5691BC831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8526" r="504" b="-1"/>
          <a:stretch/>
        </p:blipFill>
        <p:spPr>
          <a:xfrm>
            <a:off x="6096000" y="-190490"/>
            <a:ext cx="6083807" cy="685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E9848-36F3-4B79-AD97-6355EE62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3" y="2571566"/>
            <a:ext cx="1685925" cy="1592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5AB4AA-8CDB-49BE-9B6D-0B9388936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95" y="2579743"/>
            <a:ext cx="1590674" cy="1502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F4794-C5B0-44BA-B18C-266B88B8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70" y="2614852"/>
            <a:ext cx="1756578" cy="1401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838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4F3A-BA71-4E5B-B23B-3D7C9353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7E5B-AA26-4DBB-89D0-35A554FC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880"/>
            <a:ext cx="10515600" cy="449908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AU" b="1" dirty="0">
                <a:solidFill>
                  <a:schemeClr val="bg2">
                    <a:lumMod val="10000"/>
                    <a:alpha val="70000"/>
                  </a:schemeClr>
                </a:solidFill>
              </a:rPr>
              <a:t>Main Objectives : </a:t>
            </a:r>
            <a:r>
              <a:rPr lang="en-AU" dirty="0">
                <a:solidFill>
                  <a:schemeClr val="bg2">
                    <a:lumMod val="10000"/>
                    <a:alpha val="70000"/>
                  </a:schemeClr>
                </a:solidFill>
              </a:rPr>
              <a:t>Analysing patterns and trends that effects the three aspects  our report.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2">
                    <a:lumMod val="10000"/>
                    <a:alpha val="70000"/>
                  </a:schemeClr>
                </a:solidFill>
              </a:rPr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2">
                    <a:lumMod val="10000"/>
                    <a:alpha val="70000"/>
                  </a:schemeClr>
                </a:solidFill>
              </a:rPr>
              <a:t>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2">
                    <a:lumMod val="10000"/>
                    <a:alpha val="70000"/>
                  </a:schemeClr>
                </a:solidFill>
              </a:rPr>
              <a:t>Employment</a:t>
            </a:r>
          </a:p>
          <a:p>
            <a:pPr marL="228600" indent="0">
              <a:buNone/>
            </a:pPr>
            <a:r>
              <a:rPr lang="en-AU" dirty="0">
                <a:solidFill>
                  <a:schemeClr val="bg2">
                    <a:lumMod val="10000"/>
                    <a:alpha val="70000"/>
                  </a:schemeClr>
                </a:solidFill>
              </a:rPr>
              <a:t>We are analysing the above data for different countries and for period of 2005 to 2020.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93FB2-16F4-4F32-9C6E-E004A675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9" y="2300287"/>
            <a:ext cx="3552825" cy="2160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19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7888-86ED-4136-B64E-EF676AE8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4">
                    <a:lumMod val="50000"/>
                  </a:schemeClr>
                </a:solidFill>
              </a:rPr>
              <a:t>Dataset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F481-B16A-44CE-AD19-EC9DB007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AU" sz="3200" dirty="0"/>
              <a:t>We have used three datasets :</a:t>
            </a:r>
          </a:p>
          <a:p>
            <a:pPr marL="742950" indent="-514350">
              <a:buFont typeface="+mj-lt"/>
              <a:buAutoNum type="arabicPeriod"/>
            </a:pPr>
            <a:r>
              <a:rPr lang="en-AU" sz="3200" dirty="0"/>
              <a:t>Education </a:t>
            </a:r>
          </a:p>
          <a:p>
            <a:pPr marL="742950" indent="-514350">
              <a:buFont typeface="+mj-lt"/>
              <a:buAutoNum type="arabicPeriod"/>
            </a:pPr>
            <a:r>
              <a:rPr lang="en-AU" sz="3200" dirty="0"/>
              <a:t>Health</a:t>
            </a:r>
          </a:p>
          <a:p>
            <a:pPr marL="742950" indent="-514350">
              <a:buFont typeface="+mj-lt"/>
              <a:buAutoNum type="arabicPeriod"/>
            </a:pPr>
            <a:r>
              <a:rPr lang="en-AU" sz="3200" dirty="0"/>
              <a:t>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D8DCE-D8F3-462E-B1B8-E4D35683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689" y="2752541"/>
            <a:ext cx="2030187" cy="1917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9AAC6-EC57-45ED-BFFC-BA6E9B16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18" y="3262891"/>
            <a:ext cx="1915486" cy="180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25CE8-9499-47BC-9A75-48CC10C3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122" y="4007328"/>
            <a:ext cx="2115267" cy="168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0C7-ACCC-4BAD-BC04-E272E7A1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376237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4">
                    <a:lumMod val="50000"/>
                  </a:schemeClr>
                </a:solidFill>
              </a:rPr>
              <a:t>Methodologies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AD71B-546C-4F8F-9244-70EAB090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26" y="1504950"/>
            <a:ext cx="8470699" cy="4591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866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1301-8C80-49BD-8812-E3FDC181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90563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Analysis :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93EC-5028-4989-933D-077699A5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AU" dirty="0" err="1"/>
              <a:t>Abc</a:t>
            </a:r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FE90C-9CD6-48DE-9E71-949C84C7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71600"/>
            <a:ext cx="2505076" cy="2405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66E56-D74E-401E-9685-8C4F2AB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6" y="1369066"/>
            <a:ext cx="4576520" cy="241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54275-1DD9-4D3D-BA29-612C426B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5" y="3829698"/>
            <a:ext cx="3714750" cy="2241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71734-6ED5-43E2-AB4E-3EC34235C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3829698"/>
            <a:ext cx="6381750" cy="2267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E083E-857D-4DB3-999D-911A1729F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0322" y="1378959"/>
            <a:ext cx="2881554" cy="23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09D8-510E-4E4F-8307-0DBA51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AU" dirty="0"/>
              <a:t>Abv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832C-B344-4017-BA31-F2E719F6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7" y="752487"/>
            <a:ext cx="4036644" cy="2295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5D39F-DA84-4AC5-8D7F-ED10BC65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42" y="752487"/>
            <a:ext cx="3053333" cy="231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62CE1-B74E-4DA5-B626-C5B97E46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52" y="752487"/>
            <a:ext cx="3128971" cy="2295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5E10A7-6341-4CCF-A2C2-C21B66347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179050"/>
            <a:ext cx="3752849" cy="2802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4DA85E-BD06-4939-85B8-5DFA0C4B5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342" y="3179049"/>
            <a:ext cx="6049167" cy="28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11F7-17E6-4A4A-B13E-52A68A33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AU" dirty="0" err="1"/>
              <a:t>abc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DA56D-1ABA-4DAD-BFE3-6EDFF72A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1037"/>
            <a:ext cx="4824672" cy="2494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72E53-4386-4F30-BC08-EADFBB95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711" y="681038"/>
            <a:ext cx="5317450" cy="2494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AB2EC-10AB-4CA5-A61B-FF7D971D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429000"/>
            <a:ext cx="3523026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E527-48DF-459C-B74F-BF2CEC0C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366" y="3429000"/>
            <a:ext cx="4162424" cy="240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EFFC5-CAA0-4326-9B33-674E2EE72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730" y="3429000"/>
            <a:ext cx="263439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F8A3-8846-4042-ABE2-14912CC9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38638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228600" indent="0" algn="ctr">
              <a:buNone/>
            </a:pPr>
            <a:endParaRPr lang="en-AU" sz="8900" b="1" dirty="0">
              <a:latin typeface="Algerian" panose="04020705040A02060702" pitchFamily="82" charset="0"/>
            </a:endParaRPr>
          </a:p>
          <a:p>
            <a:pPr marL="228600" indent="0" algn="ctr">
              <a:buNone/>
            </a:pPr>
            <a:r>
              <a:rPr lang="en-AU" sz="89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291548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Avenir Next LT Pro</vt:lpstr>
      <vt:lpstr>Sabon Next LT</vt:lpstr>
      <vt:lpstr>Wingdings</vt:lpstr>
      <vt:lpstr>LuminousVTI</vt:lpstr>
      <vt:lpstr>Analysis on Health, Education and Employment</vt:lpstr>
      <vt:lpstr>Objective</vt:lpstr>
      <vt:lpstr>Dataset :</vt:lpstr>
      <vt:lpstr>Methodologies :</vt:lpstr>
      <vt:lpstr>Analysis 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Health, Education and Employment</dc:title>
  <dc:creator>Anjuli Patel</dc:creator>
  <cp:lastModifiedBy>Anjuli Patel</cp:lastModifiedBy>
  <cp:revision>12</cp:revision>
  <dcterms:created xsi:type="dcterms:W3CDTF">2021-01-07T23:13:13Z</dcterms:created>
  <dcterms:modified xsi:type="dcterms:W3CDTF">2021-01-08T00:29:39Z</dcterms:modified>
</cp:coreProperties>
</file>