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4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9F2ED-A42C-415E-9390-EB178A36CC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31F2A6D-704B-49A7-B9D4-29FD7900A949}">
      <dgm:prSet phldrT="[Text]"/>
      <dgm:spPr/>
      <dgm:t>
        <a:bodyPr/>
        <a:lstStyle/>
        <a:p>
          <a:r>
            <a:rPr lang="en-US" dirty="0"/>
            <a:t>1.Creating</a:t>
          </a:r>
          <a:endParaRPr lang="en-ID" dirty="0"/>
        </a:p>
      </dgm:t>
    </dgm:pt>
    <dgm:pt modelId="{5897D26A-59F4-4C2D-AE54-B857BE30BBFC}" type="parTrans" cxnId="{093036CF-8DA3-45BA-8B72-09E7A8FCE167}">
      <dgm:prSet/>
      <dgm:spPr/>
      <dgm:t>
        <a:bodyPr/>
        <a:lstStyle/>
        <a:p>
          <a:endParaRPr lang="en-ID"/>
        </a:p>
      </dgm:t>
    </dgm:pt>
    <dgm:pt modelId="{8E2E3937-9034-44C3-AD3E-F6355DA98340}" type="sibTrans" cxnId="{093036CF-8DA3-45BA-8B72-09E7A8FCE167}">
      <dgm:prSet/>
      <dgm:spPr/>
      <dgm:t>
        <a:bodyPr/>
        <a:lstStyle/>
        <a:p>
          <a:endParaRPr lang="en-ID"/>
        </a:p>
      </dgm:t>
    </dgm:pt>
    <dgm:pt modelId="{60CCF7DA-E237-4BF4-A873-D26BAB43C0F1}">
      <dgm:prSet phldrT="[Text]"/>
      <dgm:spPr/>
      <dgm:t>
        <a:bodyPr/>
        <a:lstStyle/>
        <a:p>
          <a:r>
            <a:rPr lang="en-US" dirty="0"/>
            <a:t>2.Evaluating</a:t>
          </a:r>
          <a:endParaRPr lang="en-ID" dirty="0"/>
        </a:p>
      </dgm:t>
    </dgm:pt>
    <dgm:pt modelId="{96E97029-DE4A-4749-BEAE-F59B546224B2}" type="parTrans" cxnId="{6A3F7303-85A1-41B9-ACBD-BC4FBE3FEC21}">
      <dgm:prSet/>
      <dgm:spPr/>
      <dgm:t>
        <a:bodyPr/>
        <a:lstStyle/>
        <a:p>
          <a:endParaRPr lang="en-ID"/>
        </a:p>
      </dgm:t>
    </dgm:pt>
    <dgm:pt modelId="{F5B28A34-05C9-4E5B-84BA-D3A12B597789}" type="sibTrans" cxnId="{6A3F7303-85A1-41B9-ACBD-BC4FBE3FEC21}">
      <dgm:prSet/>
      <dgm:spPr/>
      <dgm:t>
        <a:bodyPr/>
        <a:lstStyle/>
        <a:p>
          <a:endParaRPr lang="en-ID"/>
        </a:p>
      </dgm:t>
    </dgm:pt>
    <dgm:pt modelId="{D6186E73-C158-4656-87B1-598E29B82CD3}">
      <dgm:prSet phldrT="[Text]"/>
      <dgm:spPr/>
      <dgm:t>
        <a:bodyPr/>
        <a:lstStyle/>
        <a:p>
          <a:r>
            <a:rPr lang="en-US" dirty="0"/>
            <a:t>3.Analyzing</a:t>
          </a:r>
          <a:endParaRPr lang="en-ID" dirty="0"/>
        </a:p>
      </dgm:t>
    </dgm:pt>
    <dgm:pt modelId="{9D7273CD-B80A-404A-8B5D-A483F8B491C7}" type="parTrans" cxnId="{A1A2FF5D-3AD5-4269-9822-D5D77F25D193}">
      <dgm:prSet/>
      <dgm:spPr/>
      <dgm:t>
        <a:bodyPr/>
        <a:lstStyle/>
        <a:p>
          <a:endParaRPr lang="en-ID"/>
        </a:p>
      </dgm:t>
    </dgm:pt>
    <dgm:pt modelId="{37288954-7E16-4EE0-A724-C2C484B7485B}" type="sibTrans" cxnId="{A1A2FF5D-3AD5-4269-9822-D5D77F25D193}">
      <dgm:prSet/>
      <dgm:spPr/>
      <dgm:t>
        <a:bodyPr/>
        <a:lstStyle/>
        <a:p>
          <a:endParaRPr lang="en-ID"/>
        </a:p>
      </dgm:t>
    </dgm:pt>
    <dgm:pt modelId="{6C1D62B8-47FA-477E-B3DC-D5C887BE88E4}">
      <dgm:prSet phldrT="[Text]"/>
      <dgm:spPr/>
      <dgm:t>
        <a:bodyPr/>
        <a:lstStyle/>
        <a:p>
          <a:r>
            <a:rPr lang="en-US" dirty="0"/>
            <a:t>4.Applying</a:t>
          </a:r>
          <a:endParaRPr lang="en-ID" dirty="0"/>
        </a:p>
      </dgm:t>
    </dgm:pt>
    <dgm:pt modelId="{E40EBBE2-A501-417C-BDC3-321C149CED3B}" type="parTrans" cxnId="{5FB9E968-B8A6-4DB7-902F-1D4CD4AA2393}">
      <dgm:prSet/>
      <dgm:spPr/>
      <dgm:t>
        <a:bodyPr/>
        <a:lstStyle/>
        <a:p>
          <a:endParaRPr lang="en-ID"/>
        </a:p>
      </dgm:t>
    </dgm:pt>
    <dgm:pt modelId="{299F2626-9753-4035-BC66-42E8528E071F}" type="sibTrans" cxnId="{5FB9E968-B8A6-4DB7-902F-1D4CD4AA2393}">
      <dgm:prSet/>
      <dgm:spPr/>
      <dgm:t>
        <a:bodyPr/>
        <a:lstStyle/>
        <a:p>
          <a:endParaRPr lang="en-ID"/>
        </a:p>
      </dgm:t>
    </dgm:pt>
    <dgm:pt modelId="{63E815C4-99AD-444F-A387-745A4772667E}">
      <dgm:prSet phldrT="[Text]"/>
      <dgm:spPr/>
      <dgm:t>
        <a:bodyPr/>
        <a:lstStyle/>
        <a:p>
          <a:r>
            <a:rPr lang="en-US" dirty="0"/>
            <a:t>5.Understanding</a:t>
          </a:r>
          <a:endParaRPr lang="en-ID" dirty="0"/>
        </a:p>
      </dgm:t>
    </dgm:pt>
    <dgm:pt modelId="{E327BE98-1602-4940-A28F-FCD696B342A6}" type="parTrans" cxnId="{4718349D-E3F1-4945-BCBF-195056F88B87}">
      <dgm:prSet/>
      <dgm:spPr/>
      <dgm:t>
        <a:bodyPr/>
        <a:lstStyle/>
        <a:p>
          <a:endParaRPr lang="en-ID"/>
        </a:p>
      </dgm:t>
    </dgm:pt>
    <dgm:pt modelId="{348779BD-C55B-45B7-B7FE-EFA0D0496D9C}" type="sibTrans" cxnId="{4718349D-E3F1-4945-BCBF-195056F88B87}">
      <dgm:prSet/>
      <dgm:spPr/>
      <dgm:t>
        <a:bodyPr/>
        <a:lstStyle/>
        <a:p>
          <a:endParaRPr lang="en-ID"/>
        </a:p>
      </dgm:t>
    </dgm:pt>
    <dgm:pt modelId="{12282EA0-F1DC-45F9-93E1-8249A82A7209}" type="pres">
      <dgm:prSet presAssocID="{5629F2ED-A42C-415E-9390-EB178A36CC36}" presName="diagram" presStyleCnt="0">
        <dgm:presLayoutVars>
          <dgm:dir/>
          <dgm:resizeHandles val="exact"/>
        </dgm:presLayoutVars>
      </dgm:prSet>
      <dgm:spPr/>
    </dgm:pt>
    <dgm:pt modelId="{AEA8DCC2-8418-498A-AFDB-A482AFB977C3}" type="pres">
      <dgm:prSet presAssocID="{A31F2A6D-704B-49A7-B9D4-29FD7900A949}" presName="node" presStyleLbl="node1" presStyleIdx="0" presStyleCnt="5">
        <dgm:presLayoutVars>
          <dgm:bulletEnabled val="1"/>
        </dgm:presLayoutVars>
      </dgm:prSet>
      <dgm:spPr/>
    </dgm:pt>
    <dgm:pt modelId="{D93EA27B-68CD-42D9-B41D-56A506CCC0D5}" type="pres">
      <dgm:prSet presAssocID="{8E2E3937-9034-44C3-AD3E-F6355DA98340}" presName="sibTrans" presStyleCnt="0"/>
      <dgm:spPr/>
    </dgm:pt>
    <dgm:pt modelId="{4337E28A-4130-4148-9827-650766B290DF}" type="pres">
      <dgm:prSet presAssocID="{60CCF7DA-E237-4BF4-A873-D26BAB43C0F1}" presName="node" presStyleLbl="node1" presStyleIdx="1" presStyleCnt="5">
        <dgm:presLayoutVars>
          <dgm:bulletEnabled val="1"/>
        </dgm:presLayoutVars>
      </dgm:prSet>
      <dgm:spPr/>
    </dgm:pt>
    <dgm:pt modelId="{DEAA95CE-C5C2-4C0E-B722-8FC695C61C8B}" type="pres">
      <dgm:prSet presAssocID="{F5B28A34-05C9-4E5B-84BA-D3A12B597789}" presName="sibTrans" presStyleCnt="0"/>
      <dgm:spPr/>
    </dgm:pt>
    <dgm:pt modelId="{62311136-1243-4CCA-990E-4E5F82A1FA18}" type="pres">
      <dgm:prSet presAssocID="{D6186E73-C158-4656-87B1-598E29B82CD3}" presName="node" presStyleLbl="node1" presStyleIdx="2" presStyleCnt="5">
        <dgm:presLayoutVars>
          <dgm:bulletEnabled val="1"/>
        </dgm:presLayoutVars>
      </dgm:prSet>
      <dgm:spPr/>
    </dgm:pt>
    <dgm:pt modelId="{796244A8-DB45-4A29-A072-03AF52FD43DD}" type="pres">
      <dgm:prSet presAssocID="{37288954-7E16-4EE0-A724-C2C484B7485B}" presName="sibTrans" presStyleCnt="0"/>
      <dgm:spPr/>
    </dgm:pt>
    <dgm:pt modelId="{576ECC30-B58E-4245-A007-F9825D5D1224}" type="pres">
      <dgm:prSet presAssocID="{6C1D62B8-47FA-477E-B3DC-D5C887BE88E4}" presName="node" presStyleLbl="node1" presStyleIdx="3" presStyleCnt="5">
        <dgm:presLayoutVars>
          <dgm:bulletEnabled val="1"/>
        </dgm:presLayoutVars>
      </dgm:prSet>
      <dgm:spPr/>
    </dgm:pt>
    <dgm:pt modelId="{F88F5D67-E351-469B-A5FE-370A48190EDE}" type="pres">
      <dgm:prSet presAssocID="{299F2626-9753-4035-BC66-42E8528E071F}" presName="sibTrans" presStyleCnt="0"/>
      <dgm:spPr/>
    </dgm:pt>
    <dgm:pt modelId="{F4B75086-367D-4D64-B1CA-3B75A2DBBEDD}" type="pres">
      <dgm:prSet presAssocID="{63E815C4-99AD-444F-A387-745A4772667E}" presName="node" presStyleLbl="node1" presStyleIdx="4" presStyleCnt="5">
        <dgm:presLayoutVars>
          <dgm:bulletEnabled val="1"/>
        </dgm:presLayoutVars>
      </dgm:prSet>
      <dgm:spPr/>
    </dgm:pt>
  </dgm:ptLst>
  <dgm:cxnLst>
    <dgm:cxn modelId="{6A3F7303-85A1-41B9-ACBD-BC4FBE3FEC21}" srcId="{5629F2ED-A42C-415E-9390-EB178A36CC36}" destId="{60CCF7DA-E237-4BF4-A873-D26BAB43C0F1}" srcOrd="1" destOrd="0" parTransId="{96E97029-DE4A-4749-BEAE-F59B546224B2}" sibTransId="{F5B28A34-05C9-4E5B-84BA-D3A12B597789}"/>
    <dgm:cxn modelId="{55EC4D15-1813-493E-AC4A-6B160C950196}" type="presOf" srcId="{6C1D62B8-47FA-477E-B3DC-D5C887BE88E4}" destId="{576ECC30-B58E-4245-A007-F9825D5D1224}" srcOrd="0" destOrd="0" presId="urn:microsoft.com/office/officeart/2005/8/layout/default"/>
    <dgm:cxn modelId="{FD919E1A-46E5-4837-8F38-8097D167468C}" type="presOf" srcId="{D6186E73-C158-4656-87B1-598E29B82CD3}" destId="{62311136-1243-4CCA-990E-4E5F82A1FA18}" srcOrd="0" destOrd="0" presId="urn:microsoft.com/office/officeart/2005/8/layout/default"/>
    <dgm:cxn modelId="{A1A2FF5D-3AD5-4269-9822-D5D77F25D193}" srcId="{5629F2ED-A42C-415E-9390-EB178A36CC36}" destId="{D6186E73-C158-4656-87B1-598E29B82CD3}" srcOrd="2" destOrd="0" parTransId="{9D7273CD-B80A-404A-8B5D-A483F8B491C7}" sibTransId="{37288954-7E16-4EE0-A724-C2C484B7485B}"/>
    <dgm:cxn modelId="{5FB9E968-B8A6-4DB7-902F-1D4CD4AA2393}" srcId="{5629F2ED-A42C-415E-9390-EB178A36CC36}" destId="{6C1D62B8-47FA-477E-B3DC-D5C887BE88E4}" srcOrd="3" destOrd="0" parTransId="{E40EBBE2-A501-417C-BDC3-321C149CED3B}" sibTransId="{299F2626-9753-4035-BC66-42E8528E071F}"/>
    <dgm:cxn modelId="{72AE066C-88B2-407E-9A2D-473FE5B0EEF1}" type="presOf" srcId="{63E815C4-99AD-444F-A387-745A4772667E}" destId="{F4B75086-367D-4D64-B1CA-3B75A2DBBEDD}" srcOrd="0" destOrd="0" presId="urn:microsoft.com/office/officeart/2005/8/layout/default"/>
    <dgm:cxn modelId="{4718349D-E3F1-4945-BCBF-195056F88B87}" srcId="{5629F2ED-A42C-415E-9390-EB178A36CC36}" destId="{63E815C4-99AD-444F-A387-745A4772667E}" srcOrd="4" destOrd="0" parTransId="{E327BE98-1602-4940-A28F-FCD696B342A6}" sibTransId="{348779BD-C55B-45B7-B7FE-EFA0D0496D9C}"/>
    <dgm:cxn modelId="{DFEA31AF-89A3-4562-B17A-BA27500A408D}" type="presOf" srcId="{A31F2A6D-704B-49A7-B9D4-29FD7900A949}" destId="{AEA8DCC2-8418-498A-AFDB-A482AFB977C3}" srcOrd="0" destOrd="0" presId="urn:microsoft.com/office/officeart/2005/8/layout/default"/>
    <dgm:cxn modelId="{093036CF-8DA3-45BA-8B72-09E7A8FCE167}" srcId="{5629F2ED-A42C-415E-9390-EB178A36CC36}" destId="{A31F2A6D-704B-49A7-B9D4-29FD7900A949}" srcOrd="0" destOrd="0" parTransId="{5897D26A-59F4-4C2D-AE54-B857BE30BBFC}" sibTransId="{8E2E3937-9034-44C3-AD3E-F6355DA98340}"/>
    <dgm:cxn modelId="{39CC9EDE-FF7B-40A7-9793-08F19D600AA0}" type="presOf" srcId="{5629F2ED-A42C-415E-9390-EB178A36CC36}" destId="{12282EA0-F1DC-45F9-93E1-8249A82A7209}" srcOrd="0" destOrd="0" presId="urn:microsoft.com/office/officeart/2005/8/layout/default"/>
    <dgm:cxn modelId="{E5A18BE4-88B8-44A8-B1FF-859C2FAA2D23}" type="presOf" srcId="{60CCF7DA-E237-4BF4-A873-D26BAB43C0F1}" destId="{4337E28A-4130-4148-9827-650766B290DF}" srcOrd="0" destOrd="0" presId="urn:microsoft.com/office/officeart/2005/8/layout/default"/>
    <dgm:cxn modelId="{995BA74B-77D6-4FF9-828F-B6DB4976BE3E}" type="presParOf" srcId="{12282EA0-F1DC-45F9-93E1-8249A82A7209}" destId="{AEA8DCC2-8418-498A-AFDB-A482AFB977C3}" srcOrd="0" destOrd="0" presId="urn:microsoft.com/office/officeart/2005/8/layout/default"/>
    <dgm:cxn modelId="{D884EF32-4802-4E20-9AE8-A279431174AC}" type="presParOf" srcId="{12282EA0-F1DC-45F9-93E1-8249A82A7209}" destId="{D93EA27B-68CD-42D9-B41D-56A506CCC0D5}" srcOrd="1" destOrd="0" presId="urn:microsoft.com/office/officeart/2005/8/layout/default"/>
    <dgm:cxn modelId="{FF6A5D02-E4B6-4B7A-9327-45419682926B}" type="presParOf" srcId="{12282EA0-F1DC-45F9-93E1-8249A82A7209}" destId="{4337E28A-4130-4148-9827-650766B290DF}" srcOrd="2" destOrd="0" presId="urn:microsoft.com/office/officeart/2005/8/layout/default"/>
    <dgm:cxn modelId="{FF957E64-96F6-4A0A-9195-29B5EC94A700}" type="presParOf" srcId="{12282EA0-F1DC-45F9-93E1-8249A82A7209}" destId="{DEAA95CE-C5C2-4C0E-B722-8FC695C61C8B}" srcOrd="3" destOrd="0" presId="urn:microsoft.com/office/officeart/2005/8/layout/default"/>
    <dgm:cxn modelId="{085DAB6A-1C45-463A-9B80-9CD80C9ED3E0}" type="presParOf" srcId="{12282EA0-F1DC-45F9-93E1-8249A82A7209}" destId="{62311136-1243-4CCA-990E-4E5F82A1FA18}" srcOrd="4" destOrd="0" presId="urn:microsoft.com/office/officeart/2005/8/layout/default"/>
    <dgm:cxn modelId="{FC97AF8E-8B5E-4746-AAC0-58D0086FF5F1}" type="presParOf" srcId="{12282EA0-F1DC-45F9-93E1-8249A82A7209}" destId="{796244A8-DB45-4A29-A072-03AF52FD43DD}" srcOrd="5" destOrd="0" presId="urn:microsoft.com/office/officeart/2005/8/layout/default"/>
    <dgm:cxn modelId="{F55E99D7-3A56-450A-B6A6-E7F4BD67D8F8}" type="presParOf" srcId="{12282EA0-F1DC-45F9-93E1-8249A82A7209}" destId="{576ECC30-B58E-4245-A007-F9825D5D1224}" srcOrd="6" destOrd="0" presId="urn:microsoft.com/office/officeart/2005/8/layout/default"/>
    <dgm:cxn modelId="{52203B87-3367-4E95-8C1B-D21F0B56F7C3}" type="presParOf" srcId="{12282EA0-F1DC-45F9-93E1-8249A82A7209}" destId="{F88F5D67-E351-469B-A5FE-370A48190EDE}" srcOrd="7" destOrd="0" presId="urn:microsoft.com/office/officeart/2005/8/layout/default"/>
    <dgm:cxn modelId="{D99F50F9-0DF2-418D-A6CF-E851710EB8C1}" type="presParOf" srcId="{12282EA0-F1DC-45F9-93E1-8249A82A7209}" destId="{F4B75086-367D-4D64-B1CA-3B75A2DBBE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DCC2-8418-498A-AFDB-A482AFB977C3}">
      <dsp:nvSpPr>
        <dsp:cNvPr id="0" name=""/>
        <dsp:cNvSpPr/>
      </dsp:nvSpPr>
      <dsp:spPr>
        <a:xfrm>
          <a:off x="0" y="76374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1.Creating</a:t>
          </a:r>
          <a:endParaRPr lang="en-ID" sz="2600" kern="1200" dirty="0"/>
        </a:p>
      </dsp:txBody>
      <dsp:txXfrm>
        <a:off x="0" y="763742"/>
        <a:ext cx="2539999" cy="1524000"/>
      </dsp:txXfrm>
    </dsp:sp>
    <dsp:sp modelId="{4337E28A-4130-4148-9827-650766B290DF}">
      <dsp:nvSpPr>
        <dsp:cNvPr id="0" name=""/>
        <dsp:cNvSpPr/>
      </dsp:nvSpPr>
      <dsp:spPr>
        <a:xfrm>
          <a:off x="2794000" y="76374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2.Evaluating</a:t>
          </a:r>
          <a:endParaRPr lang="en-ID" sz="2600" kern="1200" dirty="0"/>
        </a:p>
      </dsp:txBody>
      <dsp:txXfrm>
        <a:off x="2794000" y="763742"/>
        <a:ext cx="2539999" cy="1524000"/>
      </dsp:txXfrm>
    </dsp:sp>
    <dsp:sp modelId="{62311136-1243-4CCA-990E-4E5F82A1FA18}">
      <dsp:nvSpPr>
        <dsp:cNvPr id="0" name=""/>
        <dsp:cNvSpPr/>
      </dsp:nvSpPr>
      <dsp:spPr>
        <a:xfrm>
          <a:off x="5587999" y="76374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3.Analyzing</a:t>
          </a:r>
          <a:endParaRPr lang="en-ID" sz="2600" kern="1200" dirty="0"/>
        </a:p>
      </dsp:txBody>
      <dsp:txXfrm>
        <a:off x="5587999" y="763742"/>
        <a:ext cx="2539999" cy="1524000"/>
      </dsp:txXfrm>
    </dsp:sp>
    <dsp:sp modelId="{576ECC30-B58E-4245-A007-F9825D5D1224}">
      <dsp:nvSpPr>
        <dsp:cNvPr id="0" name=""/>
        <dsp:cNvSpPr/>
      </dsp:nvSpPr>
      <dsp:spPr>
        <a:xfrm>
          <a:off x="1397000" y="254174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4.Applying</a:t>
          </a:r>
          <a:endParaRPr lang="en-ID" sz="2600" kern="1200" dirty="0"/>
        </a:p>
      </dsp:txBody>
      <dsp:txXfrm>
        <a:off x="1397000" y="2541743"/>
        <a:ext cx="2539999" cy="1524000"/>
      </dsp:txXfrm>
    </dsp:sp>
    <dsp:sp modelId="{F4B75086-367D-4D64-B1CA-3B75A2DBBEDD}">
      <dsp:nvSpPr>
        <dsp:cNvPr id="0" name=""/>
        <dsp:cNvSpPr/>
      </dsp:nvSpPr>
      <dsp:spPr>
        <a:xfrm>
          <a:off x="4191000" y="254174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5.Understanding</a:t>
          </a:r>
          <a:endParaRPr lang="en-ID" sz="2600" kern="1200" dirty="0"/>
        </a:p>
      </dsp:txBody>
      <dsp:txXfrm>
        <a:off x="4191000" y="254174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9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068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88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59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99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97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79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2153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73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9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7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55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020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8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0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5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C9972C-8070-4643-918C-2DB60C76966C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07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B5C4-2B6B-DED1-1E67-7B2C1B6C2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Wearing Face Mask during Corona Pandemic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D39E-0BE2-C703-1DCA-E63DEED5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Name:Rafia</a:t>
            </a:r>
            <a:r>
              <a:rPr lang="en-US" dirty="0"/>
              <a:t> Anjum</a:t>
            </a:r>
          </a:p>
          <a:p>
            <a:r>
              <a:rPr lang="en-US" dirty="0"/>
              <a:t>ID:2022764</a:t>
            </a:r>
          </a:p>
          <a:p>
            <a:r>
              <a:rPr lang="en-US" dirty="0" err="1"/>
              <a:t>Major:Microbiology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647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E0AC-58DE-8F0B-86DA-14185DE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512F-AD9F-A292-BCFF-C5146A7D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This project finds the beneficial and negative effects of face-masking when it is prolonged and is focused on gender basis vulnerability.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sz="3200" dirty="0"/>
              <a:t>In future we can initiatives to develop face mask that will reduce these health problems.</a:t>
            </a:r>
          </a:p>
        </p:txBody>
      </p:sp>
    </p:spTree>
    <p:extLst>
      <p:ext uri="{BB962C8B-B14F-4D97-AF65-F5344CB8AC3E}">
        <p14:creationId xmlns:p14="http://schemas.microsoft.com/office/powerpoint/2010/main" val="168423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E1C6CA-F634-CC1A-AB45-8DAE6A1D5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943608"/>
              </p:ext>
            </p:extLst>
          </p:nvPr>
        </p:nvGraphicFramePr>
        <p:xfrm>
          <a:off x="2032000" y="1308847"/>
          <a:ext cx="8128000" cy="482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6A74B8-211D-E75D-0B32-695E29416EE4}"/>
              </a:ext>
            </a:extLst>
          </p:cNvPr>
          <p:cNvSpPr/>
          <p:nvPr/>
        </p:nvSpPr>
        <p:spPr>
          <a:xfrm>
            <a:off x="1963271" y="546847"/>
            <a:ext cx="8196729" cy="1039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Learning Outcomes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63539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D8501-FD86-1B91-B173-E824C5DAB070}"/>
              </a:ext>
            </a:extLst>
          </p:cNvPr>
          <p:cNvSpPr/>
          <p:nvPr/>
        </p:nvSpPr>
        <p:spPr>
          <a:xfrm>
            <a:off x="1640540" y="2223248"/>
            <a:ext cx="8050306" cy="167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9775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445B-CD60-724B-7DBB-D3CE6330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Table of Contents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EAB7-B38F-35F3-9314-AAEF72FF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5341"/>
            <a:ext cx="10018713" cy="422685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Research Objective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Graph and Charts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Learning Outcome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04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BD76-968E-DDF4-E51B-FC171B71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084729"/>
            <a:ext cx="5426158" cy="69924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Introduction</a:t>
            </a:r>
            <a:endParaRPr lang="en-ID" sz="5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E044E6-3B29-665B-E416-3A793F192C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90" r="31390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C21-7DAD-5CD4-190E-B7E4218F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6344" y="1783976"/>
            <a:ext cx="5426158" cy="4383741"/>
          </a:xfrm>
        </p:spPr>
        <p:txBody>
          <a:bodyPr>
            <a:normAutofit/>
          </a:bodyPr>
          <a:lstStyle/>
          <a:p>
            <a:r>
              <a:rPr lang="en-US" sz="2400" dirty="0"/>
              <a:t>● Face masking has been a useful policy against covid-19 pandemic</a:t>
            </a:r>
            <a:r>
              <a:rPr lang="en-US" dirty="0"/>
              <a:t>.</a:t>
            </a:r>
          </a:p>
          <a:p>
            <a:r>
              <a:rPr lang="en-US" sz="2400" dirty="0"/>
              <a:t>● Sometime face masking is prolonged.</a:t>
            </a:r>
          </a:p>
          <a:p>
            <a:r>
              <a:rPr lang="en-US" sz="2400" dirty="0"/>
              <a:t>● Prolonged face masking contributes to many health problems.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8127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55461-6BA5-1A12-3CD4-0F1BA013B8FB}"/>
              </a:ext>
            </a:extLst>
          </p:cNvPr>
          <p:cNvSpPr/>
          <p:nvPr/>
        </p:nvSpPr>
        <p:spPr>
          <a:xfrm>
            <a:off x="2061883" y="932328"/>
            <a:ext cx="7853082" cy="11026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Research Question</a:t>
            </a:r>
            <a:endParaRPr lang="en-ID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0A75C-5DC3-ED85-532A-A80698DDFCA8}"/>
              </a:ext>
            </a:extLst>
          </p:cNvPr>
          <p:cNvSpPr/>
          <p:nvPr/>
        </p:nvSpPr>
        <p:spPr>
          <a:xfrm>
            <a:off x="1174376" y="2711823"/>
            <a:ext cx="10183906" cy="243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Does wearing a face mask cause health problems along with protection from COVID-19?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2102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E108-A023-F0FF-E3AA-5EFB869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FEF-F288-F2AE-D1FD-1F8CB823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sz="3600" dirty="0"/>
              <a:t>To find out the benefits and negative effects of prolonged face masking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sz="3600" dirty="0"/>
              <a:t>Such as is there any relation between times of getting infected with the time that people use their face-masks. </a:t>
            </a:r>
          </a:p>
          <a:p>
            <a:r>
              <a:rPr lang="en-US" dirty="0"/>
              <a:t> </a:t>
            </a:r>
            <a:r>
              <a:rPr lang="en-US" sz="3600" dirty="0"/>
              <a:t>Considering gender, occupation if there is any specific side based vulnerability or not.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58256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C1D48F-CB9D-AA2E-AF43-224F0220BD8C}"/>
              </a:ext>
            </a:extLst>
          </p:cNvPr>
          <p:cNvSpPr/>
          <p:nvPr/>
        </p:nvSpPr>
        <p:spPr>
          <a:xfrm>
            <a:off x="2940424" y="268941"/>
            <a:ext cx="5952564" cy="860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Methodology</a:t>
            </a:r>
            <a:endParaRPr lang="en-ID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B13305-F036-F26D-473B-E909F2E405F1}"/>
              </a:ext>
            </a:extLst>
          </p:cNvPr>
          <p:cNvSpPr/>
          <p:nvPr/>
        </p:nvSpPr>
        <p:spPr>
          <a:xfrm>
            <a:off x="717175" y="1389530"/>
            <a:ext cx="10479743" cy="12460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Some research articles were reviewed.</a:t>
            </a:r>
            <a:endParaRPr lang="en-ID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4CAFF2-C31D-84F5-7058-94A8D50426E5}"/>
              </a:ext>
            </a:extLst>
          </p:cNvPr>
          <p:cNvSpPr/>
          <p:nvPr/>
        </p:nvSpPr>
        <p:spPr>
          <a:xfrm>
            <a:off x="887504" y="3393142"/>
            <a:ext cx="10416989" cy="1183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Online survey was done using google form and PAPI method</a:t>
            </a:r>
            <a:endParaRPr lang="en-ID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764A48-3355-FAEC-ADB1-E063AB73E331}"/>
              </a:ext>
            </a:extLst>
          </p:cNvPr>
          <p:cNvSpPr/>
          <p:nvPr/>
        </p:nvSpPr>
        <p:spPr>
          <a:xfrm>
            <a:off x="887505" y="5334001"/>
            <a:ext cx="10416989" cy="13984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 total of 71 responses were collected from different genders and professionals. </a:t>
            </a:r>
            <a:endParaRPr lang="en-ID" sz="32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B634D24-19DD-D49C-D9F9-A65C51AE534A}"/>
              </a:ext>
            </a:extLst>
          </p:cNvPr>
          <p:cNvSpPr/>
          <p:nvPr/>
        </p:nvSpPr>
        <p:spPr>
          <a:xfrm>
            <a:off x="5558116" y="2716306"/>
            <a:ext cx="537882" cy="466165"/>
          </a:xfrm>
          <a:prstGeom prst="downArrow">
            <a:avLst>
              <a:gd name="adj1" fmla="val 50000"/>
              <a:gd name="adj2" fmla="val 480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AD7882-8B90-863D-C164-5C5969147B2E}"/>
              </a:ext>
            </a:extLst>
          </p:cNvPr>
          <p:cNvSpPr/>
          <p:nvPr/>
        </p:nvSpPr>
        <p:spPr>
          <a:xfrm>
            <a:off x="5558116" y="4679576"/>
            <a:ext cx="681319" cy="4661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81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75A-9B6F-2717-3FFD-3CDA842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07459"/>
          </a:xfrm>
        </p:spPr>
        <p:txBody>
          <a:bodyPr/>
          <a:lstStyle/>
          <a:p>
            <a:r>
              <a:rPr lang="en-US" dirty="0"/>
              <a:t>Graph And Charts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5EC97-87E3-20EC-F528-83C0A00D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577" y="1407459"/>
            <a:ext cx="5017032" cy="372931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9091DB-B589-C42C-F023-3CF750C9DA78}"/>
              </a:ext>
            </a:extLst>
          </p:cNvPr>
          <p:cNvSpPr/>
          <p:nvPr/>
        </p:nvSpPr>
        <p:spPr>
          <a:xfrm>
            <a:off x="4787153" y="5567082"/>
            <a:ext cx="3236259" cy="770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Figure:1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282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1E8C-C8E1-9249-E405-B8808274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4412"/>
          </a:xfrm>
        </p:spPr>
        <p:txBody>
          <a:bodyPr/>
          <a:lstStyle/>
          <a:p>
            <a:r>
              <a:rPr lang="en-US" dirty="0"/>
              <a:t>Graph And Charts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73D59-806F-CC79-4B83-DF4FDCF1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5023"/>
            <a:ext cx="4935071" cy="3567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F59A6-782D-AB27-82E3-62EE0870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1645023"/>
            <a:ext cx="5580530" cy="356795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2327D9-9B0C-640F-E934-F31647ABB77D}"/>
              </a:ext>
            </a:extLst>
          </p:cNvPr>
          <p:cNvSpPr/>
          <p:nvPr/>
        </p:nvSpPr>
        <p:spPr>
          <a:xfrm>
            <a:off x="1927412" y="5540188"/>
            <a:ext cx="2115670" cy="600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2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10D531-221A-4FB3-F3E4-A341BE57342D}"/>
              </a:ext>
            </a:extLst>
          </p:cNvPr>
          <p:cNvSpPr/>
          <p:nvPr/>
        </p:nvSpPr>
        <p:spPr>
          <a:xfrm>
            <a:off x="7377953" y="5387788"/>
            <a:ext cx="2554941" cy="600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Figure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976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89AA-3596-B95C-4708-CF60882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99D8-9E6F-6845-B46C-EDD90C81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● </a:t>
            </a:r>
            <a:r>
              <a:rPr lang="en-US" sz="3600" dirty="0"/>
              <a:t>Prolonged face masking benefits in lowering infection.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sz="3600" dirty="0"/>
              <a:t>Male is more vulnerable than female.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sz="3600" dirty="0"/>
              <a:t>Doctors and Health Care Workers are more vulnerable than other occupation.</a:t>
            </a:r>
          </a:p>
          <a:p>
            <a:pPr marL="0" indent="0">
              <a:buNone/>
            </a:pPr>
            <a:r>
              <a:rPr lang="en-US" sz="3600" dirty="0"/>
              <a:t>● Prolonged face masking contribute several health complications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957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461</TotalTime>
  <Words>279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Pros and Cons of Wearing Face Mask during Corona Pandemic</vt:lpstr>
      <vt:lpstr>    Table of Contents</vt:lpstr>
      <vt:lpstr>Introduction</vt:lpstr>
      <vt:lpstr>PowerPoint Presentation</vt:lpstr>
      <vt:lpstr>Research Objectives</vt:lpstr>
      <vt:lpstr>PowerPoint Presentation</vt:lpstr>
      <vt:lpstr>Graph And Charts</vt:lpstr>
      <vt:lpstr>Graph And Charts</vt:lpstr>
      <vt:lpstr>Result Analysis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 of Wearing Face Mask during Corona Pandemic</dc:title>
  <dc:creator>Rafia Anjum</dc:creator>
  <cp:lastModifiedBy>Rafia Anjum</cp:lastModifiedBy>
  <cp:revision>10</cp:revision>
  <dcterms:created xsi:type="dcterms:W3CDTF">2023-08-13T08:27:21Z</dcterms:created>
  <dcterms:modified xsi:type="dcterms:W3CDTF">2023-08-14T02:24:23Z</dcterms:modified>
</cp:coreProperties>
</file>