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DM Sans Medium"/>
      <p:regular r:id="rId21"/>
      <p:bold r:id="rId22"/>
      <p:italic r:id="rId23"/>
      <p:boldItalic r:id="rId24"/>
    </p:embeddedFont>
    <p:embeddedFont>
      <p:font typeface="DM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32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20" Type="http://schemas.openxmlformats.org/officeDocument/2006/relationships/slide" Target="slides/slide15.xml"/><Relationship Id="rId22" Type="http://schemas.openxmlformats.org/officeDocument/2006/relationships/font" Target="fonts/DMSansMedium-bold.fntdata"/><Relationship Id="rId21" Type="http://schemas.openxmlformats.org/officeDocument/2006/relationships/font" Target="fonts/DMSansMedium-regular.fntdata"/><Relationship Id="rId24" Type="http://schemas.openxmlformats.org/officeDocument/2006/relationships/font" Target="fonts/DMSansMedium-boldItalic.fntdata"/><Relationship Id="rId23" Type="http://schemas.openxmlformats.org/officeDocument/2006/relationships/font" Target="fonts/DMSansMedium-italic.fntdata"/><Relationship Id="rId26" Type="http://schemas.openxmlformats.org/officeDocument/2006/relationships/font" Target="fonts/DMSans-bold.fntdata"/><Relationship Id="rId25" Type="http://schemas.openxmlformats.org/officeDocument/2006/relationships/font" Target="fonts/DMSans-regular.fntdata"/><Relationship Id="rId28" Type="http://schemas.openxmlformats.org/officeDocument/2006/relationships/font" Target="fonts/DMSans-boldItalic.fntdata"/><Relationship Id="rId27" Type="http://schemas.openxmlformats.org/officeDocument/2006/relationships/font" Target="fonts/DM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2941c954ab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2941c954ab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61f8f2e3a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61f8f2e3a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61f8f2e3a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61f8f2e3a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6356320c6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6356320c6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61f8f2e3a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61f8f2e3a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8ba3019e7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8ba3019e7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61f8f2e3a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61f8f2e3a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28e27b60ab_0_1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28e27b60ab_0_1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61f8f2e3a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61f8f2e3a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61f8f2e3a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61f8f2e3a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61f8f2e3a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61f8f2e3a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61f8f2e3a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61f8f2e3a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61f8f2e3a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61f8f2e3a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61f8f2e3a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61f8f2e3a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61f8f2e3a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61f8f2e3a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3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4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Intro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3034800" y="2407400"/>
            <a:ext cx="5638800" cy="143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20735" l="73592" r="-2826" t="21730"/>
          <a:stretch/>
        </p:blipFill>
        <p:spPr>
          <a:xfrm flipH="1">
            <a:off x="1110551" y="0"/>
            <a:ext cx="261874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/>
        </p:nvSpPr>
        <p:spPr>
          <a:xfrm>
            <a:off x="4909950" y="4788613"/>
            <a:ext cx="36387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 O P Y R I G H T   G L O B A L   P A Y M E N T S   2 0 2 1   A L L   R I G H T S   R E S E R V E D</a:t>
            </a:r>
            <a:endParaRPr b="1" sz="45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900">
                <a:solidFill>
                  <a:schemeClr val="accent4"/>
                </a:solidFill>
              </a:defRPr>
            </a:lvl1pPr>
            <a:lvl2pPr lvl="1" rtl="0" algn="ctr">
              <a:buNone/>
              <a:defRPr sz="900">
                <a:solidFill>
                  <a:schemeClr val="accent4"/>
                </a:solidFill>
              </a:defRPr>
            </a:lvl2pPr>
            <a:lvl3pPr lvl="2" rtl="0" algn="ctr">
              <a:buNone/>
              <a:defRPr sz="900">
                <a:solidFill>
                  <a:schemeClr val="accent4"/>
                </a:solidFill>
              </a:defRPr>
            </a:lvl3pPr>
            <a:lvl4pPr lvl="3" rtl="0" algn="ctr">
              <a:buNone/>
              <a:defRPr sz="900">
                <a:solidFill>
                  <a:schemeClr val="accent4"/>
                </a:solidFill>
              </a:defRPr>
            </a:lvl4pPr>
            <a:lvl5pPr lvl="4" rtl="0" algn="ctr">
              <a:buNone/>
              <a:defRPr sz="900">
                <a:solidFill>
                  <a:schemeClr val="accent4"/>
                </a:solidFill>
              </a:defRPr>
            </a:lvl5pPr>
            <a:lvl6pPr lvl="5" rtl="0" algn="ctr">
              <a:buNone/>
              <a:defRPr sz="900">
                <a:solidFill>
                  <a:schemeClr val="accent4"/>
                </a:solidFill>
              </a:defRPr>
            </a:lvl6pPr>
            <a:lvl7pPr lvl="6" rtl="0" algn="ctr">
              <a:buNone/>
              <a:defRPr sz="900">
                <a:solidFill>
                  <a:schemeClr val="accent4"/>
                </a:solidFill>
              </a:defRPr>
            </a:lvl7pPr>
            <a:lvl8pPr lvl="7" rtl="0" algn="ctr">
              <a:buNone/>
              <a:defRPr sz="900">
                <a:solidFill>
                  <a:schemeClr val="accent4"/>
                </a:solidFill>
              </a:defRPr>
            </a:lvl8pPr>
            <a:lvl9pPr lvl="8" rtl="0" algn="ctr">
              <a:buNone/>
              <a:defRPr sz="900">
                <a:solidFill>
                  <a:schemeClr val="accent4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047099" y="1976000"/>
            <a:ext cx="3013200" cy="172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Top">
  <p:cSld name="TITLE_ONLY_5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248750" y="4726250"/>
            <a:ext cx="8746200" cy="3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1"/>
          <p:cNvSpPr txBox="1"/>
          <p:nvPr>
            <p:ph type="title"/>
          </p:nvPr>
        </p:nvSpPr>
        <p:spPr>
          <a:xfrm>
            <a:off x="669752" y="521326"/>
            <a:ext cx="7786800" cy="80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1"/>
          <p:cNvSpPr txBox="1"/>
          <p:nvPr>
            <p:ph idx="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900">
                <a:solidFill>
                  <a:schemeClr val="accent4"/>
                </a:solidFill>
              </a:defRPr>
            </a:lvl1pPr>
            <a:lvl2pPr lvl="1" rtl="0" algn="ctr">
              <a:buNone/>
              <a:defRPr sz="900">
                <a:solidFill>
                  <a:schemeClr val="accent4"/>
                </a:solidFill>
              </a:defRPr>
            </a:lvl2pPr>
            <a:lvl3pPr lvl="2" rtl="0" algn="ctr">
              <a:buNone/>
              <a:defRPr sz="900">
                <a:solidFill>
                  <a:schemeClr val="accent4"/>
                </a:solidFill>
              </a:defRPr>
            </a:lvl3pPr>
            <a:lvl4pPr lvl="3" rtl="0" algn="ctr">
              <a:buNone/>
              <a:defRPr sz="900">
                <a:solidFill>
                  <a:schemeClr val="accent4"/>
                </a:solidFill>
              </a:defRPr>
            </a:lvl4pPr>
            <a:lvl5pPr lvl="4" rtl="0" algn="ctr">
              <a:buNone/>
              <a:defRPr sz="900">
                <a:solidFill>
                  <a:schemeClr val="accent4"/>
                </a:solidFill>
              </a:defRPr>
            </a:lvl5pPr>
            <a:lvl6pPr lvl="5" rtl="0" algn="ctr">
              <a:buNone/>
              <a:defRPr sz="900">
                <a:solidFill>
                  <a:schemeClr val="accent4"/>
                </a:solidFill>
              </a:defRPr>
            </a:lvl6pPr>
            <a:lvl7pPr lvl="6" rtl="0" algn="ctr">
              <a:buNone/>
              <a:defRPr sz="900">
                <a:solidFill>
                  <a:schemeClr val="accent4"/>
                </a:solidFill>
              </a:defRPr>
            </a:lvl7pPr>
            <a:lvl8pPr lvl="7" rtl="0" algn="ctr">
              <a:buNone/>
              <a:defRPr sz="900">
                <a:solidFill>
                  <a:schemeClr val="accent4"/>
                </a:solidFill>
              </a:defRPr>
            </a:lvl8pPr>
            <a:lvl9pPr lvl="8" rtl="0" algn="ctr">
              <a:buNone/>
              <a:defRPr sz="900">
                <a:solidFill>
                  <a:schemeClr val="accent4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1"/>
          <p:cNvSpPr txBox="1"/>
          <p:nvPr/>
        </p:nvSpPr>
        <p:spPr>
          <a:xfrm>
            <a:off x="4909950" y="4788613"/>
            <a:ext cx="36387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rPr>
              <a:t>C O P Y R I G H T   G L O B A L   P A Y M E N T S   2 0 2 1   A L L   R I G H T S   R E S E R V E D</a:t>
            </a:r>
            <a:endParaRPr b="1" sz="450">
              <a:solidFill>
                <a:schemeClr val="accent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10" name="Google Shape;110;p11"/>
          <p:cNvPicPr preferRelativeResize="0"/>
          <p:nvPr/>
        </p:nvPicPr>
        <p:blipFill rotWithShape="1">
          <a:blip r:embed="rId2">
            <a:alphaModFix/>
          </a:blip>
          <a:srcRect b="0" l="6305" r="0" t="0"/>
          <a:stretch/>
        </p:blipFill>
        <p:spPr>
          <a:xfrm>
            <a:off x="296675" y="4723950"/>
            <a:ext cx="984095" cy="2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Top - Background Globe - Color">
  <p:cSld name="TITLE_ONLY_5_1_3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/>
          <p:nvPr/>
        </p:nvSpPr>
        <p:spPr>
          <a:xfrm>
            <a:off x="6084825" y="4778550"/>
            <a:ext cx="2556600" cy="14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2"/>
          <p:cNvPicPr preferRelativeResize="0"/>
          <p:nvPr/>
        </p:nvPicPr>
        <p:blipFill rotWithShape="1">
          <a:blip r:embed="rId2">
            <a:alphaModFix/>
          </a:blip>
          <a:srcRect b="77760" l="24690" r="9554" t="0"/>
          <a:stretch/>
        </p:blipFill>
        <p:spPr>
          <a:xfrm>
            <a:off x="0" y="2054350"/>
            <a:ext cx="9144000" cy="3089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2"/>
          <p:cNvSpPr/>
          <p:nvPr/>
        </p:nvSpPr>
        <p:spPr>
          <a:xfrm>
            <a:off x="178625" y="4739470"/>
            <a:ext cx="1222500" cy="27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2"/>
          <p:cNvSpPr txBox="1"/>
          <p:nvPr>
            <p:ph type="title"/>
          </p:nvPr>
        </p:nvSpPr>
        <p:spPr>
          <a:xfrm>
            <a:off x="669752" y="521326"/>
            <a:ext cx="7786800" cy="80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2"/>
          <p:cNvSpPr txBox="1"/>
          <p:nvPr>
            <p:ph idx="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900">
                <a:solidFill>
                  <a:schemeClr val="accent4"/>
                </a:solidFill>
              </a:defRPr>
            </a:lvl1pPr>
            <a:lvl2pPr lvl="1" rtl="0" algn="ctr">
              <a:buNone/>
              <a:defRPr sz="900">
                <a:solidFill>
                  <a:schemeClr val="accent4"/>
                </a:solidFill>
              </a:defRPr>
            </a:lvl2pPr>
            <a:lvl3pPr lvl="2" rtl="0" algn="ctr">
              <a:buNone/>
              <a:defRPr sz="900">
                <a:solidFill>
                  <a:schemeClr val="accent4"/>
                </a:solidFill>
              </a:defRPr>
            </a:lvl3pPr>
            <a:lvl4pPr lvl="3" rtl="0" algn="ctr">
              <a:buNone/>
              <a:defRPr sz="900">
                <a:solidFill>
                  <a:schemeClr val="accent4"/>
                </a:solidFill>
              </a:defRPr>
            </a:lvl4pPr>
            <a:lvl5pPr lvl="4" rtl="0" algn="ctr">
              <a:buNone/>
              <a:defRPr sz="900">
                <a:solidFill>
                  <a:schemeClr val="accent4"/>
                </a:solidFill>
              </a:defRPr>
            </a:lvl5pPr>
            <a:lvl6pPr lvl="5" rtl="0" algn="ctr">
              <a:buNone/>
              <a:defRPr sz="900">
                <a:solidFill>
                  <a:schemeClr val="accent4"/>
                </a:solidFill>
              </a:defRPr>
            </a:lvl6pPr>
            <a:lvl7pPr lvl="6" rtl="0" algn="ctr">
              <a:buNone/>
              <a:defRPr sz="900">
                <a:solidFill>
                  <a:schemeClr val="accent4"/>
                </a:solidFill>
              </a:defRPr>
            </a:lvl7pPr>
            <a:lvl8pPr lvl="7" rtl="0" algn="ctr">
              <a:buNone/>
              <a:defRPr sz="900">
                <a:solidFill>
                  <a:schemeClr val="accent4"/>
                </a:solidFill>
              </a:defRPr>
            </a:lvl8pPr>
            <a:lvl9pPr lvl="8" rtl="0" algn="ctr">
              <a:buNone/>
              <a:defRPr sz="900">
                <a:solidFill>
                  <a:schemeClr val="accent4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" name="Google Shape;118;p12"/>
          <p:cNvPicPr preferRelativeResize="0"/>
          <p:nvPr/>
        </p:nvPicPr>
        <p:blipFill rotWithShape="1">
          <a:blip r:embed="rId3">
            <a:alphaModFix/>
          </a:blip>
          <a:srcRect b="0" l="6305" r="0" t="0"/>
          <a:stretch/>
        </p:blipFill>
        <p:spPr>
          <a:xfrm>
            <a:off x="296675" y="4723950"/>
            <a:ext cx="984095" cy="2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Top - Background Globe - Gray">
  <p:cSld name="TITLE_ONLY_5_1_3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3"/>
          <p:cNvPicPr preferRelativeResize="0"/>
          <p:nvPr/>
        </p:nvPicPr>
        <p:blipFill rotWithShape="1">
          <a:blip r:embed="rId2">
            <a:alphaModFix/>
          </a:blip>
          <a:srcRect b="77760" l="24690" r="9554" t="0"/>
          <a:stretch/>
        </p:blipFill>
        <p:spPr>
          <a:xfrm>
            <a:off x="0" y="2054350"/>
            <a:ext cx="9144000" cy="308915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/>
          <p:nvPr/>
        </p:nvSpPr>
        <p:spPr>
          <a:xfrm>
            <a:off x="6084825" y="4778550"/>
            <a:ext cx="2556600" cy="14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3"/>
          <p:cNvSpPr/>
          <p:nvPr/>
        </p:nvSpPr>
        <p:spPr>
          <a:xfrm>
            <a:off x="178625" y="4739470"/>
            <a:ext cx="1222500" cy="27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3"/>
          <p:cNvSpPr txBox="1"/>
          <p:nvPr>
            <p:ph type="title"/>
          </p:nvPr>
        </p:nvSpPr>
        <p:spPr>
          <a:xfrm>
            <a:off x="669752" y="521326"/>
            <a:ext cx="7786800" cy="80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13"/>
          <p:cNvSpPr txBox="1"/>
          <p:nvPr>
            <p:ph idx="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900">
                <a:solidFill>
                  <a:schemeClr val="accent4"/>
                </a:solidFill>
              </a:defRPr>
            </a:lvl1pPr>
            <a:lvl2pPr lvl="1" rtl="0" algn="ctr">
              <a:buNone/>
              <a:defRPr sz="900">
                <a:solidFill>
                  <a:schemeClr val="accent4"/>
                </a:solidFill>
              </a:defRPr>
            </a:lvl2pPr>
            <a:lvl3pPr lvl="2" rtl="0" algn="ctr">
              <a:buNone/>
              <a:defRPr sz="900">
                <a:solidFill>
                  <a:schemeClr val="accent4"/>
                </a:solidFill>
              </a:defRPr>
            </a:lvl3pPr>
            <a:lvl4pPr lvl="3" rtl="0" algn="ctr">
              <a:buNone/>
              <a:defRPr sz="900">
                <a:solidFill>
                  <a:schemeClr val="accent4"/>
                </a:solidFill>
              </a:defRPr>
            </a:lvl4pPr>
            <a:lvl5pPr lvl="4" rtl="0" algn="ctr">
              <a:buNone/>
              <a:defRPr sz="900">
                <a:solidFill>
                  <a:schemeClr val="accent4"/>
                </a:solidFill>
              </a:defRPr>
            </a:lvl5pPr>
            <a:lvl6pPr lvl="5" rtl="0" algn="ctr">
              <a:buNone/>
              <a:defRPr sz="900">
                <a:solidFill>
                  <a:schemeClr val="accent4"/>
                </a:solidFill>
              </a:defRPr>
            </a:lvl6pPr>
            <a:lvl7pPr lvl="6" rtl="0" algn="ctr">
              <a:buNone/>
              <a:defRPr sz="900">
                <a:solidFill>
                  <a:schemeClr val="accent4"/>
                </a:solidFill>
              </a:defRPr>
            </a:lvl7pPr>
            <a:lvl8pPr lvl="7" rtl="0" algn="ctr">
              <a:buNone/>
              <a:defRPr sz="900">
                <a:solidFill>
                  <a:schemeClr val="accent4"/>
                </a:solidFill>
              </a:defRPr>
            </a:lvl8pPr>
            <a:lvl9pPr lvl="8" rtl="0" algn="ctr">
              <a:buNone/>
              <a:defRPr sz="900">
                <a:solidFill>
                  <a:schemeClr val="accent4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13"/>
          <p:cNvPicPr preferRelativeResize="0"/>
          <p:nvPr/>
        </p:nvPicPr>
        <p:blipFill rotWithShape="1">
          <a:blip r:embed="rId3">
            <a:alphaModFix/>
          </a:blip>
          <a:srcRect b="0" l="6305" r="0" t="0"/>
          <a:stretch/>
        </p:blipFill>
        <p:spPr>
          <a:xfrm>
            <a:off x="296675" y="4723950"/>
            <a:ext cx="984095" cy="2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Top - Background Blue - Globe Green">
  <p:cSld name="TITLE_ONLY_5_1_3_1_1">
    <p:bg>
      <p:bgPr>
        <a:solidFill>
          <a:schemeClr val="dk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/>
          <p:nvPr/>
        </p:nvSpPr>
        <p:spPr>
          <a:xfrm>
            <a:off x="6084825" y="4778550"/>
            <a:ext cx="2556600" cy="14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4"/>
          <p:cNvPicPr preferRelativeResize="0"/>
          <p:nvPr/>
        </p:nvPicPr>
        <p:blipFill rotWithShape="1">
          <a:blip r:embed="rId2">
            <a:alphaModFix/>
          </a:blip>
          <a:srcRect b="77760" l="24690" r="9554" t="0"/>
          <a:stretch/>
        </p:blipFill>
        <p:spPr>
          <a:xfrm>
            <a:off x="0" y="2054350"/>
            <a:ext cx="9144000" cy="3089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4"/>
          <p:cNvSpPr/>
          <p:nvPr/>
        </p:nvSpPr>
        <p:spPr>
          <a:xfrm>
            <a:off x="178625" y="4739470"/>
            <a:ext cx="1222500" cy="27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4"/>
          <p:cNvSpPr txBox="1"/>
          <p:nvPr>
            <p:ph type="title"/>
          </p:nvPr>
        </p:nvSpPr>
        <p:spPr>
          <a:xfrm>
            <a:off x="669752" y="521326"/>
            <a:ext cx="7786800" cy="80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2" name="Google Shape;132;p14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14"/>
          <p:cNvSpPr txBox="1"/>
          <p:nvPr>
            <p:ph idx="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900">
                <a:solidFill>
                  <a:schemeClr val="accent4"/>
                </a:solidFill>
              </a:defRPr>
            </a:lvl1pPr>
            <a:lvl2pPr lvl="1" rtl="0" algn="ctr">
              <a:buNone/>
              <a:defRPr sz="900">
                <a:solidFill>
                  <a:schemeClr val="accent4"/>
                </a:solidFill>
              </a:defRPr>
            </a:lvl2pPr>
            <a:lvl3pPr lvl="2" rtl="0" algn="ctr">
              <a:buNone/>
              <a:defRPr sz="900">
                <a:solidFill>
                  <a:schemeClr val="accent4"/>
                </a:solidFill>
              </a:defRPr>
            </a:lvl3pPr>
            <a:lvl4pPr lvl="3" rtl="0" algn="ctr">
              <a:buNone/>
              <a:defRPr sz="900">
                <a:solidFill>
                  <a:schemeClr val="accent4"/>
                </a:solidFill>
              </a:defRPr>
            </a:lvl4pPr>
            <a:lvl5pPr lvl="4" rtl="0" algn="ctr">
              <a:buNone/>
              <a:defRPr sz="900">
                <a:solidFill>
                  <a:schemeClr val="accent4"/>
                </a:solidFill>
              </a:defRPr>
            </a:lvl5pPr>
            <a:lvl6pPr lvl="5" rtl="0" algn="ctr">
              <a:buNone/>
              <a:defRPr sz="900">
                <a:solidFill>
                  <a:schemeClr val="accent4"/>
                </a:solidFill>
              </a:defRPr>
            </a:lvl6pPr>
            <a:lvl7pPr lvl="6" rtl="0" algn="ctr">
              <a:buNone/>
              <a:defRPr sz="900">
                <a:solidFill>
                  <a:schemeClr val="accent4"/>
                </a:solidFill>
              </a:defRPr>
            </a:lvl7pPr>
            <a:lvl8pPr lvl="7" rtl="0" algn="ctr">
              <a:buNone/>
              <a:defRPr sz="900">
                <a:solidFill>
                  <a:schemeClr val="accent4"/>
                </a:solidFill>
              </a:defRPr>
            </a:lvl8pPr>
            <a:lvl9pPr lvl="8" rtl="0" algn="ctr">
              <a:buNone/>
              <a:defRPr sz="900">
                <a:solidFill>
                  <a:schemeClr val="accent4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" name="Google Shape;134;p14"/>
          <p:cNvPicPr preferRelativeResize="0"/>
          <p:nvPr/>
        </p:nvPicPr>
        <p:blipFill rotWithShape="1">
          <a:blip r:embed="rId3">
            <a:alphaModFix/>
          </a:blip>
          <a:srcRect b="0" l="6305" r="0" t="0"/>
          <a:stretch/>
        </p:blipFill>
        <p:spPr>
          <a:xfrm>
            <a:off x="296675" y="4723950"/>
            <a:ext cx="984095" cy="2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 Layout">
  <p:cSld name="TITLE_ONLY_5_1_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/>
          <p:nvPr/>
        </p:nvSpPr>
        <p:spPr>
          <a:xfrm>
            <a:off x="248750" y="4726250"/>
            <a:ext cx="8746200" cy="3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 txBox="1"/>
          <p:nvPr>
            <p:ph type="title"/>
          </p:nvPr>
        </p:nvSpPr>
        <p:spPr>
          <a:xfrm>
            <a:off x="669750" y="521325"/>
            <a:ext cx="6810300" cy="6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138" name="Google Shape;138;p15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15"/>
          <p:cNvSpPr txBox="1"/>
          <p:nvPr>
            <p:ph idx="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900">
                <a:solidFill>
                  <a:schemeClr val="accent4"/>
                </a:solidFill>
              </a:defRPr>
            </a:lvl1pPr>
            <a:lvl2pPr lvl="1" rtl="0" algn="ctr">
              <a:buNone/>
              <a:defRPr sz="900">
                <a:solidFill>
                  <a:schemeClr val="accent4"/>
                </a:solidFill>
              </a:defRPr>
            </a:lvl2pPr>
            <a:lvl3pPr lvl="2" rtl="0" algn="ctr">
              <a:buNone/>
              <a:defRPr sz="900">
                <a:solidFill>
                  <a:schemeClr val="accent4"/>
                </a:solidFill>
              </a:defRPr>
            </a:lvl3pPr>
            <a:lvl4pPr lvl="3" rtl="0" algn="ctr">
              <a:buNone/>
              <a:defRPr sz="900">
                <a:solidFill>
                  <a:schemeClr val="accent4"/>
                </a:solidFill>
              </a:defRPr>
            </a:lvl4pPr>
            <a:lvl5pPr lvl="4" rtl="0" algn="ctr">
              <a:buNone/>
              <a:defRPr sz="900">
                <a:solidFill>
                  <a:schemeClr val="accent4"/>
                </a:solidFill>
              </a:defRPr>
            </a:lvl5pPr>
            <a:lvl6pPr lvl="5" rtl="0" algn="ctr">
              <a:buNone/>
              <a:defRPr sz="900">
                <a:solidFill>
                  <a:schemeClr val="accent4"/>
                </a:solidFill>
              </a:defRPr>
            </a:lvl6pPr>
            <a:lvl7pPr lvl="6" rtl="0" algn="ctr">
              <a:buNone/>
              <a:defRPr sz="900">
                <a:solidFill>
                  <a:schemeClr val="accent4"/>
                </a:solidFill>
              </a:defRPr>
            </a:lvl7pPr>
            <a:lvl8pPr lvl="7" rtl="0" algn="ctr">
              <a:buNone/>
              <a:defRPr sz="900">
                <a:solidFill>
                  <a:schemeClr val="accent4"/>
                </a:solidFill>
              </a:defRPr>
            </a:lvl8pPr>
            <a:lvl9pPr lvl="8" rtl="0" algn="ctr">
              <a:buNone/>
              <a:defRPr sz="900">
                <a:solidFill>
                  <a:schemeClr val="accent4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4909950" y="4788613"/>
            <a:ext cx="36387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rPr>
              <a:t>C O P Y R I G H T   G L O B A L   P A Y M E N T S   2 0 2 1   A L L   R I G H T S   R E S E R V E D</a:t>
            </a:r>
            <a:endParaRPr b="1" sz="450">
              <a:solidFill>
                <a:schemeClr val="accent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41" name="Google Shape;141;p15"/>
          <p:cNvPicPr preferRelativeResize="0"/>
          <p:nvPr/>
        </p:nvPicPr>
        <p:blipFill rotWithShape="1">
          <a:blip r:embed="rId2">
            <a:alphaModFix/>
          </a:blip>
          <a:srcRect b="0" l="6305" r="0" t="0"/>
          <a:stretch/>
        </p:blipFill>
        <p:spPr>
          <a:xfrm>
            <a:off x="296675" y="4723950"/>
            <a:ext cx="984095" cy="2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6829550" y="1063932"/>
            <a:ext cx="1642800" cy="328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66700" lvl="2" marL="1371600" rtl="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3" name="Google Shape;143;p15"/>
          <p:cNvSpPr/>
          <p:nvPr/>
        </p:nvSpPr>
        <p:spPr>
          <a:xfrm>
            <a:off x="747975" y="1128975"/>
            <a:ext cx="5833200" cy="3281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accent4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 txBox="1"/>
          <p:nvPr/>
        </p:nvSpPr>
        <p:spPr>
          <a:xfrm>
            <a:off x="1961025" y="2630925"/>
            <a:ext cx="3407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DM Sans"/>
                <a:ea typeface="DM Sans"/>
                <a:cs typeface="DM Sans"/>
                <a:sym typeface="DM Sans"/>
              </a:rPr>
              <a:t>Place Video Over Gray Box</a:t>
            </a:r>
            <a:endParaRPr sz="9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Top - Statistic 1">
  <p:cSld name="TITLE_ONLY_5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669752" y="521326"/>
            <a:ext cx="7786800" cy="80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7" name="Google Shape;147;p16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16"/>
          <p:cNvSpPr txBox="1"/>
          <p:nvPr>
            <p:ph idx="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900">
                <a:solidFill>
                  <a:schemeClr val="accent4"/>
                </a:solidFill>
              </a:defRPr>
            </a:lvl1pPr>
            <a:lvl2pPr lvl="1" rtl="0" algn="ctr">
              <a:buNone/>
              <a:defRPr sz="900">
                <a:solidFill>
                  <a:schemeClr val="accent4"/>
                </a:solidFill>
              </a:defRPr>
            </a:lvl2pPr>
            <a:lvl3pPr lvl="2" rtl="0" algn="ctr">
              <a:buNone/>
              <a:defRPr sz="900">
                <a:solidFill>
                  <a:schemeClr val="accent4"/>
                </a:solidFill>
              </a:defRPr>
            </a:lvl3pPr>
            <a:lvl4pPr lvl="3" rtl="0" algn="ctr">
              <a:buNone/>
              <a:defRPr sz="900">
                <a:solidFill>
                  <a:schemeClr val="accent4"/>
                </a:solidFill>
              </a:defRPr>
            </a:lvl4pPr>
            <a:lvl5pPr lvl="4" rtl="0" algn="ctr">
              <a:buNone/>
              <a:defRPr sz="900">
                <a:solidFill>
                  <a:schemeClr val="accent4"/>
                </a:solidFill>
              </a:defRPr>
            </a:lvl5pPr>
            <a:lvl6pPr lvl="5" rtl="0" algn="ctr">
              <a:buNone/>
              <a:defRPr sz="900">
                <a:solidFill>
                  <a:schemeClr val="accent4"/>
                </a:solidFill>
              </a:defRPr>
            </a:lvl6pPr>
            <a:lvl7pPr lvl="6" rtl="0" algn="ctr">
              <a:buNone/>
              <a:defRPr sz="900">
                <a:solidFill>
                  <a:schemeClr val="accent4"/>
                </a:solidFill>
              </a:defRPr>
            </a:lvl7pPr>
            <a:lvl8pPr lvl="7" rtl="0" algn="ctr">
              <a:buNone/>
              <a:defRPr sz="900">
                <a:solidFill>
                  <a:schemeClr val="accent4"/>
                </a:solidFill>
              </a:defRPr>
            </a:lvl8pPr>
            <a:lvl9pPr lvl="8" rtl="0" algn="ctr">
              <a:buNone/>
              <a:defRPr sz="900">
                <a:solidFill>
                  <a:schemeClr val="accent4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16"/>
          <p:cNvSpPr txBox="1"/>
          <p:nvPr/>
        </p:nvSpPr>
        <p:spPr>
          <a:xfrm>
            <a:off x="4909950" y="4788613"/>
            <a:ext cx="36387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rPr>
              <a:t>C O P Y R I G H T   G L O B A L   P A Y M E N T S   2 0 2 1   A L L   R I G H T S   R E S E R V E D</a:t>
            </a:r>
            <a:endParaRPr b="1" sz="450">
              <a:solidFill>
                <a:schemeClr val="accent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50" name="Google Shape;150;p16"/>
          <p:cNvPicPr preferRelativeResize="0"/>
          <p:nvPr/>
        </p:nvPicPr>
        <p:blipFill rotWithShape="1">
          <a:blip r:embed="rId2">
            <a:alphaModFix/>
          </a:blip>
          <a:srcRect b="0" l="6305" r="0" t="0"/>
          <a:stretch/>
        </p:blipFill>
        <p:spPr>
          <a:xfrm>
            <a:off x="296675" y="4723950"/>
            <a:ext cx="984095" cy="2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4359300" y="2074325"/>
            <a:ext cx="4740000" cy="145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609600" lvl="0" marL="457200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66700" lvl="2" marL="1371600" rtl="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idx="3" type="subTitle"/>
          </p:nvPr>
        </p:nvSpPr>
        <p:spPr>
          <a:xfrm>
            <a:off x="4359300" y="1834625"/>
            <a:ext cx="2612700" cy="23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Top - Statistics 2">
  <p:cSld name="TITLE_ONLY_5_1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738550" y="2074325"/>
            <a:ext cx="4740000" cy="145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609600" lvl="0" marL="457200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66700" lvl="2" marL="1371600" rtl="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idx="2" type="body"/>
          </p:nvPr>
        </p:nvSpPr>
        <p:spPr>
          <a:xfrm>
            <a:off x="4786150" y="2074325"/>
            <a:ext cx="4740000" cy="145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609600" lvl="0" marL="457200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66700" lvl="2" marL="1371600" rtl="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type="title"/>
          </p:nvPr>
        </p:nvSpPr>
        <p:spPr>
          <a:xfrm>
            <a:off x="669752" y="521326"/>
            <a:ext cx="7786800" cy="80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17"/>
          <p:cNvSpPr txBox="1"/>
          <p:nvPr>
            <p:ph idx="3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900">
                <a:solidFill>
                  <a:schemeClr val="accent4"/>
                </a:solidFill>
              </a:defRPr>
            </a:lvl1pPr>
            <a:lvl2pPr lvl="1" rtl="0" algn="ctr">
              <a:buNone/>
              <a:defRPr sz="900">
                <a:solidFill>
                  <a:schemeClr val="accent4"/>
                </a:solidFill>
              </a:defRPr>
            </a:lvl2pPr>
            <a:lvl3pPr lvl="2" rtl="0" algn="ctr">
              <a:buNone/>
              <a:defRPr sz="900">
                <a:solidFill>
                  <a:schemeClr val="accent4"/>
                </a:solidFill>
              </a:defRPr>
            </a:lvl3pPr>
            <a:lvl4pPr lvl="3" rtl="0" algn="ctr">
              <a:buNone/>
              <a:defRPr sz="900">
                <a:solidFill>
                  <a:schemeClr val="accent4"/>
                </a:solidFill>
              </a:defRPr>
            </a:lvl4pPr>
            <a:lvl5pPr lvl="4" rtl="0" algn="ctr">
              <a:buNone/>
              <a:defRPr sz="900">
                <a:solidFill>
                  <a:schemeClr val="accent4"/>
                </a:solidFill>
              </a:defRPr>
            </a:lvl5pPr>
            <a:lvl6pPr lvl="5" rtl="0" algn="ctr">
              <a:buNone/>
              <a:defRPr sz="900">
                <a:solidFill>
                  <a:schemeClr val="accent4"/>
                </a:solidFill>
              </a:defRPr>
            </a:lvl6pPr>
            <a:lvl7pPr lvl="6" rtl="0" algn="ctr">
              <a:buNone/>
              <a:defRPr sz="900">
                <a:solidFill>
                  <a:schemeClr val="accent4"/>
                </a:solidFill>
              </a:defRPr>
            </a:lvl7pPr>
            <a:lvl8pPr lvl="7" rtl="0" algn="ctr">
              <a:buNone/>
              <a:defRPr sz="900">
                <a:solidFill>
                  <a:schemeClr val="accent4"/>
                </a:solidFill>
              </a:defRPr>
            </a:lvl8pPr>
            <a:lvl9pPr lvl="8" rtl="0" algn="ctr">
              <a:buNone/>
              <a:defRPr sz="900">
                <a:solidFill>
                  <a:schemeClr val="accent4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17"/>
          <p:cNvSpPr txBox="1"/>
          <p:nvPr/>
        </p:nvSpPr>
        <p:spPr>
          <a:xfrm>
            <a:off x="4909950" y="4788613"/>
            <a:ext cx="36387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rPr>
              <a:t>C O P Y R I G H T   G L O B A L   P A Y M E N T S   2 0 2 1   A L L   R I G H T S   R E S E R V E D</a:t>
            </a:r>
            <a:endParaRPr b="1" sz="450">
              <a:solidFill>
                <a:schemeClr val="accent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 rotWithShape="1">
          <a:blip r:embed="rId2">
            <a:alphaModFix/>
          </a:blip>
          <a:srcRect b="0" l="6305" r="0" t="0"/>
          <a:stretch/>
        </p:blipFill>
        <p:spPr>
          <a:xfrm>
            <a:off x="296675" y="4723950"/>
            <a:ext cx="984095" cy="2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>
            <p:ph idx="4" type="subTitle"/>
          </p:nvPr>
        </p:nvSpPr>
        <p:spPr>
          <a:xfrm>
            <a:off x="738550" y="1834625"/>
            <a:ext cx="2612700" cy="23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7"/>
          <p:cNvSpPr txBox="1"/>
          <p:nvPr>
            <p:ph idx="5" type="subTitle"/>
          </p:nvPr>
        </p:nvSpPr>
        <p:spPr>
          <a:xfrm>
            <a:off x="4786150" y="1834625"/>
            <a:ext cx="2612700" cy="23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Top - Statistics 3">
  <p:cSld name="TITLE_ONLY_5_1_1_1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/>
          <p:nvPr/>
        </p:nvSpPr>
        <p:spPr>
          <a:xfrm>
            <a:off x="248750" y="4726250"/>
            <a:ext cx="8746200" cy="3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>
            <p:ph type="title"/>
          </p:nvPr>
        </p:nvSpPr>
        <p:spPr>
          <a:xfrm>
            <a:off x="669752" y="521326"/>
            <a:ext cx="7786800" cy="80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6" name="Google Shape;166;p18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18"/>
          <p:cNvSpPr txBox="1"/>
          <p:nvPr>
            <p:ph idx="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900">
                <a:solidFill>
                  <a:schemeClr val="accent4"/>
                </a:solidFill>
              </a:defRPr>
            </a:lvl1pPr>
            <a:lvl2pPr lvl="1" rtl="0" algn="ctr">
              <a:buNone/>
              <a:defRPr sz="900">
                <a:solidFill>
                  <a:schemeClr val="accent4"/>
                </a:solidFill>
              </a:defRPr>
            </a:lvl2pPr>
            <a:lvl3pPr lvl="2" rtl="0" algn="ctr">
              <a:buNone/>
              <a:defRPr sz="900">
                <a:solidFill>
                  <a:schemeClr val="accent4"/>
                </a:solidFill>
              </a:defRPr>
            </a:lvl3pPr>
            <a:lvl4pPr lvl="3" rtl="0" algn="ctr">
              <a:buNone/>
              <a:defRPr sz="900">
                <a:solidFill>
                  <a:schemeClr val="accent4"/>
                </a:solidFill>
              </a:defRPr>
            </a:lvl4pPr>
            <a:lvl5pPr lvl="4" rtl="0" algn="ctr">
              <a:buNone/>
              <a:defRPr sz="900">
                <a:solidFill>
                  <a:schemeClr val="accent4"/>
                </a:solidFill>
              </a:defRPr>
            </a:lvl5pPr>
            <a:lvl6pPr lvl="5" rtl="0" algn="ctr">
              <a:buNone/>
              <a:defRPr sz="900">
                <a:solidFill>
                  <a:schemeClr val="accent4"/>
                </a:solidFill>
              </a:defRPr>
            </a:lvl6pPr>
            <a:lvl7pPr lvl="6" rtl="0" algn="ctr">
              <a:buNone/>
              <a:defRPr sz="900">
                <a:solidFill>
                  <a:schemeClr val="accent4"/>
                </a:solidFill>
              </a:defRPr>
            </a:lvl7pPr>
            <a:lvl8pPr lvl="7" rtl="0" algn="ctr">
              <a:buNone/>
              <a:defRPr sz="900">
                <a:solidFill>
                  <a:schemeClr val="accent4"/>
                </a:solidFill>
              </a:defRPr>
            </a:lvl8pPr>
            <a:lvl9pPr lvl="8" rtl="0" algn="ctr">
              <a:buNone/>
              <a:defRPr sz="900">
                <a:solidFill>
                  <a:schemeClr val="accent4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18"/>
          <p:cNvSpPr txBox="1"/>
          <p:nvPr/>
        </p:nvSpPr>
        <p:spPr>
          <a:xfrm>
            <a:off x="4909950" y="4788613"/>
            <a:ext cx="36387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rPr>
              <a:t>C O P Y R I G H T   G L O B A L   P A Y M E N T S   2 0 2 1   A L L   R I G H T S   R E S E R V E D</a:t>
            </a:r>
            <a:endParaRPr b="1" sz="450">
              <a:solidFill>
                <a:schemeClr val="accent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2">
            <a:alphaModFix/>
          </a:blip>
          <a:srcRect b="0" l="6305" r="0" t="0"/>
          <a:stretch/>
        </p:blipFill>
        <p:spPr>
          <a:xfrm>
            <a:off x="296675" y="4723950"/>
            <a:ext cx="984095" cy="2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738550" y="2659725"/>
            <a:ext cx="2363400" cy="145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5143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66700" lvl="2" marL="1371600" rtl="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1" name="Google Shape;171;p18"/>
          <p:cNvSpPr txBox="1"/>
          <p:nvPr>
            <p:ph idx="3" type="body"/>
          </p:nvPr>
        </p:nvSpPr>
        <p:spPr>
          <a:xfrm>
            <a:off x="3411427" y="2659725"/>
            <a:ext cx="2298300" cy="145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514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66700" lvl="2" marL="1371600" rtl="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2" name="Google Shape;172;p18"/>
          <p:cNvSpPr txBox="1"/>
          <p:nvPr>
            <p:ph idx="4" type="body"/>
          </p:nvPr>
        </p:nvSpPr>
        <p:spPr>
          <a:xfrm>
            <a:off x="6019204" y="2659725"/>
            <a:ext cx="2363400" cy="145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514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66700" lvl="2" marL="1371600" rtl="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3" name="Google Shape;173;p18"/>
          <p:cNvSpPr txBox="1"/>
          <p:nvPr>
            <p:ph idx="5" type="subTitle"/>
          </p:nvPr>
        </p:nvSpPr>
        <p:spPr>
          <a:xfrm>
            <a:off x="738550" y="2420025"/>
            <a:ext cx="2252700" cy="23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8"/>
          <p:cNvSpPr txBox="1"/>
          <p:nvPr>
            <p:ph idx="6" type="subTitle"/>
          </p:nvPr>
        </p:nvSpPr>
        <p:spPr>
          <a:xfrm>
            <a:off x="3114975" y="2420025"/>
            <a:ext cx="2363400" cy="23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8"/>
          <p:cNvSpPr txBox="1"/>
          <p:nvPr>
            <p:ph idx="7" type="subTitle"/>
          </p:nvPr>
        </p:nvSpPr>
        <p:spPr>
          <a:xfrm>
            <a:off x="6019200" y="2420025"/>
            <a:ext cx="2363400" cy="23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Top - Background Globe">
  <p:cSld name="TITLE_ONLY_4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/>
          <p:nvPr/>
        </p:nvSpPr>
        <p:spPr>
          <a:xfrm>
            <a:off x="248750" y="4726250"/>
            <a:ext cx="8746200" cy="3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 rotWithShape="1">
          <a:blip r:embed="rId2">
            <a:alphaModFix/>
          </a:blip>
          <a:srcRect b="72791" l="25799" r="0" t="-3205"/>
          <a:stretch/>
        </p:blipFill>
        <p:spPr>
          <a:xfrm>
            <a:off x="0" y="3133327"/>
            <a:ext cx="4909947" cy="2010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 txBox="1"/>
          <p:nvPr>
            <p:ph type="title"/>
          </p:nvPr>
        </p:nvSpPr>
        <p:spPr>
          <a:xfrm>
            <a:off x="669752" y="521326"/>
            <a:ext cx="7786800" cy="80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19"/>
          <p:cNvSpPr txBox="1"/>
          <p:nvPr>
            <p:ph idx="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900">
                <a:solidFill>
                  <a:schemeClr val="accent4"/>
                </a:solidFill>
              </a:defRPr>
            </a:lvl1pPr>
            <a:lvl2pPr lvl="1" rtl="0" algn="ctr">
              <a:buNone/>
              <a:defRPr sz="900">
                <a:solidFill>
                  <a:schemeClr val="accent4"/>
                </a:solidFill>
              </a:defRPr>
            </a:lvl2pPr>
            <a:lvl3pPr lvl="2" rtl="0" algn="ctr">
              <a:buNone/>
              <a:defRPr sz="900">
                <a:solidFill>
                  <a:schemeClr val="accent4"/>
                </a:solidFill>
              </a:defRPr>
            </a:lvl3pPr>
            <a:lvl4pPr lvl="3" rtl="0" algn="ctr">
              <a:buNone/>
              <a:defRPr sz="900">
                <a:solidFill>
                  <a:schemeClr val="accent4"/>
                </a:solidFill>
              </a:defRPr>
            </a:lvl4pPr>
            <a:lvl5pPr lvl="4" rtl="0" algn="ctr">
              <a:buNone/>
              <a:defRPr sz="900">
                <a:solidFill>
                  <a:schemeClr val="accent4"/>
                </a:solidFill>
              </a:defRPr>
            </a:lvl5pPr>
            <a:lvl6pPr lvl="5" rtl="0" algn="ctr">
              <a:buNone/>
              <a:defRPr sz="900">
                <a:solidFill>
                  <a:schemeClr val="accent4"/>
                </a:solidFill>
              </a:defRPr>
            </a:lvl6pPr>
            <a:lvl7pPr lvl="6" rtl="0" algn="ctr">
              <a:buNone/>
              <a:defRPr sz="900">
                <a:solidFill>
                  <a:schemeClr val="accent4"/>
                </a:solidFill>
              </a:defRPr>
            </a:lvl7pPr>
            <a:lvl8pPr lvl="7" rtl="0" algn="ctr">
              <a:buNone/>
              <a:defRPr sz="900">
                <a:solidFill>
                  <a:schemeClr val="accent4"/>
                </a:solidFill>
              </a:defRPr>
            </a:lvl8pPr>
            <a:lvl9pPr lvl="8" rtl="0" algn="ctr">
              <a:buNone/>
              <a:defRPr sz="900">
                <a:solidFill>
                  <a:schemeClr val="accent4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19"/>
          <p:cNvSpPr txBox="1"/>
          <p:nvPr/>
        </p:nvSpPr>
        <p:spPr>
          <a:xfrm>
            <a:off x="4909950" y="4788613"/>
            <a:ext cx="36387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rPr>
              <a:t>C O P Y R I G H T   G L O B A L   P A Y M E N T S   2 0 2 1   A L L   R I G H T S   R E S E R V E D</a:t>
            </a:r>
            <a:endParaRPr b="1" sz="450">
              <a:solidFill>
                <a:schemeClr val="accent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83" name="Google Shape;183;p19"/>
          <p:cNvPicPr preferRelativeResize="0"/>
          <p:nvPr/>
        </p:nvPicPr>
        <p:blipFill rotWithShape="1">
          <a:blip r:embed="rId3">
            <a:alphaModFix/>
          </a:blip>
          <a:srcRect b="0" l="6305" r="0" t="0"/>
          <a:stretch/>
        </p:blipFill>
        <p:spPr>
          <a:xfrm>
            <a:off x="296675" y="4723950"/>
            <a:ext cx="984095" cy="2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or Bold Statement 1">
  <p:cSld name="TITLE_ONLY_4_2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/>
          <p:nvPr/>
        </p:nvSpPr>
        <p:spPr>
          <a:xfrm>
            <a:off x="248750" y="4726250"/>
            <a:ext cx="8746200" cy="3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 txBox="1"/>
          <p:nvPr>
            <p:ph type="title"/>
          </p:nvPr>
        </p:nvSpPr>
        <p:spPr>
          <a:xfrm>
            <a:off x="669750" y="685800"/>
            <a:ext cx="7786800" cy="34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b="1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7" name="Google Shape;187;p20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0"/>
          <p:cNvSpPr txBox="1"/>
          <p:nvPr>
            <p:ph idx="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900">
                <a:solidFill>
                  <a:schemeClr val="accent4"/>
                </a:solidFill>
              </a:defRPr>
            </a:lvl1pPr>
            <a:lvl2pPr lvl="1" rtl="0" algn="ctr">
              <a:buNone/>
              <a:defRPr sz="900">
                <a:solidFill>
                  <a:schemeClr val="accent4"/>
                </a:solidFill>
              </a:defRPr>
            </a:lvl2pPr>
            <a:lvl3pPr lvl="2" rtl="0" algn="ctr">
              <a:buNone/>
              <a:defRPr sz="900">
                <a:solidFill>
                  <a:schemeClr val="accent4"/>
                </a:solidFill>
              </a:defRPr>
            </a:lvl3pPr>
            <a:lvl4pPr lvl="3" rtl="0" algn="ctr">
              <a:buNone/>
              <a:defRPr sz="900">
                <a:solidFill>
                  <a:schemeClr val="accent4"/>
                </a:solidFill>
              </a:defRPr>
            </a:lvl4pPr>
            <a:lvl5pPr lvl="4" rtl="0" algn="ctr">
              <a:buNone/>
              <a:defRPr sz="900">
                <a:solidFill>
                  <a:schemeClr val="accent4"/>
                </a:solidFill>
              </a:defRPr>
            </a:lvl5pPr>
            <a:lvl6pPr lvl="5" rtl="0" algn="ctr">
              <a:buNone/>
              <a:defRPr sz="900">
                <a:solidFill>
                  <a:schemeClr val="accent4"/>
                </a:solidFill>
              </a:defRPr>
            </a:lvl6pPr>
            <a:lvl7pPr lvl="6" rtl="0" algn="ctr">
              <a:buNone/>
              <a:defRPr sz="900">
                <a:solidFill>
                  <a:schemeClr val="accent4"/>
                </a:solidFill>
              </a:defRPr>
            </a:lvl7pPr>
            <a:lvl8pPr lvl="7" rtl="0" algn="ctr">
              <a:buNone/>
              <a:defRPr sz="900">
                <a:solidFill>
                  <a:schemeClr val="accent4"/>
                </a:solidFill>
              </a:defRPr>
            </a:lvl8pPr>
            <a:lvl9pPr lvl="8" rtl="0" algn="ctr">
              <a:buNone/>
              <a:defRPr sz="900">
                <a:solidFill>
                  <a:schemeClr val="accent4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20"/>
          <p:cNvSpPr txBox="1"/>
          <p:nvPr/>
        </p:nvSpPr>
        <p:spPr>
          <a:xfrm>
            <a:off x="4909950" y="4788613"/>
            <a:ext cx="36387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rPr>
              <a:t>C O P Y R I G H T   G L O B A L   P A Y M E N T S   2 0 2 1   A L L   R I G H T S   R E S E R V E D</a:t>
            </a:r>
            <a:endParaRPr b="1" sz="450">
              <a:solidFill>
                <a:schemeClr val="accent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90" name="Google Shape;190;p20"/>
          <p:cNvPicPr preferRelativeResize="0"/>
          <p:nvPr/>
        </p:nvPicPr>
        <p:blipFill rotWithShape="1">
          <a:blip r:embed="rId2">
            <a:alphaModFix/>
          </a:blip>
          <a:srcRect b="0" l="6305" r="0" t="0"/>
          <a:stretch/>
        </p:blipFill>
        <p:spPr>
          <a:xfrm>
            <a:off x="296675" y="4723950"/>
            <a:ext cx="984095" cy="2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Intro 1">
  <p:cSld name="SECTION_HEADER_5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034800" y="2407400"/>
            <a:ext cx="5638800" cy="143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20735" l="73592" r="-2826" t="21730"/>
          <a:stretch/>
        </p:blipFill>
        <p:spPr>
          <a:xfrm flipH="1">
            <a:off x="1110551" y="0"/>
            <a:ext cx="261874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/>
        </p:nvSpPr>
        <p:spPr>
          <a:xfrm>
            <a:off x="4909950" y="4788613"/>
            <a:ext cx="36387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 O P Y R I G H T   G L O B A L   P A Y M E N T S   2 0 2 1   A L L   R I G H T S   R E S E R V E D</a:t>
            </a:r>
            <a:endParaRPr b="1" sz="45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900">
                <a:solidFill>
                  <a:schemeClr val="accent4"/>
                </a:solidFill>
              </a:defRPr>
            </a:lvl1pPr>
            <a:lvl2pPr lvl="1" rtl="0" algn="ctr">
              <a:buNone/>
              <a:defRPr sz="900">
                <a:solidFill>
                  <a:schemeClr val="accent4"/>
                </a:solidFill>
              </a:defRPr>
            </a:lvl2pPr>
            <a:lvl3pPr lvl="2" rtl="0" algn="ctr">
              <a:buNone/>
              <a:defRPr sz="900">
                <a:solidFill>
                  <a:schemeClr val="accent4"/>
                </a:solidFill>
              </a:defRPr>
            </a:lvl3pPr>
            <a:lvl4pPr lvl="3" rtl="0" algn="ctr">
              <a:buNone/>
              <a:defRPr sz="900">
                <a:solidFill>
                  <a:schemeClr val="accent4"/>
                </a:solidFill>
              </a:defRPr>
            </a:lvl4pPr>
            <a:lvl5pPr lvl="4" rtl="0" algn="ctr">
              <a:buNone/>
              <a:defRPr sz="900">
                <a:solidFill>
                  <a:schemeClr val="accent4"/>
                </a:solidFill>
              </a:defRPr>
            </a:lvl5pPr>
            <a:lvl6pPr lvl="5" rtl="0" algn="ctr">
              <a:buNone/>
              <a:defRPr sz="900">
                <a:solidFill>
                  <a:schemeClr val="accent4"/>
                </a:solidFill>
              </a:defRPr>
            </a:lvl6pPr>
            <a:lvl7pPr lvl="6" rtl="0" algn="ctr">
              <a:buNone/>
              <a:defRPr sz="900">
                <a:solidFill>
                  <a:schemeClr val="accent4"/>
                </a:solidFill>
              </a:defRPr>
            </a:lvl7pPr>
            <a:lvl8pPr lvl="7" rtl="0" algn="ctr">
              <a:buNone/>
              <a:defRPr sz="900">
                <a:solidFill>
                  <a:schemeClr val="accent4"/>
                </a:solidFill>
              </a:defRPr>
            </a:lvl8pPr>
            <a:lvl9pPr lvl="8" rtl="0" algn="ctr">
              <a:buNone/>
              <a:defRPr sz="900">
                <a:solidFill>
                  <a:schemeClr val="accent4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3047099" y="1976000"/>
            <a:ext cx="3013200" cy="172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3" name="Google Shape;2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08669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 rotWithShape="1">
          <a:blip r:embed="rId4">
            <a:alphaModFix/>
          </a:blip>
          <a:srcRect b="0" l="6305" r="0" t="0"/>
          <a:stretch/>
        </p:blipFill>
        <p:spPr>
          <a:xfrm>
            <a:off x="296675" y="4723950"/>
            <a:ext cx="984095" cy="2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or Bold Statement 2">
  <p:cSld name="TITLE_ONLY_4_2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/>
          <p:nvPr/>
        </p:nvSpPr>
        <p:spPr>
          <a:xfrm>
            <a:off x="248750" y="4726250"/>
            <a:ext cx="8746200" cy="3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 txBox="1"/>
          <p:nvPr>
            <p:ph type="title"/>
          </p:nvPr>
        </p:nvSpPr>
        <p:spPr>
          <a:xfrm>
            <a:off x="860175" y="838200"/>
            <a:ext cx="3287400" cy="34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b="1"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94" name="Google Shape;194;p21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21"/>
          <p:cNvSpPr txBox="1"/>
          <p:nvPr>
            <p:ph idx="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900">
                <a:solidFill>
                  <a:schemeClr val="accent4"/>
                </a:solidFill>
              </a:defRPr>
            </a:lvl1pPr>
            <a:lvl2pPr lvl="1" rtl="0" algn="ctr">
              <a:buNone/>
              <a:defRPr sz="900">
                <a:solidFill>
                  <a:schemeClr val="accent4"/>
                </a:solidFill>
              </a:defRPr>
            </a:lvl2pPr>
            <a:lvl3pPr lvl="2" rtl="0" algn="ctr">
              <a:buNone/>
              <a:defRPr sz="900">
                <a:solidFill>
                  <a:schemeClr val="accent4"/>
                </a:solidFill>
              </a:defRPr>
            </a:lvl3pPr>
            <a:lvl4pPr lvl="3" rtl="0" algn="ctr">
              <a:buNone/>
              <a:defRPr sz="900">
                <a:solidFill>
                  <a:schemeClr val="accent4"/>
                </a:solidFill>
              </a:defRPr>
            </a:lvl4pPr>
            <a:lvl5pPr lvl="4" rtl="0" algn="ctr">
              <a:buNone/>
              <a:defRPr sz="900">
                <a:solidFill>
                  <a:schemeClr val="accent4"/>
                </a:solidFill>
              </a:defRPr>
            </a:lvl5pPr>
            <a:lvl6pPr lvl="5" rtl="0" algn="ctr">
              <a:buNone/>
              <a:defRPr sz="900">
                <a:solidFill>
                  <a:schemeClr val="accent4"/>
                </a:solidFill>
              </a:defRPr>
            </a:lvl6pPr>
            <a:lvl7pPr lvl="6" rtl="0" algn="ctr">
              <a:buNone/>
              <a:defRPr sz="900">
                <a:solidFill>
                  <a:schemeClr val="accent4"/>
                </a:solidFill>
              </a:defRPr>
            </a:lvl7pPr>
            <a:lvl8pPr lvl="7" rtl="0" algn="ctr">
              <a:buNone/>
              <a:defRPr sz="900">
                <a:solidFill>
                  <a:schemeClr val="accent4"/>
                </a:solidFill>
              </a:defRPr>
            </a:lvl8pPr>
            <a:lvl9pPr lvl="8" rtl="0" algn="ctr">
              <a:buNone/>
              <a:defRPr sz="900">
                <a:solidFill>
                  <a:schemeClr val="accent4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21"/>
          <p:cNvSpPr txBox="1"/>
          <p:nvPr/>
        </p:nvSpPr>
        <p:spPr>
          <a:xfrm>
            <a:off x="4909950" y="4788613"/>
            <a:ext cx="36387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rPr>
              <a:t>C O P Y R I G H T   G L O B A L   P A Y M E N T S   2 0 2 1   A L L   R I G H T S   R E S E R V E D</a:t>
            </a:r>
            <a:endParaRPr b="1" sz="450">
              <a:solidFill>
                <a:schemeClr val="accent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97" name="Google Shape;197;p21"/>
          <p:cNvPicPr preferRelativeResize="0"/>
          <p:nvPr/>
        </p:nvPicPr>
        <p:blipFill rotWithShape="1">
          <a:blip r:embed="rId2">
            <a:alphaModFix/>
          </a:blip>
          <a:srcRect b="0" l="6305" r="0" t="0"/>
          <a:stretch/>
        </p:blipFill>
        <p:spPr>
          <a:xfrm>
            <a:off x="296675" y="4723950"/>
            <a:ext cx="984095" cy="2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1"/>
          <p:cNvSpPr txBox="1"/>
          <p:nvPr>
            <p:ph idx="3" type="title"/>
          </p:nvPr>
        </p:nvSpPr>
        <p:spPr>
          <a:xfrm>
            <a:off x="4503148" y="838200"/>
            <a:ext cx="3287400" cy="34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b="1"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or Bold Statement 3">
  <p:cSld name="TITLE_ONLY_4_2_1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/>
          <p:nvPr/>
        </p:nvSpPr>
        <p:spPr>
          <a:xfrm>
            <a:off x="248750" y="4726250"/>
            <a:ext cx="8746200" cy="3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 txBox="1"/>
          <p:nvPr>
            <p:ph type="title"/>
          </p:nvPr>
        </p:nvSpPr>
        <p:spPr>
          <a:xfrm>
            <a:off x="685800" y="860250"/>
            <a:ext cx="2411700" cy="34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1"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2" name="Google Shape;202;p22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22"/>
          <p:cNvSpPr txBox="1"/>
          <p:nvPr>
            <p:ph idx="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900">
                <a:solidFill>
                  <a:schemeClr val="accent4"/>
                </a:solidFill>
              </a:defRPr>
            </a:lvl1pPr>
            <a:lvl2pPr lvl="1" rtl="0" algn="ctr">
              <a:buNone/>
              <a:defRPr sz="900">
                <a:solidFill>
                  <a:schemeClr val="accent4"/>
                </a:solidFill>
              </a:defRPr>
            </a:lvl2pPr>
            <a:lvl3pPr lvl="2" rtl="0" algn="ctr">
              <a:buNone/>
              <a:defRPr sz="900">
                <a:solidFill>
                  <a:schemeClr val="accent4"/>
                </a:solidFill>
              </a:defRPr>
            </a:lvl3pPr>
            <a:lvl4pPr lvl="3" rtl="0" algn="ctr">
              <a:buNone/>
              <a:defRPr sz="900">
                <a:solidFill>
                  <a:schemeClr val="accent4"/>
                </a:solidFill>
              </a:defRPr>
            </a:lvl4pPr>
            <a:lvl5pPr lvl="4" rtl="0" algn="ctr">
              <a:buNone/>
              <a:defRPr sz="900">
                <a:solidFill>
                  <a:schemeClr val="accent4"/>
                </a:solidFill>
              </a:defRPr>
            </a:lvl5pPr>
            <a:lvl6pPr lvl="5" rtl="0" algn="ctr">
              <a:buNone/>
              <a:defRPr sz="900">
                <a:solidFill>
                  <a:schemeClr val="accent4"/>
                </a:solidFill>
              </a:defRPr>
            </a:lvl6pPr>
            <a:lvl7pPr lvl="6" rtl="0" algn="ctr">
              <a:buNone/>
              <a:defRPr sz="900">
                <a:solidFill>
                  <a:schemeClr val="accent4"/>
                </a:solidFill>
              </a:defRPr>
            </a:lvl7pPr>
            <a:lvl8pPr lvl="7" rtl="0" algn="ctr">
              <a:buNone/>
              <a:defRPr sz="900">
                <a:solidFill>
                  <a:schemeClr val="accent4"/>
                </a:solidFill>
              </a:defRPr>
            </a:lvl8pPr>
            <a:lvl9pPr lvl="8" rtl="0" algn="ctr">
              <a:buNone/>
              <a:defRPr sz="900">
                <a:solidFill>
                  <a:schemeClr val="accent4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22"/>
          <p:cNvSpPr txBox="1"/>
          <p:nvPr/>
        </p:nvSpPr>
        <p:spPr>
          <a:xfrm>
            <a:off x="4909950" y="4788613"/>
            <a:ext cx="36387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rPr>
              <a:t>C O P Y R I G H T   G L O B A L   P A Y M E N T S   2 0 2 1   A L L   R I G H T S   R E S E R V E D</a:t>
            </a:r>
            <a:endParaRPr b="1" sz="450">
              <a:solidFill>
                <a:schemeClr val="accent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05" name="Google Shape;205;p22"/>
          <p:cNvPicPr preferRelativeResize="0"/>
          <p:nvPr/>
        </p:nvPicPr>
        <p:blipFill rotWithShape="1">
          <a:blip r:embed="rId2">
            <a:alphaModFix/>
          </a:blip>
          <a:srcRect b="0" l="6305" r="0" t="0"/>
          <a:stretch/>
        </p:blipFill>
        <p:spPr>
          <a:xfrm>
            <a:off x="296675" y="4723950"/>
            <a:ext cx="984095" cy="2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2"/>
          <p:cNvSpPr txBox="1"/>
          <p:nvPr>
            <p:ph idx="3" type="title"/>
          </p:nvPr>
        </p:nvSpPr>
        <p:spPr>
          <a:xfrm>
            <a:off x="3366150" y="860250"/>
            <a:ext cx="2411700" cy="34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1"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7" name="Google Shape;207;p22"/>
          <p:cNvSpPr txBox="1"/>
          <p:nvPr>
            <p:ph idx="4" type="title"/>
          </p:nvPr>
        </p:nvSpPr>
        <p:spPr>
          <a:xfrm>
            <a:off x="6120237" y="860250"/>
            <a:ext cx="2411700" cy="34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1"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Top - Columns 6">
  <p:cSld name="TITLE_ONLY_4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/>
          <p:nvPr/>
        </p:nvSpPr>
        <p:spPr>
          <a:xfrm>
            <a:off x="248750" y="4726250"/>
            <a:ext cx="8746200" cy="3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3"/>
          <p:cNvPicPr preferRelativeResize="0"/>
          <p:nvPr/>
        </p:nvPicPr>
        <p:blipFill rotWithShape="1">
          <a:blip r:embed="rId2">
            <a:alphaModFix/>
          </a:blip>
          <a:srcRect b="72791" l="25799" r="0" t="-3205"/>
          <a:stretch/>
        </p:blipFill>
        <p:spPr>
          <a:xfrm>
            <a:off x="0" y="3133327"/>
            <a:ext cx="4909947" cy="201017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3"/>
          <p:cNvSpPr txBox="1"/>
          <p:nvPr>
            <p:ph type="title"/>
          </p:nvPr>
        </p:nvSpPr>
        <p:spPr>
          <a:xfrm>
            <a:off x="669752" y="521326"/>
            <a:ext cx="7786800" cy="80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" name="Google Shape;212;p23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23"/>
          <p:cNvSpPr txBox="1"/>
          <p:nvPr>
            <p:ph idx="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900">
                <a:solidFill>
                  <a:schemeClr val="accent4"/>
                </a:solidFill>
              </a:defRPr>
            </a:lvl1pPr>
            <a:lvl2pPr lvl="1" rtl="0" algn="ctr">
              <a:buNone/>
              <a:defRPr sz="900">
                <a:solidFill>
                  <a:schemeClr val="accent4"/>
                </a:solidFill>
              </a:defRPr>
            </a:lvl2pPr>
            <a:lvl3pPr lvl="2" rtl="0" algn="ctr">
              <a:buNone/>
              <a:defRPr sz="900">
                <a:solidFill>
                  <a:schemeClr val="accent4"/>
                </a:solidFill>
              </a:defRPr>
            </a:lvl3pPr>
            <a:lvl4pPr lvl="3" rtl="0" algn="ctr">
              <a:buNone/>
              <a:defRPr sz="900">
                <a:solidFill>
                  <a:schemeClr val="accent4"/>
                </a:solidFill>
              </a:defRPr>
            </a:lvl4pPr>
            <a:lvl5pPr lvl="4" rtl="0" algn="ctr">
              <a:buNone/>
              <a:defRPr sz="900">
                <a:solidFill>
                  <a:schemeClr val="accent4"/>
                </a:solidFill>
              </a:defRPr>
            </a:lvl5pPr>
            <a:lvl6pPr lvl="5" rtl="0" algn="ctr">
              <a:buNone/>
              <a:defRPr sz="900">
                <a:solidFill>
                  <a:schemeClr val="accent4"/>
                </a:solidFill>
              </a:defRPr>
            </a:lvl6pPr>
            <a:lvl7pPr lvl="6" rtl="0" algn="ctr">
              <a:buNone/>
              <a:defRPr sz="900">
                <a:solidFill>
                  <a:schemeClr val="accent4"/>
                </a:solidFill>
              </a:defRPr>
            </a:lvl7pPr>
            <a:lvl8pPr lvl="7" rtl="0" algn="ctr">
              <a:buNone/>
              <a:defRPr sz="900">
                <a:solidFill>
                  <a:schemeClr val="accent4"/>
                </a:solidFill>
              </a:defRPr>
            </a:lvl8pPr>
            <a:lvl9pPr lvl="8" rtl="0" algn="ctr">
              <a:buNone/>
              <a:defRPr sz="900">
                <a:solidFill>
                  <a:schemeClr val="accent4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23"/>
          <p:cNvSpPr txBox="1"/>
          <p:nvPr/>
        </p:nvSpPr>
        <p:spPr>
          <a:xfrm>
            <a:off x="4909950" y="4788613"/>
            <a:ext cx="36387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rPr>
              <a:t>C O P Y R I G H T   G L O B A L   P A Y M E N T S   2 0 2 1   A L L   R I G H T S   R E S E R V E D</a:t>
            </a:r>
            <a:endParaRPr b="1" sz="450">
              <a:solidFill>
                <a:schemeClr val="accent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15" name="Google Shape;215;p23"/>
          <p:cNvPicPr preferRelativeResize="0"/>
          <p:nvPr/>
        </p:nvPicPr>
        <p:blipFill rotWithShape="1">
          <a:blip r:embed="rId3">
            <a:alphaModFix/>
          </a:blip>
          <a:srcRect b="0" l="6305" r="0" t="0"/>
          <a:stretch/>
        </p:blipFill>
        <p:spPr>
          <a:xfrm>
            <a:off x="296675" y="4723950"/>
            <a:ext cx="984095" cy="2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3"/>
          <p:cNvSpPr txBox="1"/>
          <p:nvPr>
            <p:ph idx="1" type="body"/>
          </p:nvPr>
        </p:nvSpPr>
        <p:spPr>
          <a:xfrm>
            <a:off x="669875" y="1543200"/>
            <a:ext cx="1186200" cy="291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66700" lvl="2" marL="1371600" rtl="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17" name="Google Shape;217;p23"/>
          <p:cNvSpPr txBox="1"/>
          <p:nvPr>
            <p:ph idx="3" type="body"/>
          </p:nvPr>
        </p:nvSpPr>
        <p:spPr>
          <a:xfrm>
            <a:off x="1990024" y="1543200"/>
            <a:ext cx="1186200" cy="291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66700" lvl="2" marL="1371600" rtl="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18" name="Google Shape;218;p23"/>
          <p:cNvSpPr txBox="1"/>
          <p:nvPr>
            <p:ph idx="4" type="body"/>
          </p:nvPr>
        </p:nvSpPr>
        <p:spPr>
          <a:xfrm>
            <a:off x="3310172" y="1543200"/>
            <a:ext cx="1186200" cy="291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66700" lvl="2" marL="1371600" rtl="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19" name="Google Shape;219;p23"/>
          <p:cNvSpPr txBox="1"/>
          <p:nvPr>
            <p:ph idx="5" type="body"/>
          </p:nvPr>
        </p:nvSpPr>
        <p:spPr>
          <a:xfrm>
            <a:off x="4630321" y="1543200"/>
            <a:ext cx="1186200" cy="291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66700" lvl="2" marL="1371600" rtl="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20" name="Google Shape;220;p23"/>
          <p:cNvSpPr txBox="1"/>
          <p:nvPr>
            <p:ph idx="6" type="body"/>
          </p:nvPr>
        </p:nvSpPr>
        <p:spPr>
          <a:xfrm>
            <a:off x="5950470" y="1543200"/>
            <a:ext cx="1186200" cy="291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66700" lvl="2" marL="1371600" rtl="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21" name="Google Shape;221;p23"/>
          <p:cNvSpPr txBox="1"/>
          <p:nvPr>
            <p:ph idx="7" type="body"/>
          </p:nvPr>
        </p:nvSpPr>
        <p:spPr>
          <a:xfrm>
            <a:off x="7270619" y="1543200"/>
            <a:ext cx="1186200" cy="291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66700" lvl="2" marL="1371600" rtl="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Top - Columns 5">
  <p:cSld name="TITLE_ONLY_4_1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/>
          <p:nvPr/>
        </p:nvSpPr>
        <p:spPr>
          <a:xfrm>
            <a:off x="248750" y="4726250"/>
            <a:ext cx="8746200" cy="3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24"/>
          <p:cNvPicPr preferRelativeResize="0"/>
          <p:nvPr/>
        </p:nvPicPr>
        <p:blipFill rotWithShape="1">
          <a:blip r:embed="rId2">
            <a:alphaModFix/>
          </a:blip>
          <a:srcRect b="72791" l="25799" r="0" t="-3205"/>
          <a:stretch/>
        </p:blipFill>
        <p:spPr>
          <a:xfrm>
            <a:off x="0" y="3133327"/>
            <a:ext cx="4909947" cy="201017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4"/>
          <p:cNvSpPr txBox="1"/>
          <p:nvPr>
            <p:ph type="title"/>
          </p:nvPr>
        </p:nvSpPr>
        <p:spPr>
          <a:xfrm>
            <a:off x="669752" y="521326"/>
            <a:ext cx="7786800" cy="80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6" name="Google Shape;226;p24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24"/>
          <p:cNvSpPr txBox="1"/>
          <p:nvPr>
            <p:ph idx="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900">
                <a:solidFill>
                  <a:schemeClr val="accent4"/>
                </a:solidFill>
              </a:defRPr>
            </a:lvl1pPr>
            <a:lvl2pPr lvl="1" rtl="0" algn="ctr">
              <a:buNone/>
              <a:defRPr sz="900">
                <a:solidFill>
                  <a:schemeClr val="accent4"/>
                </a:solidFill>
              </a:defRPr>
            </a:lvl2pPr>
            <a:lvl3pPr lvl="2" rtl="0" algn="ctr">
              <a:buNone/>
              <a:defRPr sz="900">
                <a:solidFill>
                  <a:schemeClr val="accent4"/>
                </a:solidFill>
              </a:defRPr>
            </a:lvl3pPr>
            <a:lvl4pPr lvl="3" rtl="0" algn="ctr">
              <a:buNone/>
              <a:defRPr sz="900">
                <a:solidFill>
                  <a:schemeClr val="accent4"/>
                </a:solidFill>
              </a:defRPr>
            </a:lvl4pPr>
            <a:lvl5pPr lvl="4" rtl="0" algn="ctr">
              <a:buNone/>
              <a:defRPr sz="900">
                <a:solidFill>
                  <a:schemeClr val="accent4"/>
                </a:solidFill>
              </a:defRPr>
            </a:lvl5pPr>
            <a:lvl6pPr lvl="5" rtl="0" algn="ctr">
              <a:buNone/>
              <a:defRPr sz="900">
                <a:solidFill>
                  <a:schemeClr val="accent4"/>
                </a:solidFill>
              </a:defRPr>
            </a:lvl6pPr>
            <a:lvl7pPr lvl="6" rtl="0" algn="ctr">
              <a:buNone/>
              <a:defRPr sz="900">
                <a:solidFill>
                  <a:schemeClr val="accent4"/>
                </a:solidFill>
              </a:defRPr>
            </a:lvl7pPr>
            <a:lvl8pPr lvl="7" rtl="0" algn="ctr">
              <a:buNone/>
              <a:defRPr sz="900">
                <a:solidFill>
                  <a:schemeClr val="accent4"/>
                </a:solidFill>
              </a:defRPr>
            </a:lvl8pPr>
            <a:lvl9pPr lvl="8" rtl="0" algn="ctr">
              <a:buNone/>
              <a:defRPr sz="900">
                <a:solidFill>
                  <a:schemeClr val="accent4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24"/>
          <p:cNvSpPr txBox="1"/>
          <p:nvPr/>
        </p:nvSpPr>
        <p:spPr>
          <a:xfrm>
            <a:off x="4909950" y="4788613"/>
            <a:ext cx="36387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rPr>
              <a:t>C O P Y R I G H T   G L O B A L   P A Y M E N T S   2 0 2 1   A L L   R I G H T S   R E S E R V E D</a:t>
            </a:r>
            <a:endParaRPr b="1" sz="450">
              <a:solidFill>
                <a:schemeClr val="accent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29" name="Google Shape;229;p24"/>
          <p:cNvPicPr preferRelativeResize="0"/>
          <p:nvPr/>
        </p:nvPicPr>
        <p:blipFill rotWithShape="1">
          <a:blip r:embed="rId3">
            <a:alphaModFix/>
          </a:blip>
          <a:srcRect b="0" l="6305" r="0" t="0"/>
          <a:stretch/>
        </p:blipFill>
        <p:spPr>
          <a:xfrm>
            <a:off x="296675" y="4723950"/>
            <a:ext cx="984095" cy="2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4"/>
          <p:cNvSpPr txBox="1"/>
          <p:nvPr>
            <p:ph idx="1" type="body"/>
          </p:nvPr>
        </p:nvSpPr>
        <p:spPr>
          <a:xfrm>
            <a:off x="685800" y="1543200"/>
            <a:ext cx="1317900" cy="291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66700" lvl="2" marL="1371600" rtl="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31" name="Google Shape;231;p24"/>
          <p:cNvSpPr txBox="1"/>
          <p:nvPr>
            <p:ph idx="3" type="body"/>
          </p:nvPr>
        </p:nvSpPr>
        <p:spPr>
          <a:xfrm>
            <a:off x="2314575" y="1543200"/>
            <a:ext cx="1317900" cy="291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66700" lvl="2" marL="1371600" rtl="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32" name="Google Shape;232;p24"/>
          <p:cNvSpPr txBox="1"/>
          <p:nvPr>
            <p:ph idx="4" type="body"/>
          </p:nvPr>
        </p:nvSpPr>
        <p:spPr>
          <a:xfrm>
            <a:off x="3943349" y="1543200"/>
            <a:ext cx="1317900" cy="291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66700" lvl="2" marL="1371600" rtl="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33" name="Google Shape;233;p24"/>
          <p:cNvSpPr txBox="1"/>
          <p:nvPr>
            <p:ph idx="5" type="body"/>
          </p:nvPr>
        </p:nvSpPr>
        <p:spPr>
          <a:xfrm>
            <a:off x="5572124" y="1543200"/>
            <a:ext cx="1317900" cy="291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66700" lvl="2" marL="1371600" rtl="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34" name="Google Shape;234;p24"/>
          <p:cNvSpPr txBox="1"/>
          <p:nvPr>
            <p:ph idx="6" type="body"/>
          </p:nvPr>
        </p:nvSpPr>
        <p:spPr>
          <a:xfrm>
            <a:off x="7200899" y="1543200"/>
            <a:ext cx="1317900" cy="291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66700" lvl="2" marL="1371600" rtl="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Top - Background White">
  <p:cSld name="TITLE_ONLY_3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/>
          <p:nvPr/>
        </p:nvSpPr>
        <p:spPr>
          <a:xfrm>
            <a:off x="248750" y="4726250"/>
            <a:ext cx="8746200" cy="3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5"/>
          <p:cNvSpPr txBox="1"/>
          <p:nvPr>
            <p:ph type="title"/>
          </p:nvPr>
        </p:nvSpPr>
        <p:spPr>
          <a:xfrm>
            <a:off x="669752" y="521326"/>
            <a:ext cx="7786800" cy="80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8" name="Google Shape;238;p25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25"/>
          <p:cNvSpPr txBox="1"/>
          <p:nvPr>
            <p:ph idx="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900">
                <a:solidFill>
                  <a:schemeClr val="accent4"/>
                </a:solidFill>
              </a:defRPr>
            </a:lvl1pPr>
            <a:lvl2pPr lvl="1" rtl="0" algn="ctr">
              <a:buNone/>
              <a:defRPr sz="900">
                <a:solidFill>
                  <a:schemeClr val="accent4"/>
                </a:solidFill>
              </a:defRPr>
            </a:lvl2pPr>
            <a:lvl3pPr lvl="2" rtl="0" algn="ctr">
              <a:buNone/>
              <a:defRPr sz="900">
                <a:solidFill>
                  <a:schemeClr val="accent4"/>
                </a:solidFill>
              </a:defRPr>
            </a:lvl3pPr>
            <a:lvl4pPr lvl="3" rtl="0" algn="ctr">
              <a:buNone/>
              <a:defRPr sz="900">
                <a:solidFill>
                  <a:schemeClr val="accent4"/>
                </a:solidFill>
              </a:defRPr>
            </a:lvl4pPr>
            <a:lvl5pPr lvl="4" rtl="0" algn="ctr">
              <a:buNone/>
              <a:defRPr sz="900">
                <a:solidFill>
                  <a:schemeClr val="accent4"/>
                </a:solidFill>
              </a:defRPr>
            </a:lvl5pPr>
            <a:lvl6pPr lvl="5" rtl="0" algn="ctr">
              <a:buNone/>
              <a:defRPr sz="900">
                <a:solidFill>
                  <a:schemeClr val="accent4"/>
                </a:solidFill>
              </a:defRPr>
            </a:lvl6pPr>
            <a:lvl7pPr lvl="6" rtl="0" algn="ctr">
              <a:buNone/>
              <a:defRPr sz="900">
                <a:solidFill>
                  <a:schemeClr val="accent4"/>
                </a:solidFill>
              </a:defRPr>
            </a:lvl7pPr>
            <a:lvl8pPr lvl="7" rtl="0" algn="ctr">
              <a:buNone/>
              <a:defRPr sz="900">
                <a:solidFill>
                  <a:schemeClr val="accent4"/>
                </a:solidFill>
              </a:defRPr>
            </a:lvl8pPr>
            <a:lvl9pPr lvl="8" rtl="0" algn="ctr">
              <a:buNone/>
              <a:defRPr sz="900">
                <a:solidFill>
                  <a:schemeClr val="accent4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p25"/>
          <p:cNvSpPr txBox="1"/>
          <p:nvPr/>
        </p:nvSpPr>
        <p:spPr>
          <a:xfrm>
            <a:off x="4909950" y="4788613"/>
            <a:ext cx="36387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rPr>
              <a:t>C O P Y R I G H T   G L O B A L   P A Y M E N T S   2 0 2 1   A L L   R I G H T S   R E S E R V E D</a:t>
            </a:r>
            <a:endParaRPr b="1" sz="450">
              <a:solidFill>
                <a:schemeClr val="accent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41" name="Google Shape;241;p25"/>
          <p:cNvPicPr preferRelativeResize="0"/>
          <p:nvPr/>
        </p:nvPicPr>
        <p:blipFill rotWithShape="1">
          <a:blip r:embed="rId2">
            <a:alphaModFix/>
          </a:blip>
          <a:srcRect b="0" l="6305" r="0" t="0"/>
          <a:stretch/>
        </p:blipFill>
        <p:spPr>
          <a:xfrm>
            <a:off x="296675" y="4723950"/>
            <a:ext cx="984095" cy="2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A">
  <p:cSld name="TITLE_ONLY_2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/>
          <p:nvPr/>
        </p:nvSpPr>
        <p:spPr>
          <a:xfrm>
            <a:off x="209075" y="4747250"/>
            <a:ext cx="8744400" cy="23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26"/>
          <p:cNvPicPr preferRelativeResize="0"/>
          <p:nvPr/>
        </p:nvPicPr>
        <p:blipFill rotWithShape="1">
          <a:blip r:embed="rId2">
            <a:alphaModFix/>
          </a:blip>
          <a:srcRect b="12421" l="58565" r="-2425" t="6868"/>
          <a:stretch/>
        </p:blipFill>
        <p:spPr>
          <a:xfrm>
            <a:off x="2431175" y="0"/>
            <a:ext cx="28006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6"/>
          <p:cNvSpPr txBox="1"/>
          <p:nvPr>
            <p:ph type="title"/>
          </p:nvPr>
        </p:nvSpPr>
        <p:spPr>
          <a:xfrm>
            <a:off x="669750" y="894425"/>
            <a:ext cx="3013500" cy="1842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6" name="Google Shape;246;p26"/>
          <p:cNvSpPr txBox="1"/>
          <p:nvPr>
            <p:ph idx="1" type="subTitle"/>
          </p:nvPr>
        </p:nvSpPr>
        <p:spPr>
          <a:xfrm>
            <a:off x="690075" y="2960925"/>
            <a:ext cx="2596200" cy="36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DM Sans Medium"/>
              <a:buNone/>
              <a:defRPr b="0" sz="13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6"/>
          <p:cNvSpPr txBox="1"/>
          <p:nvPr>
            <p:ph idx="2" type="body"/>
          </p:nvPr>
        </p:nvSpPr>
        <p:spPr>
          <a:xfrm>
            <a:off x="705827" y="4024950"/>
            <a:ext cx="2596200" cy="8655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Medium"/>
              <a:buChar char="●"/>
              <a:defRPr b="0" sz="1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66700" lvl="2" marL="1371600" rtl="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- Halves">
  <p:cSld name="ONE_COLUMN_TEXT">
    <p:bg>
      <p:bgPr>
        <a:solidFill>
          <a:schemeClr val="dk2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/>
          <p:nvPr/>
        </p:nvSpPr>
        <p:spPr>
          <a:xfrm flipH="1">
            <a:off x="4572000" y="-2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7"/>
          <p:cNvSpPr txBox="1"/>
          <p:nvPr>
            <p:ph type="title"/>
          </p:nvPr>
        </p:nvSpPr>
        <p:spPr>
          <a:xfrm>
            <a:off x="661725" y="507450"/>
            <a:ext cx="3422700" cy="1861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1" name="Google Shape;251;p27"/>
          <p:cNvSpPr txBox="1"/>
          <p:nvPr>
            <p:ph idx="1" type="body"/>
          </p:nvPr>
        </p:nvSpPr>
        <p:spPr>
          <a:xfrm>
            <a:off x="685800" y="2567750"/>
            <a:ext cx="2808000" cy="22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b="0" sz="1000">
                <a:solidFill>
                  <a:schemeClr val="lt1"/>
                </a:solidFill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2" name="Google Shape;252;p27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3" name="Google Shape;253;p27"/>
          <p:cNvPicPr preferRelativeResize="0"/>
          <p:nvPr/>
        </p:nvPicPr>
        <p:blipFill rotWithShape="1">
          <a:blip r:embed="rId2">
            <a:alphaModFix/>
          </a:blip>
          <a:srcRect b="0" l="6305" r="0" t="0"/>
          <a:stretch/>
        </p:blipFill>
        <p:spPr>
          <a:xfrm>
            <a:off x="296675" y="4723950"/>
            <a:ext cx="984095" cy="2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7"/>
          <p:cNvSpPr txBox="1"/>
          <p:nvPr/>
        </p:nvSpPr>
        <p:spPr>
          <a:xfrm>
            <a:off x="4909950" y="4788613"/>
            <a:ext cx="36387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rPr>
              <a:t>C O P Y R I G H T   G L O B A L   P A Y M E N T S   2 0 2 1   A L L   R I G H T S   R E S E R V E D</a:t>
            </a:r>
            <a:endParaRPr b="1" sz="450">
              <a:solidFill>
                <a:schemeClr val="accent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5" name="Google Shape;255;p27"/>
          <p:cNvSpPr txBox="1"/>
          <p:nvPr>
            <p:ph idx="2" type="body"/>
          </p:nvPr>
        </p:nvSpPr>
        <p:spPr>
          <a:xfrm>
            <a:off x="4989313" y="1006130"/>
            <a:ext cx="1740000" cy="281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6" name="Google Shape;256;p27"/>
          <p:cNvSpPr txBox="1"/>
          <p:nvPr>
            <p:ph idx="3" type="body"/>
          </p:nvPr>
        </p:nvSpPr>
        <p:spPr>
          <a:xfrm>
            <a:off x="6951325" y="1006130"/>
            <a:ext cx="1740000" cy="281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adrants">
  <p:cSld name="ONE_COLUMN_TEXT_4">
    <p:bg>
      <p:bgPr>
        <a:solidFill>
          <a:schemeClr val="dk2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/>
          <p:nvPr>
            <p:ph idx="1" type="body"/>
          </p:nvPr>
        </p:nvSpPr>
        <p:spPr>
          <a:xfrm>
            <a:off x="685800" y="2567750"/>
            <a:ext cx="2808000" cy="22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b="0" sz="1000">
                <a:solidFill>
                  <a:schemeClr val="lt1"/>
                </a:solidFill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9" name="Google Shape;259;p28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0" name="Google Shape;260;p28"/>
          <p:cNvPicPr preferRelativeResize="0"/>
          <p:nvPr/>
        </p:nvPicPr>
        <p:blipFill rotWithShape="1">
          <a:blip r:embed="rId2">
            <a:alphaModFix/>
          </a:blip>
          <a:srcRect b="0" l="6305" r="0" t="0"/>
          <a:stretch/>
        </p:blipFill>
        <p:spPr>
          <a:xfrm>
            <a:off x="296675" y="4723950"/>
            <a:ext cx="984095" cy="2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8"/>
          <p:cNvSpPr txBox="1"/>
          <p:nvPr/>
        </p:nvSpPr>
        <p:spPr>
          <a:xfrm>
            <a:off x="4909950" y="4788613"/>
            <a:ext cx="36387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rPr>
              <a:t>C O P Y R I G H T   G L O B A L   P A Y M E N T S   2 0 2 1   A L L   R I G H T S   R E S E R V E D</a:t>
            </a:r>
            <a:endParaRPr b="1" sz="450">
              <a:solidFill>
                <a:schemeClr val="accent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2" name="Google Shape;262;p28"/>
          <p:cNvSpPr/>
          <p:nvPr/>
        </p:nvSpPr>
        <p:spPr>
          <a:xfrm flipH="1">
            <a:off x="0" y="2571575"/>
            <a:ext cx="4572000" cy="257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8"/>
          <p:cNvSpPr/>
          <p:nvPr/>
        </p:nvSpPr>
        <p:spPr>
          <a:xfrm flipH="1">
            <a:off x="4572000" y="-25"/>
            <a:ext cx="4572000" cy="257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8"/>
          <p:cNvSpPr txBox="1"/>
          <p:nvPr/>
        </p:nvSpPr>
        <p:spPr>
          <a:xfrm>
            <a:off x="4909950" y="4788613"/>
            <a:ext cx="36387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 O P Y R I G H T   G L O B A L   P A Y M E N T S   2 0 2 1   A L L   R I G H T S   R E S E R V E D</a:t>
            </a:r>
            <a:endParaRPr b="1" sz="45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65" name="Google Shape;265;p28"/>
          <p:cNvPicPr preferRelativeResize="0"/>
          <p:nvPr/>
        </p:nvPicPr>
        <p:blipFill rotWithShape="1">
          <a:blip r:embed="rId3">
            <a:alphaModFix/>
          </a:blip>
          <a:srcRect b="0" l="6305" r="0" t="0"/>
          <a:stretch/>
        </p:blipFill>
        <p:spPr>
          <a:xfrm>
            <a:off x="296675" y="4723950"/>
            <a:ext cx="984095" cy="2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8"/>
          <p:cNvSpPr txBox="1"/>
          <p:nvPr>
            <p:ph idx="2" type="body"/>
          </p:nvPr>
        </p:nvSpPr>
        <p:spPr>
          <a:xfrm>
            <a:off x="464250" y="472400"/>
            <a:ext cx="3678600" cy="169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900">
                <a:solidFill>
                  <a:schemeClr val="lt1"/>
                </a:solidFill>
              </a:defRPr>
            </a:lvl2pPr>
            <a:lvl3pPr indent="-2667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■"/>
              <a:defRPr>
                <a:solidFill>
                  <a:schemeClr val="lt1"/>
                </a:solidFill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 sz="900">
                <a:solidFill>
                  <a:schemeClr val="lt1"/>
                </a:solidFill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900">
                <a:solidFill>
                  <a:schemeClr val="lt1"/>
                </a:solidFill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>
                <a:solidFill>
                  <a:schemeClr val="lt1"/>
                </a:solidFill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 sz="900">
                <a:solidFill>
                  <a:schemeClr val="lt1"/>
                </a:solidFill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900">
                <a:solidFill>
                  <a:schemeClr val="lt1"/>
                </a:solidFill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7" name="Google Shape;267;p28"/>
          <p:cNvSpPr txBox="1"/>
          <p:nvPr>
            <p:ph idx="3" type="body"/>
          </p:nvPr>
        </p:nvSpPr>
        <p:spPr>
          <a:xfrm>
            <a:off x="5018700" y="472400"/>
            <a:ext cx="3678600" cy="169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  <a:defRPr sz="1600">
                <a:solidFill>
                  <a:schemeClr val="accent3"/>
                </a:solidFill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>
                <a:solidFill>
                  <a:schemeClr val="dk1"/>
                </a:solidFill>
              </a:defRPr>
            </a:lvl2pPr>
            <a:lvl3pPr indent="-2667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■"/>
              <a:defRPr>
                <a:solidFill>
                  <a:schemeClr val="dk1"/>
                </a:solidFill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>
                <a:solidFill>
                  <a:schemeClr val="dk1"/>
                </a:solidFill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>
                <a:solidFill>
                  <a:schemeClr val="dk1"/>
                </a:solidFill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>
                <a:solidFill>
                  <a:schemeClr val="dk1"/>
                </a:solidFill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>
                <a:solidFill>
                  <a:schemeClr val="dk1"/>
                </a:solidFill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>
                <a:solidFill>
                  <a:schemeClr val="dk1"/>
                </a:solidFill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8" name="Google Shape;268;p28"/>
          <p:cNvSpPr txBox="1"/>
          <p:nvPr>
            <p:ph idx="4" type="body"/>
          </p:nvPr>
        </p:nvSpPr>
        <p:spPr>
          <a:xfrm>
            <a:off x="464250" y="2916770"/>
            <a:ext cx="3678600" cy="169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  <a:defRPr sz="1600">
                <a:solidFill>
                  <a:schemeClr val="accent3"/>
                </a:solidFill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>
                <a:solidFill>
                  <a:schemeClr val="dk1"/>
                </a:solidFill>
              </a:defRPr>
            </a:lvl2pPr>
            <a:lvl3pPr indent="-2667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■"/>
              <a:defRPr>
                <a:solidFill>
                  <a:schemeClr val="dk1"/>
                </a:solidFill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>
                <a:solidFill>
                  <a:schemeClr val="dk1"/>
                </a:solidFill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>
                <a:solidFill>
                  <a:schemeClr val="dk1"/>
                </a:solidFill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>
                <a:solidFill>
                  <a:schemeClr val="dk1"/>
                </a:solidFill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>
                <a:solidFill>
                  <a:schemeClr val="dk1"/>
                </a:solidFill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>
                <a:solidFill>
                  <a:schemeClr val="dk1"/>
                </a:solidFill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9" name="Google Shape;269;p28"/>
          <p:cNvSpPr txBox="1"/>
          <p:nvPr>
            <p:ph idx="5" type="body"/>
          </p:nvPr>
        </p:nvSpPr>
        <p:spPr>
          <a:xfrm>
            <a:off x="5087125" y="2916770"/>
            <a:ext cx="3678600" cy="169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900">
                <a:solidFill>
                  <a:schemeClr val="lt1"/>
                </a:solidFill>
              </a:defRPr>
            </a:lvl2pPr>
            <a:lvl3pPr indent="-2667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■"/>
              <a:defRPr>
                <a:solidFill>
                  <a:schemeClr val="lt1"/>
                </a:solidFill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 sz="900">
                <a:solidFill>
                  <a:schemeClr val="lt1"/>
                </a:solidFill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900">
                <a:solidFill>
                  <a:schemeClr val="lt1"/>
                </a:solidFill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>
                <a:solidFill>
                  <a:schemeClr val="lt1"/>
                </a:solidFill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 sz="900">
                <a:solidFill>
                  <a:schemeClr val="lt1"/>
                </a:solidFill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900">
                <a:solidFill>
                  <a:schemeClr val="lt1"/>
                </a:solidFill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- Thirds">
  <p:cSld name="ONE_COLUMN_TEXT_3">
    <p:bg>
      <p:bgPr>
        <a:solidFill>
          <a:schemeClr val="dk2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/>
          <p:nvPr/>
        </p:nvSpPr>
        <p:spPr>
          <a:xfrm flipH="1">
            <a:off x="3064225" y="-25"/>
            <a:ext cx="3120300" cy="5143500"/>
          </a:xfrm>
          <a:prstGeom prst="rect">
            <a:avLst/>
          </a:prstGeom>
          <a:solidFill>
            <a:srgbClr val="FFFFFF">
              <a:alpha val="91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9"/>
          <p:cNvSpPr/>
          <p:nvPr/>
        </p:nvSpPr>
        <p:spPr>
          <a:xfrm flipH="1">
            <a:off x="6106800" y="-25"/>
            <a:ext cx="30372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9"/>
          <p:cNvSpPr txBox="1"/>
          <p:nvPr>
            <p:ph type="title"/>
          </p:nvPr>
        </p:nvSpPr>
        <p:spPr>
          <a:xfrm>
            <a:off x="580431" y="507450"/>
            <a:ext cx="1907400" cy="1861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4" name="Google Shape;274;p29"/>
          <p:cNvSpPr txBox="1"/>
          <p:nvPr>
            <p:ph idx="1" type="body"/>
          </p:nvPr>
        </p:nvSpPr>
        <p:spPr>
          <a:xfrm>
            <a:off x="580425" y="2715550"/>
            <a:ext cx="1907400" cy="191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b="0" sz="1000">
                <a:solidFill>
                  <a:schemeClr val="lt1"/>
                </a:solidFill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5" name="Google Shape;275;p29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6" name="Google Shape;276;p29"/>
          <p:cNvPicPr preferRelativeResize="0"/>
          <p:nvPr/>
        </p:nvPicPr>
        <p:blipFill rotWithShape="1">
          <a:blip r:embed="rId2">
            <a:alphaModFix/>
          </a:blip>
          <a:srcRect b="0" l="6305" r="0" t="0"/>
          <a:stretch/>
        </p:blipFill>
        <p:spPr>
          <a:xfrm>
            <a:off x="296675" y="4723950"/>
            <a:ext cx="984095" cy="2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9"/>
          <p:cNvSpPr txBox="1"/>
          <p:nvPr/>
        </p:nvSpPr>
        <p:spPr>
          <a:xfrm>
            <a:off x="4909950" y="4788613"/>
            <a:ext cx="36387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rPr>
              <a:t>C O P Y R I G H T   G L O B A L   P A Y M E N T S   2 0 2 1   A L L   R I G H T S   R E S E R V E D</a:t>
            </a:r>
            <a:endParaRPr b="1" sz="450">
              <a:solidFill>
                <a:schemeClr val="accent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8" name="Google Shape;278;p29"/>
          <p:cNvSpPr txBox="1"/>
          <p:nvPr>
            <p:ph idx="2" type="body"/>
          </p:nvPr>
        </p:nvSpPr>
        <p:spPr>
          <a:xfrm>
            <a:off x="3700325" y="718098"/>
            <a:ext cx="1740000" cy="378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9" name="Google Shape;279;p29"/>
          <p:cNvSpPr txBox="1"/>
          <p:nvPr>
            <p:ph idx="3" type="body"/>
          </p:nvPr>
        </p:nvSpPr>
        <p:spPr>
          <a:xfrm>
            <a:off x="6698550" y="718098"/>
            <a:ext cx="1740000" cy="378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Right - Title &amp; Intro">
  <p:cSld name="ONE_COLUMN_TEXT_2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/>
          <p:nvPr>
            <p:ph type="title"/>
          </p:nvPr>
        </p:nvSpPr>
        <p:spPr>
          <a:xfrm>
            <a:off x="5049752" y="507448"/>
            <a:ext cx="34227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2" name="Google Shape;282;p30"/>
          <p:cNvSpPr txBox="1"/>
          <p:nvPr>
            <p:ph idx="1" type="body"/>
          </p:nvPr>
        </p:nvSpPr>
        <p:spPr>
          <a:xfrm>
            <a:off x="5073825" y="2567750"/>
            <a:ext cx="2808000" cy="22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b="0"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3" name="Google Shape;283;p30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section Intro">
  <p:cSld name="SECTION_HEADER_4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4909950" y="4788613"/>
            <a:ext cx="36387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 O P Y R I G H T   G L O B A L   P A Y M E N T S   2 0 2 1   A L L   R I G H T S   R E S E R V E D</a:t>
            </a:r>
            <a:endParaRPr b="1" sz="45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900">
                <a:solidFill>
                  <a:schemeClr val="accent4"/>
                </a:solidFill>
              </a:defRPr>
            </a:lvl1pPr>
            <a:lvl2pPr lvl="1" rtl="0" algn="ctr">
              <a:buNone/>
              <a:defRPr sz="900">
                <a:solidFill>
                  <a:schemeClr val="accent4"/>
                </a:solidFill>
              </a:defRPr>
            </a:lvl2pPr>
            <a:lvl3pPr lvl="2" rtl="0" algn="ctr">
              <a:buNone/>
              <a:defRPr sz="900">
                <a:solidFill>
                  <a:schemeClr val="accent4"/>
                </a:solidFill>
              </a:defRPr>
            </a:lvl3pPr>
            <a:lvl4pPr lvl="3" rtl="0" algn="ctr">
              <a:buNone/>
              <a:defRPr sz="900">
                <a:solidFill>
                  <a:schemeClr val="accent4"/>
                </a:solidFill>
              </a:defRPr>
            </a:lvl4pPr>
            <a:lvl5pPr lvl="4" rtl="0" algn="ctr">
              <a:buNone/>
              <a:defRPr sz="900">
                <a:solidFill>
                  <a:schemeClr val="accent4"/>
                </a:solidFill>
              </a:defRPr>
            </a:lvl5pPr>
            <a:lvl6pPr lvl="5" rtl="0" algn="ctr">
              <a:buNone/>
              <a:defRPr sz="900">
                <a:solidFill>
                  <a:schemeClr val="accent4"/>
                </a:solidFill>
              </a:defRPr>
            </a:lvl6pPr>
            <a:lvl7pPr lvl="6" rtl="0" algn="ctr">
              <a:buNone/>
              <a:defRPr sz="900">
                <a:solidFill>
                  <a:schemeClr val="accent4"/>
                </a:solidFill>
              </a:defRPr>
            </a:lvl7pPr>
            <a:lvl8pPr lvl="7" rtl="0" algn="ctr">
              <a:buNone/>
              <a:defRPr sz="900">
                <a:solidFill>
                  <a:schemeClr val="accent4"/>
                </a:solidFill>
              </a:defRPr>
            </a:lvl8pPr>
            <a:lvl9pPr lvl="8" rtl="0" algn="ctr">
              <a:buNone/>
              <a:defRPr sz="900">
                <a:solidFill>
                  <a:schemeClr val="accent4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1971475" y="2821454"/>
            <a:ext cx="30132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sz="11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" name="Google Shape;29;p4"/>
          <p:cNvGrpSpPr/>
          <p:nvPr/>
        </p:nvGrpSpPr>
        <p:grpSpPr>
          <a:xfrm>
            <a:off x="2715689" y="3147755"/>
            <a:ext cx="6199713" cy="3379026"/>
            <a:chOff x="234400" y="904625"/>
            <a:chExt cx="7135950" cy="3889750"/>
          </a:xfrm>
        </p:grpSpPr>
        <p:sp>
          <p:nvSpPr>
            <p:cNvPr id="30" name="Google Shape;30;p4"/>
            <p:cNvSpPr/>
            <p:nvPr/>
          </p:nvSpPr>
          <p:spPr>
            <a:xfrm>
              <a:off x="3537550" y="1398200"/>
              <a:ext cx="553100" cy="532500"/>
            </a:xfrm>
            <a:custGeom>
              <a:rect b="b" l="l" r="r" t="t"/>
              <a:pathLst>
                <a:path extrusionOk="0" h="21300" w="22124">
                  <a:moveTo>
                    <a:pt x="10652" y="1218"/>
                  </a:moveTo>
                  <a:cubicBezTo>
                    <a:pt x="14466" y="1218"/>
                    <a:pt x="17907" y="3512"/>
                    <a:pt x="19367" y="7043"/>
                  </a:cubicBezTo>
                  <a:cubicBezTo>
                    <a:pt x="20827" y="10559"/>
                    <a:pt x="20023" y="14626"/>
                    <a:pt x="17326" y="17322"/>
                  </a:cubicBezTo>
                  <a:cubicBezTo>
                    <a:pt x="15513" y="19125"/>
                    <a:pt x="13101" y="20082"/>
                    <a:pt x="10646" y="20082"/>
                  </a:cubicBezTo>
                  <a:cubicBezTo>
                    <a:pt x="9430" y="20082"/>
                    <a:pt x="8202" y="19847"/>
                    <a:pt x="7032" y="19363"/>
                  </a:cubicBezTo>
                  <a:cubicBezTo>
                    <a:pt x="3501" y="17903"/>
                    <a:pt x="1207" y="14462"/>
                    <a:pt x="1207" y="10648"/>
                  </a:cubicBezTo>
                  <a:cubicBezTo>
                    <a:pt x="1207" y="5434"/>
                    <a:pt x="5438" y="1218"/>
                    <a:pt x="10652" y="1218"/>
                  </a:cubicBezTo>
                  <a:close/>
                  <a:moveTo>
                    <a:pt x="10647" y="1"/>
                  </a:moveTo>
                  <a:cubicBezTo>
                    <a:pt x="9274" y="1"/>
                    <a:pt x="7889" y="267"/>
                    <a:pt x="6570" y="816"/>
                  </a:cubicBezTo>
                  <a:cubicBezTo>
                    <a:pt x="2593" y="2469"/>
                    <a:pt x="0" y="6343"/>
                    <a:pt x="0" y="10648"/>
                  </a:cubicBezTo>
                  <a:cubicBezTo>
                    <a:pt x="15" y="16517"/>
                    <a:pt x="4768" y="21285"/>
                    <a:pt x="10652" y="21300"/>
                  </a:cubicBezTo>
                  <a:cubicBezTo>
                    <a:pt x="14958" y="21300"/>
                    <a:pt x="18831" y="18693"/>
                    <a:pt x="20485" y="14715"/>
                  </a:cubicBezTo>
                  <a:cubicBezTo>
                    <a:pt x="22123" y="10737"/>
                    <a:pt x="21215" y="6164"/>
                    <a:pt x="18175" y="3125"/>
                  </a:cubicBezTo>
                  <a:cubicBezTo>
                    <a:pt x="16134" y="1083"/>
                    <a:pt x="13414" y="1"/>
                    <a:pt x="1064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5232525" y="2940725"/>
              <a:ext cx="263975" cy="226075"/>
            </a:xfrm>
            <a:custGeom>
              <a:rect b="b" l="l" r="r" t="t"/>
              <a:pathLst>
                <a:path extrusionOk="0" h="9043" w="10559">
                  <a:moveTo>
                    <a:pt x="4533" y="1"/>
                  </a:moveTo>
                  <a:cubicBezTo>
                    <a:pt x="4526" y="1"/>
                    <a:pt x="4520" y="1"/>
                    <a:pt x="4514" y="1"/>
                  </a:cubicBezTo>
                  <a:cubicBezTo>
                    <a:pt x="2011" y="1"/>
                    <a:pt x="0" y="2027"/>
                    <a:pt x="0" y="4515"/>
                  </a:cubicBezTo>
                  <a:cubicBezTo>
                    <a:pt x="0" y="7235"/>
                    <a:pt x="2222" y="9042"/>
                    <a:pt x="4545" y="9042"/>
                  </a:cubicBezTo>
                  <a:cubicBezTo>
                    <a:pt x="5656" y="9042"/>
                    <a:pt x="6791" y="8628"/>
                    <a:pt x="7717" y="7703"/>
                  </a:cubicBezTo>
                  <a:cubicBezTo>
                    <a:pt x="10558" y="4862"/>
                    <a:pt x="8543" y="1"/>
                    <a:pt x="4533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4235600" y="3656175"/>
              <a:ext cx="230825" cy="197525"/>
            </a:xfrm>
            <a:custGeom>
              <a:rect b="b" l="l" r="r" t="t"/>
              <a:pathLst>
                <a:path extrusionOk="0" h="7901" w="9233">
                  <a:moveTo>
                    <a:pt x="5267" y="1"/>
                  </a:moveTo>
                  <a:cubicBezTo>
                    <a:pt x="1748" y="1"/>
                    <a:pt x="1" y="4251"/>
                    <a:pt x="2484" y="6734"/>
                  </a:cubicBezTo>
                  <a:cubicBezTo>
                    <a:pt x="3290" y="7540"/>
                    <a:pt x="4279" y="7900"/>
                    <a:pt x="5250" y="7900"/>
                  </a:cubicBezTo>
                  <a:cubicBezTo>
                    <a:pt x="7278" y="7900"/>
                    <a:pt x="9223" y="6326"/>
                    <a:pt x="9233" y="3949"/>
                  </a:cubicBezTo>
                  <a:cubicBezTo>
                    <a:pt x="9218" y="1759"/>
                    <a:pt x="7460" y="1"/>
                    <a:pt x="5285" y="1"/>
                  </a:cubicBezTo>
                  <a:cubicBezTo>
                    <a:pt x="5279" y="1"/>
                    <a:pt x="5273" y="1"/>
                    <a:pt x="526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3731600" y="1598750"/>
              <a:ext cx="167250" cy="143500"/>
            </a:xfrm>
            <a:custGeom>
              <a:rect b="b" l="l" r="r" t="t"/>
              <a:pathLst>
                <a:path extrusionOk="0" h="5740" w="6690">
                  <a:moveTo>
                    <a:pt x="2879" y="1"/>
                  </a:moveTo>
                  <a:cubicBezTo>
                    <a:pt x="1409" y="1"/>
                    <a:pt x="0" y="1147"/>
                    <a:pt x="0" y="2879"/>
                  </a:cubicBezTo>
                  <a:cubicBezTo>
                    <a:pt x="0" y="4458"/>
                    <a:pt x="1281" y="5739"/>
                    <a:pt x="2860" y="5739"/>
                  </a:cubicBezTo>
                  <a:cubicBezTo>
                    <a:pt x="5423" y="5739"/>
                    <a:pt x="6689" y="2656"/>
                    <a:pt x="4886" y="853"/>
                  </a:cubicBezTo>
                  <a:cubicBezTo>
                    <a:pt x="4302" y="264"/>
                    <a:pt x="3584" y="1"/>
                    <a:pt x="2879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5686150" y="1183900"/>
              <a:ext cx="164275" cy="140475"/>
            </a:xfrm>
            <a:custGeom>
              <a:rect b="b" l="l" r="r" t="t"/>
              <a:pathLst>
                <a:path extrusionOk="0" h="5619" w="6571">
                  <a:moveTo>
                    <a:pt x="2836" y="1"/>
                  </a:moveTo>
                  <a:cubicBezTo>
                    <a:pt x="1389" y="1"/>
                    <a:pt x="0" y="1122"/>
                    <a:pt x="0" y="2818"/>
                  </a:cubicBezTo>
                  <a:cubicBezTo>
                    <a:pt x="0" y="4367"/>
                    <a:pt x="1267" y="5618"/>
                    <a:pt x="2816" y="5618"/>
                  </a:cubicBezTo>
                  <a:cubicBezTo>
                    <a:pt x="5319" y="5618"/>
                    <a:pt x="6570" y="2594"/>
                    <a:pt x="4797" y="821"/>
                  </a:cubicBezTo>
                  <a:cubicBezTo>
                    <a:pt x="4226" y="255"/>
                    <a:pt x="3524" y="1"/>
                    <a:pt x="2836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3163625" y="3746675"/>
              <a:ext cx="167625" cy="143625"/>
            </a:xfrm>
            <a:custGeom>
              <a:rect b="b" l="l" r="r" t="t"/>
              <a:pathLst>
                <a:path extrusionOk="0" h="5745" w="6705">
                  <a:moveTo>
                    <a:pt x="3844" y="1"/>
                  </a:moveTo>
                  <a:cubicBezTo>
                    <a:pt x="1281" y="1"/>
                    <a:pt x="0" y="3085"/>
                    <a:pt x="1818" y="4902"/>
                  </a:cubicBezTo>
                  <a:cubicBezTo>
                    <a:pt x="2400" y="5484"/>
                    <a:pt x="3116" y="5745"/>
                    <a:pt x="3819" y="5745"/>
                  </a:cubicBezTo>
                  <a:cubicBezTo>
                    <a:pt x="5291" y="5745"/>
                    <a:pt x="6704" y="4601"/>
                    <a:pt x="6704" y="2876"/>
                  </a:cubicBezTo>
                  <a:cubicBezTo>
                    <a:pt x="6704" y="1282"/>
                    <a:pt x="5423" y="1"/>
                    <a:pt x="3844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3232150" y="3171800"/>
              <a:ext cx="167250" cy="143625"/>
            </a:xfrm>
            <a:custGeom>
              <a:rect b="b" l="l" r="r" t="t"/>
              <a:pathLst>
                <a:path extrusionOk="0" h="5745" w="6690">
                  <a:moveTo>
                    <a:pt x="3804" y="0"/>
                  </a:moveTo>
                  <a:cubicBezTo>
                    <a:pt x="3101" y="0"/>
                    <a:pt x="2385" y="261"/>
                    <a:pt x="1803" y="843"/>
                  </a:cubicBezTo>
                  <a:cubicBezTo>
                    <a:pt x="0" y="2661"/>
                    <a:pt x="1282" y="5744"/>
                    <a:pt x="3829" y="5744"/>
                  </a:cubicBezTo>
                  <a:cubicBezTo>
                    <a:pt x="5408" y="5730"/>
                    <a:pt x="6689" y="4448"/>
                    <a:pt x="6689" y="2869"/>
                  </a:cubicBezTo>
                  <a:cubicBezTo>
                    <a:pt x="6689" y="1145"/>
                    <a:pt x="5276" y="0"/>
                    <a:pt x="380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2835125" y="2638100"/>
              <a:ext cx="167625" cy="143625"/>
            </a:xfrm>
            <a:custGeom>
              <a:rect b="b" l="l" r="r" t="t"/>
              <a:pathLst>
                <a:path extrusionOk="0" h="5745" w="6705">
                  <a:moveTo>
                    <a:pt x="3814" y="0"/>
                  </a:moveTo>
                  <a:cubicBezTo>
                    <a:pt x="3110" y="0"/>
                    <a:pt x="2390" y="261"/>
                    <a:pt x="1803" y="843"/>
                  </a:cubicBezTo>
                  <a:cubicBezTo>
                    <a:pt x="1" y="2646"/>
                    <a:pt x="1282" y="5744"/>
                    <a:pt x="3829" y="5744"/>
                  </a:cubicBezTo>
                  <a:cubicBezTo>
                    <a:pt x="5408" y="5729"/>
                    <a:pt x="6690" y="4448"/>
                    <a:pt x="6705" y="2869"/>
                  </a:cubicBezTo>
                  <a:cubicBezTo>
                    <a:pt x="6705" y="1145"/>
                    <a:pt x="5291" y="0"/>
                    <a:pt x="381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5733825" y="3440175"/>
              <a:ext cx="219750" cy="176125"/>
            </a:xfrm>
            <a:custGeom>
              <a:rect b="b" l="l" r="r" t="t"/>
              <a:pathLst>
                <a:path extrusionOk="0" h="7045" w="8790">
                  <a:moveTo>
                    <a:pt x="4082" y="462"/>
                  </a:moveTo>
                  <a:cubicBezTo>
                    <a:pt x="5766" y="477"/>
                    <a:pt x="7121" y="1833"/>
                    <a:pt x="7136" y="3516"/>
                  </a:cubicBezTo>
                  <a:cubicBezTo>
                    <a:pt x="7136" y="5360"/>
                    <a:pt x="5630" y="6577"/>
                    <a:pt x="4061" y="6577"/>
                  </a:cubicBezTo>
                  <a:cubicBezTo>
                    <a:pt x="3310" y="6577"/>
                    <a:pt x="2544" y="6298"/>
                    <a:pt x="1922" y="5676"/>
                  </a:cubicBezTo>
                  <a:cubicBezTo>
                    <a:pt x="0" y="3754"/>
                    <a:pt x="1356" y="462"/>
                    <a:pt x="4082" y="462"/>
                  </a:cubicBezTo>
                  <a:close/>
                  <a:moveTo>
                    <a:pt x="4082" y="0"/>
                  </a:moveTo>
                  <a:cubicBezTo>
                    <a:pt x="2131" y="0"/>
                    <a:pt x="566" y="1579"/>
                    <a:pt x="552" y="3516"/>
                  </a:cubicBezTo>
                  <a:cubicBezTo>
                    <a:pt x="552" y="5641"/>
                    <a:pt x="2288" y="7045"/>
                    <a:pt x="4099" y="7045"/>
                  </a:cubicBezTo>
                  <a:cubicBezTo>
                    <a:pt x="4967" y="7045"/>
                    <a:pt x="5851" y="6723"/>
                    <a:pt x="6570" y="6004"/>
                  </a:cubicBezTo>
                  <a:cubicBezTo>
                    <a:pt x="8790" y="3784"/>
                    <a:pt x="7211" y="0"/>
                    <a:pt x="4082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982625" y="3033825"/>
              <a:ext cx="264075" cy="226275"/>
            </a:xfrm>
            <a:custGeom>
              <a:rect b="b" l="l" r="r" t="t"/>
              <a:pathLst>
                <a:path extrusionOk="0" h="9051" w="10563">
                  <a:moveTo>
                    <a:pt x="4514" y="1610"/>
                  </a:moveTo>
                  <a:cubicBezTo>
                    <a:pt x="7106" y="1610"/>
                    <a:pt x="8417" y="4753"/>
                    <a:pt x="6570" y="6586"/>
                  </a:cubicBezTo>
                  <a:cubicBezTo>
                    <a:pt x="5977" y="7178"/>
                    <a:pt x="5249" y="7444"/>
                    <a:pt x="4534" y="7444"/>
                  </a:cubicBezTo>
                  <a:cubicBezTo>
                    <a:pt x="3041" y="7444"/>
                    <a:pt x="1609" y="6283"/>
                    <a:pt x="1609" y="4530"/>
                  </a:cubicBezTo>
                  <a:cubicBezTo>
                    <a:pt x="1609" y="2921"/>
                    <a:pt x="2905" y="1610"/>
                    <a:pt x="4514" y="1610"/>
                  </a:cubicBezTo>
                  <a:close/>
                  <a:moveTo>
                    <a:pt x="4514" y="1"/>
                  </a:moveTo>
                  <a:cubicBezTo>
                    <a:pt x="2026" y="1"/>
                    <a:pt x="0" y="2027"/>
                    <a:pt x="0" y="4530"/>
                  </a:cubicBezTo>
                  <a:cubicBezTo>
                    <a:pt x="0" y="7250"/>
                    <a:pt x="2229" y="9051"/>
                    <a:pt x="4552" y="9051"/>
                  </a:cubicBezTo>
                  <a:cubicBezTo>
                    <a:pt x="5663" y="9051"/>
                    <a:pt x="6796" y="8639"/>
                    <a:pt x="7717" y="7718"/>
                  </a:cubicBezTo>
                  <a:cubicBezTo>
                    <a:pt x="10562" y="4872"/>
                    <a:pt x="8551" y="1"/>
                    <a:pt x="4514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6153925" y="1931625"/>
              <a:ext cx="264100" cy="226275"/>
            </a:xfrm>
            <a:custGeom>
              <a:rect b="b" l="l" r="r" t="t"/>
              <a:pathLst>
                <a:path extrusionOk="0" h="9051" w="10564">
                  <a:moveTo>
                    <a:pt x="4530" y="1616"/>
                  </a:moveTo>
                  <a:cubicBezTo>
                    <a:pt x="7122" y="1616"/>
                    <a:pt x="8418" y="4760"/>
                    <a:pt x="6585" y="6592"/>
                  </a:cubicBezTo>
                  <a:cubicBezTo>
                    <a:pt x="5993" y="7185"/>
                    <a:pt x="5263" y="7450"/>
                    <a:pt x="4546" y="7450"/>
                  </a:cubicBezTo>
                  <a:cubicBezTo>
                    <a:pt x="3048" y="7450"/>
                    <a:pt x="1610" y="6290"/>
                    <a:pt x="1610" y="4536"/>
                  </a:cubicBezTo>
                  <a:cubicBezTo>
                    <a:pt x="1610" y="2927"/>
                    <a:pt x="2921" y="1631"/>
                    <a:pt x="4530" y="1616"/>
                  </a:cubicBezTo>
                  <a:close/>
                  <a:moveTo>
                    <a:pt x="4554" y="1"/>
                  </a:moveTo>
                  <a:cubicBezTo>
                    <a:pt x="2231" y="1"/>
                    <a:pt x="1" y="1805"/>
                    <a:pt x="1" y="4536"/>
                  </a:cubicBezTo>
                  <a:cubicBezTo>
                    <a:pt x="1" y="7024"/>
                    <a:pt x="2027" y="9050"/>
                    <a:pt x="4530" y="9050"/>
                  </a:cubicBezTo>
                  <a:cubicBezTo>
                    <a:pt x="8552" y="9050"/>
                    <a:pt x="10563" y="4179"/>
                    <a:pt x="7718" y="1333"/>
                  </a:cubicBezTo>
                  <a:cubicBezTo>
                    <a:pt x="6797" y="413"/>
                    <a:pt x="5665" y="1"/>
                    <a:pt x="4554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5797875" y="1994000"/>
              <a:ext cx="100950" cy="116600"/>
            </a:xfrm>
            <a:custGeom>
              <a:rect b="b" l="l" r="r" t="t"/>
              <a:pathLst>
                <a:path extrusionOk="0" h="4664" w="4038">
                  <a:moveTo>
                    <a:pt x="4038" y="0"/>
                  </a:moveTo>
                  <a:lnTo>
                    <a:pt x="1" y="2324"/>
                  </a:lnTo>
                  <a:lnTo>
                    <a:pt x="4038" y="4663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5272000" y="1712425"/>
              <a:ext cx="322550" cy="310650"/>
            </a:xfrm>
            <a:custGeom>
              <a:rect b="b" l="l" r="r" t="t"/>
              <a:pathLst>
                <a:path extrusionOk="0" h="12426" w="12902">
                  <a:moveTo>
                    <a:pt x="6198" y="1058"/>
                  </a:moveTo>
                  <a:cubicBezTo>
                    <a:pt x="8283" y="1058"/>
                    <a:pt x="10160" y="2310"/>
                    <a:pt x="10965" y="4232"/>
                  </a:cubicBezTo>
                  <a:cubicBezTo>
                    <a:pt x="11755" y="6153"/>
                    <a:pt x="11323" y="8358"/>
                    <a:pt x="9848" y="9833"/>
                  </a:cubicBezTo>
                  <a:cubicBezTo>
                    <a:pt x="8871" y="10819"/>
                    <a:pt x="7555" y="11346"/>
                    <a:pt x="6215" y="11346"/>
                  </a:cubicBezTo>
                  <a:cubicBezTo>
                    <a:pt x="5552" y="11346"/>
                    <a:pt x="4883" y="11217"/>
                    <a:pt x="4246" y="10950"/>
                  </a:cubicBezTo>
                  <a:cubicBezTo>
                    <a:pt x="2324" y="10161"/>
                    <a:pt x="1073" y="8284"/>
                    <a:pt x="1073" y="6213"/>
                  </a:cubicBezTo>
                  <a:cubicBezTo>
                    <a:pt x="1073" y="3367"/>
                    <a:pt x="3367" y="1073"/>
                    <a:pt x="6198" y="1073"/>
                  </a:cubicBezTo>
                  <a:lnTo>
                    <a:pt x="6198" y="1058"/>
                  </a:lnTo>
                  <a:close/>
                  <a:moveTo>
                    <a:pt x="6209" y="1"/>
                  </a:moveTo>
                  <a:cubicBezTo>
                    <a:pt x="5408" y="1"/>
                    <a:pt x="4600" y="156"/>
                    <a:pt x="3829" y="477"/>
                  </a:cubicBezTo>
                  <a:cubicBezTo>
                    <a:pt x="1505" y="1431"/>
                    <a:pt x="0" y="3695"/>
                    <a:pt x="0" y="6213"/>
                  </a:cubicBezTo>
                  <a:cubicBezTo>
                    <a:pt x="0" y="9639"/>
                    <a:pt x="2771" y="12410"/>
                    <a:pt x="6198" y="12425"/>
                  </a:cubicBezTo>
                  <a:cubicBezTo>
                    <a:pt x="8715" y="12425"/>
                    <a:pt x="10980" y="10906"/>
                    <a:pt x="11933" y="8582"/>
                  </a:cubicBezTo>
                  <a:cubicBezTo>
                    <a:pt x="12902" y="6273"/>
                    <a:pt x="12365" y="3591"/>
                    <a:pt x="10593" y="1818"/>
                  </a:cubicBezTo>
                  <a:cubicBezTo>
                    <a:pt x="9408" y="633"/>
                    <a:pt x="7823" y="1"/>
                    <a:pt x="6209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4927500" y="1267050"/>
              <a:ext cx="265575" cy="227525"/>
            </a:xfrm>
            <a:custGeom>
              <a:rect b="b" l="l" r="r" t="t"/>
              <a:pathLst>
                <a:path extrusionOk="0" h="9101" w="10623">
                  <a:moveTo>
                    <a:pt x="4559" y="788"/>
                  </a:moveTo>
                  <a:cubicBezTo>
                    <a:pt x="7911" y="788"/>
                    <a:pt x="9579" y="4855"/>
                    <a:pt x="7211" y="7224"/>
                  </a:cubicBezTo>
                  <a:cubicBezTo>
                    <a:pt x="6446" y="7989"/>
                    <a:pt x="5505" y="8331"/>
                    <a:pt x="4582" y="8331"/>
                  </a:cubicBezTo>
                  <a:cubicBezTo>
                    <a:pt x="2647" y="8331"/>
                    <a:pt x="790" y="6826"/>
                    <a:pt x="790" y="4557"/>
                  </a:cubicBezTo>
                  <a:cubicBezTo>
                    <a:pt x="790" y="2486"/>
                    <a:pt x="2473" y="803"/>
                    <a:pt x="4559" y="788"/>
                  </a:cubicBezTo>
                  <a:close/>
                  <a:moveTo>
                    <a:pt x="4582" y="0"/>
                  </a:moveTo>
                  <a:cubicBezTo>
                    <a:pt x="2245" y="0"/>
                    <a:pt x="0" y="1815"/>
                    <a:pt x="0" y="4557"/>
                  </a:cubicBezTo>
                  <a:cubicBezTo>
                    <a:pt x="15" y="7060"/>
                    <a:pt x="2041" y="9101"/>
                    <a:pt x="4559" y="9101"/>
                  </a:cubicBezTo>
                  <a:cubicBezTo>
                    <a:pt x="8596" y="9101"/>
                    <a:pt x="10622" y="4199"/>
                    <a:pt x="7762" y="1339"/>
                  </a:cubicBezTo>
                  <a:cubicBezTo>
                    <a:pt x="6837" y="414"/>
                    <a:pt x="5699" y="0"/>
                    <a:pt x="4582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6666025" y="3828625"/>
              <a:ext cx="219775" cy="176425"/>
            </a:xfrm>
            <a:custGeom>
              <a:rect b="b" l="l" r="r" t="t"/>
              <a:pathLst>
                <a:path extrusionOk="0" h="7057" w="8791">
                  <a:moveTo>
                    <a:pt x="4083" y="477"/>
                  </a:moveTo>
                  <a:cubicBezTo>
                    <a:pt x="5766" y="477"/>
                    <a:pt x="7122" y="1833"/>
                    <a:pt x="7137" y="3531"/>
                  </a:cubicBezTo>
                  <a:cubicBezTo>
                    <a:pt x="7137" y="5364"/>
                    <a:pt x="5632" y="6584"/>
                    <a:pt x="4064" y="6584"/>
                  </a:cubicBezTo>
                  <a:cubicBezTo>
                    <a:pt x="3312" y="6584"/>
                    <a:pt x="2545" y="6304"/>
                    <a:pt x="1923" y="5676"/>
                  </a:cubicBezTo>
                  <a:cubicBezTo>
                    <a:pt x="1" y="3754"/>
                    <a:pt x="1357" y="477"/>
                    <a:pt x="4083" y="477"/>
                  </a:cubicBezTo>
                  <a:close/>
                  <a:moveTo>
                    <a:pt x="4083" y="0"/>
                  </a:moveTo>
                  <a:cubicBezTo>
                    <a:pt x="2131" y="0"/>
                    <a:pt x="552" y="1579"/>
                    <a:pt x="552" y="3531"/>
                  </a:cubicBezTo>
                  <a:cubicBezTo>
                    <a:pt x="552" y="5649"/>
                    <a:pt x="2293" y="7057"/>
                    <a:pt x="4106" y="7057"/>
                  </a:cubicBezTo>
                  <a:cubicBezTo>
                    <a:pt x="4972" y="7057"/>
                    <a:pt x="5854" y="6736"/>
                    <a:pt x="6571" y="6019"/>
                  </a:cubicBezTo>
                  <a:cubicBezTo>
                    <a:pt x="8790" y="3799"/>
                    <a:pt x="7211" y="0"/>
                    <a:pt x="4083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234400" y="904625"/>
              <a:ext cx="7135950" cy="3889750"/>
            </a:xfrm>
            <a:custGeom>
              <a:rect b="b" l="l" r="r" t="t"/>
              <a:pathLst>
                <a:path extrusionOk="0" h="155590" w="285438">
                  <a:moveTo>
                    <a:pt x="178309" y="44126"/>
                  </a:moveTo>
                  <a:cubicBezTo>
                    <a:pt x="179471" y="44335"/>
                    <a:pt x="180558" y="44886"/>
                    <a:pt x="181408" y="45720"/>
                  </a:cubicBezTo>
                  <a:cubicBezTo>
                    <a:pt x="182659" y="46972"/>
                    <a:pt x="183300" y="48774"/>
                    <a:pt x="183627" y="50637"/>
                  </a:cubicBezTo>
                  <a:lnTo>
                    <a:pt x="178309" y="50637"/>
                  </a:lnTo>
                  <a:lnTo>
                    <a:pt x="178309" y="44126"/>
                  </a:lnTo>
                  <a:close/>
                  <a:moveTo>
                    <a:pt x="238682" y="54495"/>
                  </a:moveTo>
                  <a:cubicBezTo>
                    <a:pt x="238694" y="54495"/>
                    <a:pt x="238706" y="54495"/>
                    <a:pt x="238718" y="54495"/>
                  </a:cubicBezTo>
                  <a:cubicBezTo>
                    <a:pt x="238725" y="54495"/>
                    <a:pt x="238732" y="54495"/>
                    <a:pt x="238739" y="54495"/>
                  </a:cubicBezTo>
                  <a:cubicBezTo>
                    <a:pt x="240559" y="54495"/>
                    <a:pt x="241695" y="56467"/>
                    <a:pt x="240804" y="58056"/>
                  </a:cubicBezTo>
                  <a:cubicBezTo>
                    <a:pt x="240350" y="58873"/>
                    <a:pt x="239534" y="59283"/>
                    <a:pt x="238716" y="59283"/>
                  </a:cubicBezTo>
                  <a:cubicBezTo>
                    <a:pt x="237925" y="59283"/>
                    <a:pt x="237131" y="58899"/>
                    <a:pt x="236663" y="58130"/>
                  </a:cubicBezTo>
                  <a:lnTo>
                    <a:pt x="238495" y="57072"/>
                  </a:lnTo>
                  <a:lnTo>
                    <a:pt x="236514" y="55925"/>
                  </a:lnTo>
                  <a:cubicBezTo>
                    <a:pt x="236896" y="55058"/>
                    <a:pt x="237743" y="54495"/>
                    <a:pt x="238682" y="54495"/>
                  </a:cubicBezTo>
                  <a:close/>
                  <a:moveTo>
                    <a:pt x="219992" y="51426"/>
                  </a:moveTo>
                  <a:cubicBezTo>
                    <a:pt x="223910" y="51426"/>
                    <a:pt x="227515" y="53556"/>
                    <a:pt x="229422" y="56983"/>
                  </a:cubicBezTo>
                  <a:cubicBezTo>
                    <a:pt x="209519" y="58145"/>
                    <a:pt x="193177" y="72804"/>
                    <a:pt x="189452" y="91918"/>
                  </a:cubicBezTo>
                  <a:cubicBezTo>
                    <a:pt x="186279" y="89474"/>
                    <a:pt x="184417" y="85690"/>
                    <a:pt x="184432" y="81668"/>
                  </a:cubicBezTo>
                  <a:lnTo>
                    <a:pt x="184432" y="56074"/>
                  </a:lnTo>
                  <a:cubicBezTo>
                    <a:pt x="184462" y="54525"/>
                    <a:pt x="184387" y="52975"/>
                    <a:pt x="184223" y="51441"/>
                  </a:cubicBezTo>
                  <a:lnTo>
                    <a:pt x="219992" y="51426"/>
                  </a:lnTo>
                  <a:close/>
                  <a:moveTo>
                    <a:pt x="229571" y="57281"/>
                  </a:moveTo>
                  <a:cubicBezTo>
                    <a:pt x="230361" y="58815"/>
                    <a:pt x="230778" y="60514"/>
                    <a:pt x="230778" y="62227"/>
                  </a:cubicBezTo>
                  <a:lnTo>
                    <a:pt x="230793" y="62227"/>
                  </a:lnTo>
                  <a:lnTo>
                    <a:pt x="230793" y="76782"/>
                  </a:lnTo>
                  <a:lnTo>
                    <a:pt x="224193" y="76782"/>
                  </a:lnTo>
                  <a:cubicBezTo>
                    <a:pt x="218026" y="76782"/>
                    <a:pt x="213035" y="81772"/>
                    <a:pt x="213035" y="87925"/>
                  </a:cubicBezTo>
                  <a:lnTo>
                    <a:pt x="213035" y="94614"/>
                  </a:lnTo>
                  <a:lnTo>
                    <a:pt x="197363" y="94614"/>
                  </a:lnTo>
                  <a:cubicBezTo>
                    <a:pt x="197340" y="94614"/>
                    <a:pt x="197317" y="94614"/>
                    <a:pt x="197294" y="94614"/>
                  </a:cubicBezTo>
                  <a:cubicBezTo>
                    <a:pt x="194562" y="94614"/>
                    <a:pt x="191922" y="93736"/>
                    <a:pt x="189720" y="92126"/>
                  </a:cubicBezTo>
                  <a:cubicBezTo>
                    <a:pt x="193370" y="73028"/>
                    <a:pt x="209698" y="58368"/>
                    <a:pt x="229571" y="57281"/>
                  </a:cubicBezTo>
                  <a:close/>
                  <a:moveTo>
                    <a:pt x="94734" y="94078"/>
                  </a:moveTo>
                  <a:lnTo>
                    <a:pt x="94734" y="99739"/>
                  </a:lnTo>
                  <a:cubicBezTo>
                    <a:pt x="93423" y="99426"/>
                    <a:pt x="92499" y="98264"/>
                    <a:pt x="92499" y="96908"/>
                  </a:cubicBezTo>
                  <a:cubicBezTo>
                    <a:pt x="92499" y="95567"/>
                    <a:pt x="93423" y="94391"/>
                    <a:pt x="94734" y="94078"/>
                  </a:cubicBezTo>
                  <a:close/>
                  <a:moveTo>
                    <a:pt x="95404" y="94003"/>
                  </a:moveTo>
                  <a:cubicBezTo>
                    <a:pt x="97013" y="94003"/>
                    <a:pt x="98309" y="95299"/>
                    <a:pt x="98309" y="96908"/>
                  </a:cubicBezTo>
                  <a:cubicBezTo>
                    <a:pt x="98309" y="98517"/>
                    <a:pt x="97013" y="99828"/>
                    <a:pt x="95404" y="99828"/>
                  </a:cubicBezTo>
                  <a:lnTo>
                    <a:pt x="95195" y="99828"/>
                  </a:lnTo>
                  <a:lnTo>
                    <a:pt x="95195" y="94018"/>
                  </a:lnTo>
                  <a:cubicBezTo>
                    <a:pt x="95270" y="94003"/>
                    <a:pt x="95344" y="94003"/>
                    <a:pt x="95404" y="94003"/>
                  </a:cubicBezTo>
                  <a:close/>
                  <a:moveTo>
                    <a:pt x="189631" y="92633"/>
                  </a:moveTo>
                  <a:cubicBezTo>
                    <a:pt x="191881" y="94227"/>
                    <a:pt x="194592" y="95091"/>
                    <a:pt x="197363" y="95091"/>
                  </a:cubicBezTo>
                  <a:lnTo>
                    <a:pt x="213035" y="95091"/>
                  </a:lnTo>
                  <a:lnTo>
                    <a:pt x="213035" y="114159"/>
                  </a:lnTo>
                  <a:cubicBezTo>
                    <a:pt x="208998" y="112714"/>
                    <a:pt x="206257" y="108945"/>
                    <a:pt x="206093" y="104670"/>
                  </a:cubicBezTo>
                  <a:lnTo>
                    <a:pt x="210517" y="104670"/>
                  </a:lnTo>
                  <a:lnTo>
                    <a:pt x="205854" y="96580"/>
                  </a:lnTo>
                  <a:lnTo>
                    <a:pt x="201192" y="104670"/>
                  </a:lnTo>
                  <a:lnTo>
                    <a:pt x="205631" y="104670"/>
                  </a:lnTo>
                  <a:cubicBezTo>
                    <a:pt x="205795" y="109214"/>
                    <a:pt x="208745" y="113176"/>
                    <a:pt x="213050" y="114651"/>
                  </a:cubicBezTo>
                  <a:lnTo>
                    <a:pt x="213050" y="128118"/>
                  </a:lnTo>
                  <a:lnTo>
                    <a:pt x="205199" y="128118"/>
                  </a:lnTo>
                  <a:cubicBezTo>
                    <a:pt x="205182" y="128118"/>
                    <a:pt x="205164" y="128119"/>
                    <a:pt x="205147" y="128119"/>
                  </a:cubicBezTo>
                  <a:cubicBezTo>
                    <a:pt x="198968" y="128119"/>
                    <a:pt x="193076" y="125484"/>
                    <a:pt x="188961" y="120878"/>
                  </a:cubicBezTo>
                  <a:lnTo>
                    <a:pt x="188961" y="100230"/>
                  </a:lnTo>
                  <a:cubicBezTo>
                    <a:pt x="188961" y="97683"/>
                    <a:pt x="189184" y="95135"/>
                    <a:pt x="189631" y="92633"/>
                  </a:cubicBezTo>
                  <a:close/>
                  <a:moveTo>
                    <a:pt x="176640" y="43963"/>
                  </a:moveTo>
                  <a:cubicBezTo>
                    <a:pt x="176938" y="43963"/>
                    <a:pt x="177221" y="43977"/>
                    <a:pt x="177504" y="44007"/>
                  </a:cubicBezTo>
                  <a:lnTo>
                    <a:pt x="177504" y="51441"/>
                  </a:lnTo>
                  <a:lnTo>
                    <a:pt x="183746" y="51441"/>
                  </a:lnTo>
                  <a:cubicBezTo>
                    <a:pt x="183910" y="52975"/>
                    <a:pt x="183985" y="54525"/>
                    <a:pt x="183955" y="56074"/>
                  </a:cubicBezTo>
                  <a:lnTo>
                    <a:pt x="183955" y="81683"/>
                  </a:lnTo>
                  <a:cubicBezTo>
                    <a:pt x="183940" y="85929"/>
                    <a:pt x="185951" y="89906"/>
                    <a:pt x="189348" y="92439"/>
                  </a:cubicBezTo>
                  <a:cubicBezTo>
                    <a:pt x="188886" y="95001"/>
                    <a:pt x="188648" y="97608"/>
                    <a:pt x="188648" y="100230"/>
                  </a:cubicBezTo>
                  <a:lnTo>
                    <a:pt x="188648" y="120521"/>
                  </a:lnTo>
                  <a:cubicBezTo>
                    <a:pt x="185951" y="117362"/>
                    <a:pt x="184208" y="113504"/>
                    <a:pt x="183642" y="109392"/>
                  </a:cubicBezTo>
                  <a:lnTo>
                    <a:pt x="185743" y="109273"/>
                  </a:lnTo>
                  <a:lnTo>
                    <a:pt x="183195" y="105370"/>
                  </a:lnTo>
                  <a:lnTo>
                    <a:pt x="181080" y="109526"/>
                  </a:lnTo>
                  <a:lnTo>
                    <a:pt x="183180" y="109422"/>
                  </a:lnTo>
                  <a:cubicBezTo>
                    <a:pt x="183776" y="113817"/>
                    <a:pt x="185683" y="117929"/>
                    <a:pt x="188663" y="121236"/>
                  </a:cubicBezTo>
                  <a:lnTo>
                    <a:pt x="188663" y="133988"/>
                  </a:lnTo>
                  <a:lnTo>
                    <a:pt x="178056" y="133988"/>
                  </a:lnTo>
                  <a:lnTo>
                    <a:pt x="178056" y="75933"/>
                  </a:lnTo>
                  <a:lnTo>
                    <a:pt x="179635" y="75933"/>
                  </a:lnTo>
                  <a:lnTo>
                    <a:pt x="177653" y="72506"/>
                  </a:lnTo>
                  <a:lnTo>
                    <a:pt x="175672" y="75933"/>
                  </a:lnTo>
                  <a:lnTo>
                    <a:pt x="177251" y="75933"/>
                  </a:lnTo>
                  <a:lnTo>
                    <a:pt x="177251" y="133988"/>
                  </a:lnTo>
                  <a:lnTo>
                    <a:pt x="106488" y="133988"/>
                  </a:lnTo>
                  <a:lnTo>
                    <a:pt x="106488" y="125050"/>
                  </a:lnTo>
                  <a:cubicBezTo>
                    <a:pt x="106488" y="111657"/>
                    <a:pt x="117244" y="100737"/>
                    <a:pt x="130562" y="100469"/>
                  </a:cubicBezTo>
                  <a:lnTo>
                    <a:pt x="130562" y="115545"/>
                  </a:lnTo>
                  <a:lnTo>
                    <a:pt x="153385" y="115545"/>
                  </a:lnTo>
                  <a:lnTo>
                    <a:pt x="153385" y="117646"/>
                  </a:lnTo>
                  <a:lnTo>
                    <a:pt x="157422" y="115321"/>
                  </a:lnTo>
                  <a:lnTo>
                    <a:pt x="153385" y="112997"/>
                  </a:lnTo>
                  <a:lnTo>
                    <a:pt x="153385" y="115083"/>
                  </a:lnTo>
                  <a:lnTo>
                    <a:pt x="131039" y="115083"/>
                  </a:lnTo>
                  <a:lnTo>
                    <a:pt x="131039" y="100469"/>
                  </a:lnTo>
                  <a:lnTo>
                    <a:pt x="158227" y="100469"/>
                  </a:lnTo>
                  <a:cubicBezTo>
                    <a:pt x="162905" y="100454"/>
                    <a:pt x="166674" y="96670"/>
                    <a:pt x="166689" y="92007"/>
                  </a:cubicBezTo>
                  <a:lnTo>
                    <a:pt x="166689" y="43963"/>
                  </a:lnTo>
                  <a:close/>
                  <a:moveTo>
                    <a:pt x="177996" y="0"/>
                  </a:moveTo>
                  <a:lnTo>
                    <a:pt x="175970" y="3397"/>
                  </a:lnTo>
                  <a:lnTo>
                    <a:pt x="177564" y="3412"/>
                  </a:lnTo>
                  <a:lnTo>
                    <a:pt x="177504" y="43530"/>
                  </a:lnTo>
                  <a:cubicBezTo>
                    <a:pt x="177221" y="43516"/>
                    <a:pt x="176938" y="43501"/>
                    <a:pt x="176640" y="43501"/>
                  </a:cubicBezTo>
                  <a:lnTo>
                    <a:pt x="166689" y="43501"/>
                  </a:lnTo>
                  <a:lnTo>
                    <a:pt x="166689" y="21274"/>
                  </a:lnTo>
                  <a:lnTo>
                    <a:pt x="167612" y="21274"/>
                  </a:lnTo>
                  <a:lnTo>
                    <a:pt x="166450" y="19262"/>
                  </a:lnTo>
                  <a:lnTo>
                    <a:pt x="165288" y="21274"/>
                  </a:lnTo>
                  <a:lnTo>
                    <a:pt x="166212" y="21274"/>
                  </a:lnTo>
                  <a:lnTo>
                    <a:pt x="166212" y="43501"/>
                  </a:lnTo>
                  <a:lnTo>
                    <a:pt x="116916" y="43501"/>
                  </a:lnTo>
                  <a:cubicBezTo>
                    <a:pt x="116907" y="43500"/>
                    <a:pt x="116897" y="43499"/>
                    <a:pt x="116888" y="43499"/>
                  </a:cubicBezTo>
                  <a:cubicBezTo>
                    <a:pt x="116583" y="43499"/>
                    <a:pt x="116583" y="43964"/>
                    <a:pt x="116888" y="43964"/>
                  </a:cubicBezTo>
                  <a:cubicBezTo>
                    <a:pt x="116897" y="43964"/>
                    <a:pt x="116907" y="43963"/>
                    <a:pt x="116916" y="43963"/>
                  </a:cubicBezTo>
                  <a:lnTo>
                    <a:pt x="166212" y="43963"/>
                  </a:lnTo>
                  <a:lnTo>
                    <a:pt x="166212" y="92007"/>
                  </a:lnTo>
                  <a:cubicBezTo>
                    <a:pt x="166212" y="96417"/>
                    <a:pt x="162637" y="99992"/>
                    <a:pt x="158227" y="100007"/>
                  </a:cubicBezTo>
                  <a:lnTo>
                    <a:pt x="131039" y="100007"/>
                  </a:lnTo>
                  <a:lnTo>
                    <a:pt x="131039" y="77869"/>
                  </a:lnTo>
                  <a:lnTo>
                    <a:pt x="144059" y="77869"/>
                  </a:lnTo>
                  <a:cubicBezTo>
                    <a:pt x="147814" y="77869"/>
                    <a:pt x="150868" y="74815"/>
                    <a:pt x="150868" y="71061"/>
                  </a:cubicBezTo>
                  <a:lnTo>
                    <a:pt x="150868" y="69214"/>
                  </a:lnTo>
                  <a:lnTo>
                    <a:pt x="151806" y="69214"/>
                  </a:lnTo>
                  <a:lnTo>
                    <a:pt x="150748" y="67366"/>
                  </a:lnTo>
                  <a:lnTo>
                    <a:pt x="150748" y="67366"/>
                  </a:lnTo>
                  <a:cubicBezTo>
                    <a:pt x="150882" y="67396"/>
                    <a:pt x="151031" y="67411"/>
                    <a:pt x="151180" y="67411"/>
                  </a:cubicBezTo>
                  <a:cubicBezTo>
                    <a:pt x="152715" y="67411"/>
                    <a:pt x="153981" y="66234"/>
                    <a:pt x="154071" y="64715"/>
                  </a:cubicBezTo>
                  <a:cubicBezTo>
                    <a:pt x="154160" y="63180"/>
                    <a:pt x="153043" y="61854"/>
                    <a:pt x="151538" y="61676"/>
                  </a:cubicBezTo>
                  <a:cubicBezTo>
                    <a:pt x="151424" y="61662"/>
                    <a:pt x="151311" y="61656"/>
                    <a:pt x="151199" y="61656"/>
                  </a:cubicBezTo>
                  <a:cubicBezTo>
                    <a:pt x="149815" y="61656"/>
                    <a:pt x="148599" y="62652"/>
                    <a:pt x="148365" y="64044"/>
                  </a:cubicBezTo>
                  <a:cubicBezTo>
                    <a:pt x="148097" y="65549"/>
                    <a:pt x="149065" y="66994"/>
                    <a:pt x="150555" y="67337"/>
                  </a:cubicBezTo>
                  <a:lnTo>
                    <a:pt x="149467" y="69199"/>
                  </a:lnTo>
                  <a:lnTo>
                    <a:pt x="150406" y="69199"/>
                  </a:lnTo>
                  <a:lnTo>
                    <a:pt x="150406" y="71046"/>
                  </a:lnTo>
                  <a:cubicBezTo>
                    <a:pt x="150406" y="74547"/>
                    <a:pt x="147560" y="77392"/>
                    <a:pt x="144059" y="77392"/>
                  </a:cubicBezTo>
                  <a:lnTo>
                    <a:pt x="131039" y="77392"/>
                  </a:lnTo>
                  <a:lnTo>
                    <a:pt x="131039" y="72893"/>
                  </a:lnTo>
                  <a:cubicBezTo>
                    <a:pt x="131024" y="67143"/>
                    <a:pt x="126376" y="62495"/>
                    <a:pt x="120640" y="62495"/>
                  </a:cubicBezTo>
                  <a:lnTo>
                    <a:pt x="86614" y="62495"/>
                  </a:lnTo>
                  <a:lnTo>
                    <a:pt x="86614" y="61556"/>
                  </a:lnTo>
                  <a:lnTo>
                    <a:pt x="84603" y="62733"/>
                  </a:lnTo>
                  <a:lnTo>
                    <a:pt x="86614" y="63895"/>
                  </a:lnTo>
                  <a:lnTo>
                    <a:pt x="86614" y="62957"/>
                  </a:lnTo>
                  <a:lnTo>
                    <a:pt x="120640" y="62957"/>
                  </a:lnTo>
                  <a:cubicBezTo>
                    <a:pt x="126108" y="62972"/>
                    <a:pt x="130547" y="67411"/>
                    <a:pt x="130562" y="72893"/>
                  </a:cubicBezTo>
                  <a:lnTo>
                    <a:pt x="130562" y="77392"/>
                  </a:lnTo>
                  <a:lnTo>
                    <a:pt x="94734" y="77392"/>
                  </a:lnTo>
                  <a:lnTo>
                    <a:pt x="94734" y="92454"/>
                  </a:lnTo>
                  <a:cubicBezTo>
                    <a:pt x="92529" y="92782"/>
                    <a:pt x="90890" y="94688"/>
                    <a:pt x="90890" y="96923"/>
                  </a:cubicBezTo>
                  <a:cubicBezTo>
                    <a:pt x="90890" y="99158"/>
                    <a:pt x="92529" y="101050"/>
                    <a:pt x="94734" y="101392"/>
                  </a:cubicBezTo>
                  <a:lnTo>
                    <a:pt x="94734" y="106279"/>
                  </a:lnTo>
                  <a:cubicBezTo>
                    <a:pt x="94734" y="115739"/>
                    <a:pt x="87061" y="123426"/>
                    <a:pt x="77586" y="123426"/>
                  </a:cubicBezTo>
                  <a:lnTo>
                    <a:pt x="16953" y="123426"/>
                  </a:lnTo>
                  <a:lnTo>
                    <a:pt x="16953" y="121727"/>
                  </a:lnTo>
                  <a:cubicBezTo>
                    <a:pt x="16953" y="121590"/>
                    <a:pt x="16831" y="121488"/>
                    <a:pt x="16707" y="121488"/>
                  </a:cubicBezTo>
                  <a:cubicBezTo>
                    <a:pt x="16669" y="121488"/>
                    <a:pt x="16631" y="121498"/>
                    <a:pt x="16596" y="121519"/>
                  </a:cubicBezTo>
                  <a:lnTo>
                    <a:pt x="13259" y="123456"/>
                  </a:lnTo>
                  <a:cubicBezTo>
                    <a:pt x="13095" y="123545"/>
                    <a:pt x="13095" y="123768"/>
                    <a:pt x="13259" y="123858"/>
                  </a:cubicBezTo>
                  <a:lnTo>
                    <a:pt x="16596" y="125780"/>
                  </a:lnTo>
                  <a:cubicBezTo>
                    <a:pt x="16633" y="125802"/>
                    <a:pt x="16673" y="125812"/>
                    <a:pt x="16713" y="125812"/>
                  </a:cubicBezTo>
                  <a:cubicBezTo>
                    <a:pt x="16835" y="125812"/>
                    <a:pt x="16953" y="125717"/>
                    <a:pt x="16953" y="125571"/>
                  </a:cubicBezTo>
                  <a:lnTo>
                    <a:pt x="16953" y="123888"/>
                  </a:lnTo>
                  <a:lnTo>
                    <a:pt x="77586" y="123888"/>
                  </a:lnTo>
                  <a:cubicBezTo>
                    <a:pt x="87315" y="123888"/>
                    <a:pt x="95195" y="115992"/>
                    <a:pt x="95195" y="106264"/>
                  </a:cubicBezTo>
                  <a:lnTo>
                    <a:pt x="95195" y="101422"/>
                  </a:lnTo>
                  <a:lnTo>
                    <a:pt x="95404" y="101422"/>
                  </a:lnTo>
                  <a:cubicBezTo>
                    <a:pt x="95413" y="101422"/>
                    <a:pt x="95422" y="101422"/>
                    <a:pt x="95431" y="101422"/>
                  </a:cubicBezTo>
                  <a:cubicBezTo>
                    <a:pt x="97921" y="101422"/>
                    <a:pt x="99918" y="99402"/>
                    <a:pt x="99918" y="96908"/>
                  </a:cubicBezTo>
                  <a:cubicBezTo>
                    <a:pt x="99918" y="94420"/>
                    <a:pt x="97907" y="92394"/>
                    <a:pt x="95404" y="92394"/>
                  </a:cubicBezTo>
                  <a:lnTo>
                    <a:pt x="95195" y="92394"/>
                  </a:lnTo>
                  <a:lnTo>
                    <a:pt x="95195" y="77869"/>
                  </a:lnTo>
                  <a:lnTo>
                    <a:pt x="130562" y="77869"/>
                  </a:lnTo>
                  <a:lnTo>
                    <a:pt x="130562" y="100007"/>
                  </a:lnTo>
                  <a:cubicBezTo>
                    <a:pt x="116991" y="100275"/>
                    <a:pt x="106026" y="111403"/>
                    <a:pt x="106026" y="125050"/>
                  </a:cubicBezTo>
                  <a:lnTo>
                    <a:pt x="106026" y="133988"/>
                  </a:lnTo>
                  <a:lnTo>
                    <a:pt x="5393" y="133988"/>
                  </a:lnTo>
                  <a:cubicBezTo>
                    <a:pt x="5393" y="133928"/>
                    <a:pt x="5408" y="133869"/>
                    <a:pt x="5408" y="133809"/>
                  </a:cubicBezTo>
                  <a:cubicBezTo>
                    <a:pt x="5423" y="132394"/>
                    <a:pt x="4320" y="131217"/>
                    <a:pt x="2905" y="131143"/>
                  </a:cubicBezTo>
                  <a:cubicBezTo>
                    <a:pt x="2857" y="131140"/>
                    <a:pt x="2810" y="131139"/>
                    <a:pt x="2763" y="131139"/>
                  </a:cubicBezTo>
                  <a:cubicBezTo>
                    <a:pt x="1409" y="131139"/>
                    <a:pt x="264" y="132159"/>
                    <a:pt x="134" y="133526"/>
                  </a:cubicBezTo>
                  <a:cubicBezTo>
                    <a:pt x="0" y="134927"/>
                    <a:pt x="983" y="136193"/>
                    <a:pt x="2384" y="136401"/>
                  </a:cubicBezTo>
                  <a:cubicBezTo>
                    <a:pt x="2515" y="136421"/>
                    <a:pt x="2645" y="136430"/>
                    <a:pt x="2774" y="136430"/>
                  </a:cubicBezTo>
                  <a:cubicBezTo>
                    <a:pt x="4020" y="136430"/>
                    <a:pt x="5120" y="135542"/>
                    <a:pt x="5363" y="134286"/>
                  </a:cubicBezTo>
                  <a:lnTo>
                    <a:pt x="106026" y="134286"/>
                  </a:lnTo>
                  <a:lnTo>
                    <a:pt x="106026" y="138368"/>
                  </a:lnTo>
                  <a:lnTo>
                    <a:pt x="41907" y="138368"/>
                  </a:lnTo>
                  <a:lnTo>
                    <a:pt x="41907" y="136267"/>
                  </a:lnTo>
                  <a:lnTo>
                    <a:pt x="37870" y="138591"/>
                  </a:lnTo>
                  <a:lnTo>
                    <a:pt x="41907" y="140930"/>
                  </a:lnTo>
                  <a:lnTo>
                    <a:pt x="41907" y="138830"/>
                  </a:lnTo>
                  <a:lnTo>
                    <a:pt x="106503" y="138830"/>
                  </a:lnTo>
                  <a:lnTo>
                    <a:pt x="106503" y="134286"/>
                  </a:lnTo>
                  <a:lnTo>
                    <a:pt x="177266" y="134286"/>
                  </a:lnTo>
                  <a:lnTo>
                    <a:pt x="177266" y="142599"/>
                  </a:lnTo>
                  <a:cubicBezTo>
                    <a:pt x="177266" y="149779"/>
                    <a:pt x="183076" y="155589"/>
                    <a:pt x="190257" y="155589"/>
                  </a:cubicBezTo>
                  <a:lnTo>
                    <a:pt x="211575" y="155530"/>
                  </a:lnTo>
                  <a:lnTo>
                    <a:pt x="211575" y="154755"/>
                  </a:lnTo>
                  <a:lnTo>
                    <a:pt x="190257" y="154815"/>
                  </a:lnTo>
                  <a:cubicBezTo>
                    <a:pt x="183523" y="154800"/>
                    <a:pt x="178056" y="149347"/>
                    <a:pt x="178056" y="142614"/>
                  </a:cubicBezTo>
                  <a:lnTo>
                    <a:pt x="178056" y="134286"/>
                  </a:lnTo>
                  <a:lnTo>
                    <a:pt x="188961" y="134286"/>
                  </a:lnTo>
                  <a:lnTo>
                    <a:pt x="188961" y="121564"/>
                  </a:lnTo>
                  <a:cubicBezTo>
                    <a:pt x="193150" y="126035"/>
                    <a:pt x="199012" y="128580"/>
                    <a:pt x="205145" y="128580"/>
                  </a:cubicBezTo>
                  <a:cubicBezTo>
                    <a:pt x="205163" y="128580"/>
                    <a:pt x="205181" y="128580"/>
                    <a:pt x="205199" y="128580"/>
                  </a:cubicBezTo>
                  <a:lnTo>
                    <a:pt x="213050" y="128580"/>
                  </a:lnTo>
                  <a:lnTo>
                    <a:pt x="213050" y="138904"/>
                  </a:lnTo>
                  <a:lnTo>
                    <a:pt x="213840" y="138904"/>
                  </a:lnTo>
                  <a:lnTo>
                    <a:pt x="213840" y="128580"/>
                  </a:lnTo>
                  <a:lnTo>
                    <a:pt x="285437" y="128580"/>
                  </a:lnTo>
                  <a:lnTo>
                    <a:pt x="285437" y="128118"/>
                  </a:lnTo>
                  <a:lnTo>
                    <a:pt x="213840" y="128118"/>
                  </a:lnTo>
                  <a:lnTo>
                    <a:pt x="213840" y="114904"/>
                  </a:lnTo>
                  <a:cubicBezTo>
                    <a:pt x="214718" y="115128"/>
                    <a:pt x="215627" y="115247"/>
                    <a:pt x="216551" y="115247"/>
                  </a:cubicBezTo>
                  <a:lnTo>
                    <a:pt x="272655" y="115247"/>
                  </a:lnTo>
                  <a:lnTo>
                    <a:pt x="272655" y="114770"/>
                  </a:lnTo>
                  <a:lnTo>
                    <a:pt x="216551" y="114770"/>
                  </a:lnTo>
                  <a:cubicBezTo>
                    <a:pt x="215627" y="114770"/>
                    <a:pt x="214718" y="114651"/>
                    <a:pt x="213840" y="114413"/>
                  </a:cubicBezTo>
                  <a:lnTo>
                    <a:pt x="213840" y="95091"/>
                  </a:lnTo>
                  <a:lnTo>
                    <a:pt x="233892" y="95091"/>
                  </a:lnTo>
                  <a:lnTo>
                    <a:pt x="233892" y="96014"/>
                  </a:lnTo>
                  <a:lnTo>
                    <a:pt x="235918" y="94852"/>
                  </a:lnTo>
                  <a:lnTo>
                    <a:pt x="233892" y="93690"/>
                  </a:lnTo>
                  <a:lnTo>
                    <a:pt x="233892" y="94614"/>
                  </a:lnTo>
                  <a:lnTo>
                    <a:pt x="213840" y="94614"/>
                  </a:lnTo>
                  <a:lnTo>
                    <a:pt x="213840" y="87940"/>
                  </a:lnTo>
                  <a:cubicBezTo>
                    <a:pt x="213840" y="82219"/>
                    <a:pt x="218473" y="77571"/>
                    <a:pt x="224193" y="77571"/>
                  </a:cubicBezTo>
                  <a:lnTo>
                    <a:pt x="231568" y="77571"/>
                  </a:lnTo>
                  <a:lnTo>
                    <a:pt x="231568" y="62227"/>
                  </a:lnTo>
                  <a:cubicBezTo>
                    <a:pt x="231583" y="60499"/>
                    <a:pt x="231195" y="58800"/>
                    <a:pt x="230450" y="57251"/>
                  </a:cubicBezTo>
                  <a:cubicBezTo>
                    <a:pt x="230957" y="57236"/>
                    <a:pt x="231463" y="57221"/>
                    <a:pt x="231970" y="57221"/>
                  </a:cubicBezTo>
                  <a:lnTo>
                    <a:pt x="233296" y="57221"/>
                  </a:lnTo>
                  <a:lnTo>
                    <a:pt x="233296" y="60082"/>
                  </a:lnTo>
                  <a:lnTo>
                    <a:pt x="236260" y="58353"/>
                  </a:lnTo>
                  <a:cubicBezTo>
                    <a:pt x="236794" y="59235"/>
                    <a:pt x="237735" y="59747"/>
                    <a:pt x="238716" y="59747"/>
                  </a:cubicBezTo>
                  <a:cubicBezTo>
                    <a:pt x="238994" y="59747"/>
                    <a:pt x="239276" y="59705"/>
                    <a:pt x="239553" y="59620"/>
                  </a:cubicBezTo>
                  <a:cubicBezTo>
                    <a:pt x="240819" y="59232"/>
                    <a:pt x="241653" y="58041"/>
                    <a:pt x="241579" y="56730"/>
                  </a:cubicBezTo>
                  <a:cubicBezTo>
                    <a:pt x="241504" y="55404"/>
                    <a:pt x="240536" y="54316"/>
                    <a:pt x="239255" y="54063"/>
                  </a:cubicBezTo>
                  <a:cubicBezTo>
                    <a:pt x="239080" y="54031"/>
                    <a:pt x="238905" y="54015"/>
                    <a:pt x="238732" y="54015"/>
                  </a:cubicBezTo>
                  <a:cubicBezTo>
                    <a:pt x="237622" y="54015"/>
                    <a:pt x="236588" y="54656"/>
                    <a:pt x="236111" y="55687"/>
                  </a:cubicBezTo>
                  <a:lnTo>
                    <a:pt x="233296" y="54063"/>
                  </a:lnTo>
                  <a:lnTo>
                    <a:pt x="233296" y="56923"/>
                  </a:lnTo>
                  <a:lnTo>
                    <a:pt x="231955" y="56923"/>
                  </a:lnTo>
                  <a:cubicBezTo>
                    <a:pt x="231404" y="56923"/>
                    <a:pt x="230838" y="56923"/>
                    <a:pt x="230301" y="56953"/>
                  </a:cubicBezTo>
                  <a:cubicBezTo>
                    <a:pt x="228320" y="53080"/>
                    <a:pt x="224327" y="50651"/>
                    <a:pt x="219992" y="50651"/>
                  </a:cubicBezTo>
                  <a:lnTo>
                    <a:pt x="184089" y="50651"/>
                  </a:lnTo>
                  <a:cubicBezTo>
                    <a:pt x="183761" y="48685"/>
                    <a:pt x="183091" y="46748"/>
                    <a:pt x="181735" y="45393"/>
                  </a:cubicBezTo>
                  <a:cubicBezTo>
                    <a:pt x="180797" y="44469"/>
                    <a:pt x="179605" y="43858"/>
                    <a:pt x="178309" y="43650"/>
                  </a:cubicBezTo>
                  <a:lnTo>
                    <a:pt x="178354" y="3441"/>
                  </a:lnTo>
                  <a:lnTo>
                    <a:pt x="179918" y="3471"/>
                  </a:lnTo>
                  <a:lnTo>
                    <a:pt x="177996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5676850" y="1468025"/>
              <a:ext cx="203725" cy="174775"/>
            </a:xfrm>
            <a:custGeom>
              <a:rect b="b" l="l" r="r" t="t"/>
              <a:pathLst>
                <a:path extrusionOk="0" h="6991" w="8149">
                  <a:moveTo>
                    <a:pt x="3486" y="942"/>
                  </a:moveTo>
                  <a:cubicBezTo>
                    <a:pt x="5750" y="942"/>
                    <a:pt x="6898" y="3698"/>
                    <a:pt x="5289" y="5307"/>
                  </a:cubicBezTo>
                  <a:cubicBezTo>
                    <a:pt x="4769" y="5827"/>
                    <a:pt x="4130" y="6059"/>
                    <a:pt x="3503" y="6059"/>
                  </a:cubicBezTo>
                  <a:cubicBezTo>
                    <a:pt x="2187" y="6059"/>
                    <a:pt x="924" y="5038"/>
                    <a:pt x="924" y="3505"/>
                  </a:cubicBezTo>
                  <a:cubicBezTo>
                    <a:pt x="939" y="2090"/>
                    <a:pt x="2071" y="942"/>
                    <a:pt x="3486" y="942"/>
                  </a:cubicBezTo>
                  <a:close/>
                  <a:moveTo>
                    <a:pt x="3514" y="0"/>
                  </a:moveTo>
                  <a:cubicBezTo>
                    <a:pt x="1719" y="0"/>
                    <a:pt x="0" y="1398"/>
                    <a:pt x="0" y="3505"/>
                  </a:cubicBezTo>
                  <a:cubicBezTo>
                    <a:pt x="0" y="5427"/>
                    <a:pt x="1564" y="6991"/>
                    <a:pt x="3486" y="6991"/>
                  </a:cubicBezTo>
                  <a:cubicBezTo>
                    <a:pt x="6600" y="6991"/>
                    <a:pt x="8149" y="3222"/>
                    <a:pt x="5959" y="1032"/>
                  </a:cubicBezTo>
                  <a:cubicBezTo>
                    <a:pt x="5246" y="319"/>
                    <a:pt x="4372" y="0"/>
                    <a:pt x="351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47" name="Google Shape;47;p4"/>
          <p:cNvSpPr txBox="1"/>
          <p:nvPr>
            <p:ph type="title"/>
          </p:nvPr>
        </p:nvSpPr>
        <p:spPr>
          <a:xfrm>
            <a:off x="1971475" y="1868850"/>
            <a:ext cx="6512100" cy="76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48" name="Google Shape;48;p4"/>
          <p:cNvGrpSpPr/>
          <p:nvPr/>
        </p:nvGrpSpPr>
        <p:grpSpPr>
          <a:xfrm flipH="1">
            <a:off x="868422" y="3655566"/>
            <a:ext cx="4988743" cy="2718935"/>
            <a:chOff x="234400" y="904625"/>
            <a:chExt cx="7135950" cy="3889750"/>
          </a:xfrm>
        </p:grpSpPr>
        <p:sp>
          <p:nvSpPr>
            <p:cNvPr id="49" name="Google Shape;49;p4"/>
            <p:cNvSpPr/>
            <p:nvPr/>
          </p:nvSpPr>
          <p:spPr>
            <a:xfrm>
              <a:off x="3537550" y="1398200"/>
              <a:ext cx="553100" cy="532500"/>
            </a:xfrm>
            <a:custGeom>
              <a:rect b="b" l="l" r="r" t="t"/>
              <a:pathLst>
                <a:path extrusionOk="0" h="21300" w="22124">
                  <a:moveTo>
                    <a:pt x="10652" y="1218"/>
                  </a:moveTo>
                  <a:cubicBezTo>
                    <a:pt x="14466" y="1218"/>
                    <a:pt x="17907" y="3512"/>
                    <a:pt x="19367" y="7043"/>
                  </a:cubicBezTo>
                  <a:cubicBezTo>
                    <a:pt x="20827" y="10559"/>
                    <a:pt x="20023" y="14626"/>
                    <a:pt x="17326" y="17322"/>
                  </a:cubicBezTo>
                  <a:cubicBezTo>
                    <a:pt x="15513" y="19125"/>
                    <a:pt x="13101" y="20082"/>
                    <a:pt x="10646" y="20082"/>
                  </a:cubicBezTo>
                  <a:cubicBezTo>
                    <a:pt x="9430" y="20082"/>
                    <a:pt x="8202" y="19847"/>
                    <a:pt x="7032" y="19363"/>
                  </a:cubicBezTo>
                  <a:cubicBezTo>
                    <a:pt x="3501" y="17903"/>
                    <a:pt x="1207" y="14462"/>
                    <a:pt x="1207" y="10648"/>
                  </a:cubicBezTo>
                  <a:cubicBezTo>
                    <a:pt x="1207" y="5434"/>
                    <a:pt x="5438" y="1218"/>
                    <a:pt x="10652" y="1218"/>
                  </a:cubicBezTo>
                  <a:close/>
                  <a:moveTo>
                    <a:pt x="10647" y="1"/>
                  </a:moveTo>
                  <a:cubicBezTo>
                    <a:pt x="9274" y="1"/>
                    <a:pt x="7889" y="267"/>
                    <a:pt x="6570" y="816"/>
                  </a:cubicBezTo>
                  <a:cubicBezTo>
                    <a:pt x="2593" y="2469"/>
                    <a:pt x="0" y="6343"/>
                    <a:pt x="0" y="10648"/>
                  </a:cubicBezTo>
                  <a:cubicBezTo>
                    <a:pt x="15" y="16517"/>
                    <a:pt x="4768" y="21285"/>
                    <a:pt x="10652" y="21300"/>
                  </a:cubicBezTo>
                  <a:cubicBezTo>
                    <a:pt x="14958" y="21300"/>
                    <a:pt x="18831" y="18693"/>
                    <a:pt x="20485" y="14715"/>
                  </a:cubicBezTo>
                  <a:cubicBezTo>
                    <a:pt x="22123" y="10737"/>
                    <a:pt x="21215" y="6164"/>
                    <a:pt x="18175" y="3125"/>
                  </a:cubicBezTo>
                  <a:cubicBezTo>
                    <a:pt x="16134" y="1083"/>
                    <a:pt x="13414" y="1"/>
                    <a:pt x="1064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5232525" y="2940725"/>
              <a:ext cx="263975" cy="226075"/>
            </a:xfrm>
            <a:custGeom>
              <a:rect b="b" l="l" r="r" t="t"/>
              <a:pathLst>
                <a:path extrusionOk="0" h="9043" w="10559">
                  <a:moveTo>
                    <a:pt x="4533" y="1"/>
                  </a:moveTo>
                  <a:cubicBezTo>
                    <a:pt x="4526" y="1"/>
                    <a:pt x="4520" y="1"/>
                    <a:pt x="4514" y="1"/>
                  </a:cubicBezTo>
                  <a:cubicBezTo>
                    <a:pt x="2011" y="1"/>
                    <a:pt x="0" y="2027"/>
                    <a:pt x="0" y="4515"/>
                  </a:cubicBezTo>
                  <a:cubicBezTo>
                    <a:pt x="0" y="7235"/>
                    <a:pt x="2222" y="9042"/>
                    <a:pt x="4545" y="9042"/>
                  </a:cubicBezTo>
                  <a:cubicBezTo>
                    <a:pt x="5656" y="9042"/>
                    <a:pt x="6791" y="8628"/>
                    <a:pt x="7717" y="7703"/>
                  </a:cubicBezTo>
                  <a:cubicBezTo>
                    <a:pt x="10558" y="4862"/>
                    <a:pt x="8543" y="1"/>
                    <a:pt x="4533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4235600" y="3656175"/>
              <a:ext cx="230825" cy="197525"/>
            </a:xfrm>
            <a:custGeom>
              <a:rect b="b" l="l" r="r" t="t"/>
              <a:pathLst>
                <a:path extrusionOk="0" h="7901" w="9233">
                  <a:moveTo>
                    <a:pt x="5267" y="1"/>
                  </a:moveTo>
                  <a:cubicBezTo>
                    <a:pt x="1748" y="1"/>
                    <a:pt x="1" y="4251"/>
                    <a:pt x="2484" y="6734"/>
                  </a:cubicBezTo>
                  <a:cubicBezTo>
                    <a:pt x="3290" y="7540"/>
                    <a:pt x="4279" y="7900"/>
                    <a:pt x="5250" y="7900"/>
                  </a:cubicBezTo>
                  <a:cubicBezTo>
                    <a:pt x="7278" y="7900"/>
                    <a:pt x="9223" y="6326"/>
                    <a:pt x="9233" y="3949"/>
                  </a:cubicBezTo>
                  <a:cubicBezTo>
                    <a:pt x="9218" y="1759"/>
                    <a:pt x="7460" y="1"/>
                    <a:pt x="5285" y="1"/>
                  </a:cubicBezTo>
                  <a:cubicBezTo>
                    <a:pt x="5279" y="1"/>
                    <a:pt x="5273" y="1"/>
                    <a:pt x="526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3731600" y="1598750"/>
              <a:ext cx="167250" cy="143500"/>
            </a:xfrm>
            <a:custGeom>
              <a:rect b="b" l="l" r="r" t="t"/>
              <a:pathLst>
                <a:path extrusionOk="0" h="5740" w="6690">
                  <a:moveTo>
                    <a:pt x="2879" y="1"/>
                  </a:moveTo>
                  <a:cubicBezTo>
                    <a:pt x="1409" y="1"/>
                    <a:pt x="0" y="1147"/>
                    <a:pt x="0" y="2879"/>
                  </a:cubicBezTo>
                  <a:cubicBezTo>
                    <a:pt x="0" y="4458"/>
                    <a:pt x="1281" y="5739"/>
                    <a:pt x="2860" y="5739"/>
                  </a:cubicBezTo>
                  <a:cubicBezTo>
                    <a:pt x="5423" y="5739"/>
                    <a:pt x="6689" y="2656"/>
                    <a:pt x="4886" y="853"/>
                  </a:cubicBezTo>
                  <a:cubicBezTo>
                    <a:pt x="4302" y="264"/>
                    <a:pt x="3584" y="1"/>
                    <a:pt x="2879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5686150" y="1183900"/>
              <a:ext cx="164275" cy="140475"/>
            </a:xfrm>
            <a:custGeom>
              <a:rect b="b" l="l" r="r" t="t"/>
              <a:pathLst>
                <a:path extrusionOk="0" h="5619" w="6571">
                  <a:moveTo>
                    <a:pt x="2836" y="1"/>
                  </a:moveTo>
                  <a:cubicBezTo>
                    <a:pt x="1389" y="1"/>
                    <a:pt x="0" y="1122"/>
                    <a:pt x="0" y="2818"/>
                  </a:cubicBezTo>
                  <a:cubicBezTo>
                    <a:pt x="0" y="4367"/>
                    <a:pt x="1267" y="5618"/>
                    <a:pt x="2816" y="5618"/>
                  </a:cubicBezTo>
                  <a:cubicBezTo>
                    <a:pt x="5319" y="5618"/>
                    <a:pt x="6570" y="2594"/>
                    <a:pt x="4797" y="821"/>
                  </a:cubicBezTo>
                  <a:cubicBezTo>
                    <a:pt x="4226" y="255"/>
                    <a:pt x="3524" y="1"/>
                    <a:pt x="2836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3163625" y="3746675"/>
              <a:ext cx="167625" cy="143625"/>
            </a:xfrm>
            <a:custGeom>
              <a:rect b="b" l="l" r="r" t="t"/>
              <a:pathLst>
                <a:path extrusionOk="0" h="5745" w="6705">
                  <a:moveTo>
                    <a:pt x="3844" y="1"/>
                  </a:moveTo>
                  <a:cubicBezTo>
                    <a:pt x="1281" y="1"/>
                    <a:pt x="0" y="3085"/>
                    <a:pt x="1818" y="4902"/>
                  </a:cubicBezTo>
                  <a:cubicBezTo>
                    <a:pt x="2400" y="5484"/>
                    <a:pt x="3116" y="5745"/>
                    <a:pt x="3819" y="5745"/>
                  </a:cubicBezTo>
                  <a:cubicBezTo>
                    <a:pt x="5291" y="5745"/>
                    <a:pt x="6704" y="4601"/>
                    <a:pt x="6704" y="2876"/>
                  </a:cubicBezTo>
                  <a:cubicBezTo>
                    <a:pt x="6704" y="1282"/>
                    <a:pt x="5423" y="1"/>
                    <a:pt x="3844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3232150" y="3171800"/>
              <a:ext cx="167250" cy="143625"/>
            </a:xfrm>
            <a:custGeom>
              <a:rect b="b" l="l" r="r" t="t"/>
              <a:pathLst>
                <a:path extrusionOk="0" h="5745" w="6690">
                  <a:moveTo>
                    <a:pt x="3804" y="0"/>
                  </a:moveTo>
                  <a:cubicBezTo>
                    <a:pt x="3101" y="0"/>
                    <a:pt x="2385" y="261"/>
                    <a:pt x="1803" y="843"/>
                  </a:cubicBezTo>
                  <a:cubicBezTo>
                    <a:pt x="0" y="2661"/>
                    <a:pt x="1282" y="5744"/>
                    <a:pt x="3829" y="5744"/>
                  </a:cubicBezTo>
                  <a:cubicBezTo>
                    <a:pt x="5408" y="5730"/>
                    <a:pt x="6689" y="4448"/>
                    <a:pt x="6689" y="2869"/>
                  </a:cubicBezTo>
                  <a:cubicBezTo>
                    <a:pt x="6689" y="1145"/>
                    <a:pt x="5276" y="0"/>
                    <a:pt x="380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2835125" y="2638100"/>
              <a:ext cx="167625" cy="143625"/>
            </a:xfrm>
            <a:custGeom>
              <a:rect b="b" l="l" r="r" t="t"/>
              <a:pathLst>
                <a:path extrusionOk="0" h="5745" w="6705">
                  <a:moveTo>
                    <a:pt x="3814" y="0"/>
                  </a:moveTo>
                  <a:cubicBezTo>
                    <a:pt x="3110" y="0"/>
                    <a:pt x="2390" y="261"/>
                    <a:pt x="1803" y="843"/>
                  </a:cubicBezTo>
                  <a:cubicBezTo>
                    <a:pt x="1" y="2646"/>
                    <a:pt x="1282" y="5744"/>
                    <a:pt x="3829" y="5744"/>
                  </a:cubicBezTo>
                  <a:cubicBezTo>
                    <a:pt x="5408" y="5729"/>
                    <a:pt x="6690" y="4448"/>
                    <a:pt x="6705" y="2869"/>
                  </a:cubicBezTo>
                  <a:cubicBezTo>
                    <a:pt x="6705" y="1145"/>
                    <a:pt x="5291" y="0"/>
                    <a:pt x="381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5733825" y="3440175"/>
              <a:ext cx="219750" cy="176125"/>
            </a:xfrm>
            <a:custGeom>
              <a:rect b="b" l="l" r="r" t="t"/>
              <a:pathLst>
                <a:path extrusionOk="0" h="7045" w="8790">
                  <a:moveTo>
                    <a:pt x="4082" y="462"/>
                  </a:moveTo>
                  <a:cubicBezTo>
                    <a:pt x="5766" y="477"/>
                    <a:pt x="7121" y="1833"/>
                    <a:pt x="7136" y="3516"/>
                  </a:cubicBezTo>
                  <a:cubicBezTo>
                    <a:pt x="7136" y="5360"/>
                    <a:pt x="5630" y="6577"/>
                    <a:pt x="4061" y="6577"/>
                  </a:cubicBezTo>
                  <a:cubicBezTo>
                    <a:pt x="3310" y="6577"/>
                    <a:pt x="2544" y="6298"/>
                    <a:pt x="1922" y="5676"/>
                  </a:cubicBezTo>
                  <a:cubicBezTo>
                    <a:pt x="0" y="3754"/>
                    <a:pt x="1356" y="462"/>
                    <a:pt x="4082" y="462"/>
                  </a:cubicBezTo>
                  <a:close/>
                  <a:moveTo>
                    <a:pt x="4082" y="0"/>
                  </a:moveTo>
                  <a:cubicBezTo>
                    <a:pt x="2131" y="0"/>
                    <a:pt x="566" y="1579"/>
                    <a:pt x="552" y="3516"/>
                  </a:cubicBezTo>
                  <a:cubicBezTo>
                    <a:pt x="552" y="5641"/>
                    <a:pt x="2288" y="7045"/>
                    <a:pt x="4099" y="7045"/>
                  </a:cubicBezTo>
                  <a:cubicBezTo>
                    <a:pt x="4967" y="7045"/>
                    <a:pt x="5851" y="6723"/>
                    <a:pt x="6570" y="6004"/>
                  </a:cubicBezTo>
                  <a:cubicBezTo>
                    <a:pt x="8790" y="3784"/>
                    <a:pt x="7211" y="0"/>
                    <a:pt x="4082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3982625" y="3033825"/>
              <a:ext cx="264075" cy="226275"/>
            </a:xfrm>
            <a:custGeom>
              <a:rect b="b" l="l" r="r" t="t"/>
              <a:pathLst>
                <a:path extrusionOk="0" h="9051" w="10563">
                  <a:moveTo>
                    <a:pt x="4514" y="1610"/>
                  </a:moveTo>
                  <a:cubicBezTo>
                    <a:pt x="7106" y="1610"/>
                    <a:pt x="8417" y="4753"/>
                    <a:pt x="6570" y="6586"/>
                  </a:cubicBezTo>
                  <a:cubicBezTo>
                    <a:pt x="5977" y="7178"/>
                    <a:pt x="5249" y="7444"/>
                    <a:pt x="4534" y="7444"/>
                  </a:cubicBezTo>
                  <a:cubicBezTo>
                    <a:pt x="3041" y="7444"/>
                    <a:pt x="1609" y="6283"/>
                    <a:pt x="1609" y="4530"/>
                  </a:cubicBezTo>
                  <a:cubicBezTo>
                    <a:pt x="1609" y="2921"/>
                    <a:pt x="2905" y="1610"/>
                    <a:pt x="4514" y="1610"/>
                  </a:cubicBezTo>
                  <a:close/>
                  <a:moveTo>
                    <a:pt x="4514" y="1"/>
                  </a:moveTo>
                  <a:cubicBezTo>
                    <a:pt x="2026" y="1"/>
                    <a:pt x="0" y="2027"/>
                    <a:pt x="0" y="4530"/>
                  </a:cubicBezTo>
                  <a:cubicBezTo>
                    <a:pt x="0" y="7250"/>
                    <a:pt x="2229" y="9051"/>
                    <a:pt x="4552" y="9051"/>
                  </a:cubicBezTo>
                  <a:cubicBezTo>
                    <a:pt x="5663" y="9051"/>
                    <a:pt x="6796" y="8639"/>
                    <a:pt x="7717" y="7718"/>
                  </a:cubicBezTo>
                  <a:cubicBezTo>
                    <a:pt x="10562" y="4872"/>
                    <a:pt x="8551" y="1"/>
                    <a:pt x="4514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6153925" y="1931625"/>
              <a:ext cx="264100" cy="226275"/>
            </a:xfrm>
            <a:custGeom>
              <a:rect b="b" l="l" r="r" t="t"/>
              <a:pathLst>
                <a:path extrusionOk="0" h="9051" w="10564">
                  <a:moveTo>
                    <a:pt x="4530" y="1616"/>
                  </a:moveTo>
                  <a:cubicBezTo>
                    <a:pt x="7122" y="1616"/>
                    <a:pt x="8418" y="4760"/>
                    <a:pt x="6585" y="6592"/>
                  </a:cubicBezTo>
                  <a:cubicBezTo>
                    <a:pt x="5993" y="7185"/>
                    <a:pt x="5263" y="7450"/>
                    <a:pt x="4546" y="7450"/>
                  </a:cubicBezTo>
                  <a:cubicBezTo>
                    <a:pt x="3048" y="7450"/>
                    <a:pt x="1610" y="6290"/>
                    <a:pt x="1610" y="4536"/>
                  </a:cubicBezTo>
                  <a:cubicBezTo>
                    <a:pt x="1610" y="2927"/>
                    <a:pt x="2921" y="1631"/>
                    <a:pt x="4530" y="1616"/>
                  </a:cubicBezTo>
                  <a:close/>
                  <a:moveTo>
                    <a:pt x="4554" y="1"/>
                  </a:moveTo>
                  <a:cubicBezTo>
                    <a:pt x="2231" y="1"/>
                    <a:pt x="1" y="1805"/>
                    <a:pt x="1" y="4536"/>
                  </a:cubicBezTo>
                  <a:cubicBezTo>
                    <a:pt x="1" y="7024"/>
                    <a:pt x="2027" y="9050"/>
                    <a:pt x="4530" y="9050"/>
                  </a:cubicBezTo>
                  <a:cubicBezTo>
                    <a:pt x="8552" y="9050"/>
                    <a:pt x="10563" y="4179"/>
                    <a:pt x="7718" y="1333"/>
                  </a:cubicBezTo>
                  <a:cubicBezTo>
                    <a:pt x="6797" y="413"/>
                    <a:pt x="5665" y="1"/>
                    <a:pt x="4554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5797875" y="1994000"/>
              <a:ext cx="100950" cy="116600"/>
            </a:xfrm>
            <a:custGeom>
              <a:rect b="b" l="l" r="r" t="t"/>
              <a:pathLst>
                <a:path extrusionOk="0" h="4664" w="4038">
                  <a:moveTo>
                    <a:pt x="4038" y="0"/>
                  </a:moveTo>
                  <a:lnTo>
                    <a:pt x="1" y="2324"/>
                  </a:lnTo>
                  <a:lnTo>
                    <a:pt x="4038" y="4663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5272000" y="1712425"/>
              <a:ext cx="322550" cy="310650"/>
            </a:xfrm>
            <a:custGeom>
              <a:rect b="b" l="l" r="r" t="t"/>
              <a:pathLst>
                <a:path extrusionOk="0" h="12426" w="12902">
                  <a:moveTo>
                    <a:pt x="6198" y="1058"/>
                  </a:moveTo>
                  <a:cubicBezTo>
                    <a:pt x="8283" y="1058"/>
                    <a:pt x="10160" y="2310"/>
                    <a:pt x="10965" y="4232"/>
                  </a:cubicBezTo>
                  <a:cubicBezTo>
                    <a:pt x="11755" y="6153"/>
                    <a:pt x="11323" y="8358"/>
                    <a:pt x="9848" y="9833"/>
                  </a:cubicBezTo>
                  <a:cubicBezTo>
                    <a:pt x="8871" y="10819"/>
                    <a:pt x="7555" y="11346"/>
                    <a:pt x="6215" y="11346"/>
                  </a:cubicBezTo>
                  <a:cubicBezTo>
                    <a:pt x="5552" y="11346"/>
                    <a:pt x="4883" y="11217"/>
                    <a:pt x="4246" y="10950"/>
                  </a:cubicBezTo>
                  <a:cubicBezTo>
                    <a:pt x="2324" y="10161"/>
                    <a:pt x="1073" y="8284"/>
                    <a:pt x="1073" y="6213"/>
                  </a:cubicBezTo>
                  <a:cubicBezTo>
                    <a:pt x="1073" y="3367"/>
                    <a:pt x="3367" y="1073"/>
                    <a:pt x="6198" y="1073"/>
                  </a:cubicBezTo>
                  <a:lnTo>
                    <a:pt x="6198" y="1058"/>
                  </a:lnTo>
                  <a:close/>
                  <a:moveTo>
                    <a:pt x="6209" y="1"/>
                  </a:moveTo>
                  <a:cubicBezTo>
                    <a:pt x="5408" y="1"/>
                    <a:pt x="4600" y="156"/>
                    <a:pt x="3829" y="477"/>
                  </a:cubicBezTo>
                  <a:cubicBezTo>
                    <a:pt x="1505" y="1431"/>
                    <a:pt x="0" y="3695"/>
                    <a:pt x="0" y="6213"/>
                  </a:cubicBezTo>
                  <a:cubicBezTo>
                    <a:pt x="0" y="9639"/>
                    <a:pt x="2771" y="12410"/>
                    <a:pt x="6198" y="12425"/>
                  </a:cubicBezTo>
                  <a:cubicBezTo>
                    <a:pt x="8715" y="12425"/>
                    <a:pt x="10980" y="10906"/>
                    <a:pt x="11933" y="8582"/>
                  </a:cubicBezTo>
                  <a:cubicBezTo>
                    <a:pt x="12902" y="6273"/>
                    <a:pt x="12365" y="3591"/>
                    <a:pt x="10593" y="1818"/>
                  </a:cubicBezTo>
                  <a:cubicBezTo>
                    <a:pt x="9408" y="633"/>
                    <a:pt x="7823" y="1"/>
                    <a:pt x="6209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4927500" y="1267050"/>
              <a:ext cx="265575" cy="227525"/>
            </a:xfrm>
            <a:custGeom>
              <a:rect b="b" l="l" r="r" t="t"/>
              <a:pathLst>
                <a:path extrusionOk="0" h="9101" w="10623">
                  <a:moveTo>
                    <a:pt x="4559" y="788"/>
                  </a:moveTo>
                  <a:cubicBezTo>
                    <a:pt x="7911" y="788"/>
                    <a:pt x="9579" y="4855"/>
                    <a:pt x="7211" y="7224"/>
                  </a:cubicBezTo>
                  <a:cubicBezTo>
                    <a:pt x="6446" y="7989"/>
                    <a:pt x="5505" y="8331"/>
                    <a:pt x="4582" y="8331"/>
                  </a:cubicBezTo>
                  <a:cubicBezTo>
                    <a:pt x="2647" y="8331"/>
                    <a:pt x="790" y="6826"/>
                    <a:pt x="790" y="4557"/>
                  </a:cubicBezTo>
                  <a:cubicBezTo>
                    <a:pt x="790" y="2486"/>
                    <a:pt x="2473" y="803"/>
                    <a:pt x="4559" y="788"/>
                  </a:cubicBezTo>
                  <a:close/>
                  <a:moveTo>
                    <a:pt x="4582" y="0"/>
                  </a:moveTo>
                  <a:cubicBezTo>
                    <a:pt x="2245" y="0"/>
                    <a:pt x="0" y="1815"/>
                    <a:pt x="0" y="4557"/>
                  </a:cubicBezTo>
                  <a:cubicBezTo>
                    <a:pt x="15" y="7060"/>
                    <a:pt x="2041" y="9101"/>
                    <a:pt x="4559" y="9101"/>
                  </a:cubicBezTo>
                  <a:cubicBezTo>
                    <a:pt x="8596" y="9101"/>
                    <a:pt x="10622" y="4199"/>
                    <a:pt x="7762" y="1339"/>
                  </a:cubicBezTo>
                  <a:cubicBezTo>
                    <a:pt x="6837" y="414"/>
                    <a:pt x="5699" y="0"/>
                    <a:pt x="4582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6666025" y="3828625"/>
              <a:ext cx="219775" cy="176425"/>
            </a:xfrm>
            <a:custGeom>
              <a:rect b="b" l="l" r="r" t="t"/>
              <a:pathLst>
                <a:path extrusionOk="0" h="7057" w="8791">
                  <a:moveTo>
                    <a:pt x="4083" y="477"/>
                  </a:moveTo>
                  <a:cubicBezTo>
                    <a:pt x="5766" y="477"/>
                    <a:pt x="7122" y="1833"/>
                    <a:pt x="7137" y="3531"/>
                  </a:cubicBezTo>
                  <a:cubicBezTo>
                    <a:pt x="7137" y="5364"/>
                    <a:pt x="5632" y="6584"/>
                    <a:pt x="4064" y="6584"/>
                  </a:cubicBezTo>
                  <a:cubicBezTo>
                    <a:pt x="3312" y="6584"/>
                    <a:pt x="2545" y="6304"/>
                    <a:pt x="1923" y="5676"/>
                  </a:cubicBezTo>
                  <a:cubicBezTo>
                    <a:pt x="1" y="3754"/>
                    <a:pt x="1357" y="477"/>
                    <a:pt x="4083" y="477"/>
                  </a:cubicBezTo>
                  <a:close/>
                  <a:moveTo>
                    <a:pt x="4083" y="0"/>
                  </a:moveTo>
                  <a:cubicBezTo>
                    <a:pt x="2131" y="0"/>
                    <a:pt x="552" y="1579"/>
                    <a:pt x="552" y="3531"/>
                  </a:cubicBezTo>
                  <a:cubicBezTo>
                    <a:pt x="552" y="5649"/>
                    <a:pt x="2293" y="7057"/>
                    <a:pt x="4106" y="7057"/>
                  </a:cubicBezTo>
                  <a:cubicBezTo>
                    <a:pt x="4972" y="7057"/>
                    <a:pt x="5854" y="6736"/>
                    <a:pt x="6571" y="6019"/>
                  </a:cubicBezTo>
                  <a:cubicBezTo>
                    <a:pt x="8790" y="3799"/>
                    <a:pt x="7211" y="0"/>
                    <a:pt x="4083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234400" y="904625"/>
              <a:ext cx="7135950" cy="3889750"/>
            </a:xfrm>
            <a:custGeom>
              <a:rect b="b" l="l" r="r" t="t"/>
              <a:pathLst>
                <a:path extrusionOk="0" h="155590" w="285438">
                  <a:moveTo>
                    <a:pt x="178309" y="44126"/>
                  </a:moveTo>
                  <a:cubicBezTo>
                    <a:pt x="179471" y="44335"/>
                    <a:pt x="180558" y="44886"/>
                    <a:pt x="181408" y="45720"/>
                  </a:cubicBezTo>
                  <a:cubicBezTo>
                    <a:pt x="182659" y="46972"/>
                    <a:pt x="183300" y="48774"/>
                    <a:pt x="183627" y="50637"/>
                  </a:cubicBezTo>
                  <a:lnTo>
                    <a:pt x="178309" y="50637"/>
                  </a:lnTo>
                  <a:lnTo>
                    <a:pt x="178309" y="44126"/>
                  </a:lnTo>
                  <a:close/>
                  <a:moveTo>
                    <a:pt x="238682" y="54495"/>
                  </a:moveTo>
                  <a:cubicBezTo>
                    <a:pt x="238694" y="54495"/>
                    <a:pt x="238706" y="54495"/>
                    <a:pt x="238718" y="54495"/>
                  </a:cubicBezTo>
                  <a:cubicBezTo>
                    <a:pt x="238725" y="54495"/>
                    <a:pt x="238732" y="54495"/>
                    <a:pt x="238739" y="54495"/>
                  </a:cubicBezTo>
                  <a:cubicBezTo>
                    <a:pt x="240559" y="54495"/>
                    <a:pt x="241695" y="56467"/>
                    <a:pt x="240804" y="58056"/>
                  </a:cubicBezTo>
                  <a:cubicBezTo>
                    <a:pt x="240350" y="58873"/>
                    <a:pt x="239534" y="59283"/>
                    <a:pt x="238716" y="59283"/>
                  </a:cubicBezTo>
                  <a:cubicBezTo>
                    <a:pt x="237925" y="59283"/>
                    <a:pt x="237131" y="58899"/>
                    <a:pt x="236663" y="58130"/>
                  </a:cubicBezTo>
                  <a:lnTo>
                    <a:pt x="238495" y="57072"/>
                  </a:lnTo>
                  <a:lnTo>
                    <a:pt x="236514" y="55925"/>
                  </a:lnTo>
                  <a:cubicBezTo>
                    <a:pt x="236896" y="55058"/>
                    <a:pt x="237743" y="54495"/>
                    <a:pt x="238682" y="54495"/>
                  </a:cubicBezTo>
                  <a:close/>
                  <a:moveTo>
                    <a:pt x="219992" y="51426"/>
                  </a:moveTo>
                  <a:cubicBezTo>
                    <a:pt x="223910" y="51426"/>
                    <a:pt x="227515" y="53556"/>
                    <a:pt x="229422" y="56983"/>
                  </a:cubicBezTo>
                  <a:cubicBezTo>
                    <a:pt x="209519" y="58145"/>
                    <a:pt x="193177" y="72804"/>
                    <a:pt x="189452" y="91918"/>
                  </a:cubicBezTo>
                  <a:cubicBezTo>
                    <a:pt x="186279" y="89474"/>
                    <a:pt x="184417" y="85690"/>
                    <a:pt x="184432" y="81668"/>
                  </a:cubicBezTo>
                  <a:lnTo>
                    <a:pt x="184432" y="56074"/>
                  </a:lnTo>
                  <a:cubicBezTo>
                    <a:pt x="184462" y="54525"/>
                    <a:pt x="184387" y="52975"/>
                    <a:pt x="184223" y="51441"/>
                  </a:cubicBezTo>
                  <a:lnTo>
                    <a:pt x="219992" y="51426"/>
                  </a:lnTo>
                  <a:close/>
                  <a:moveTo>
                    <a:pt x="229571" y="57281"/>
                  </a:moveTo>
                  <a:cubicBezTo>
                    <a:pt x="230361" y="58815"/>
                    <a:pt x="230778" y="60514"/>
                    <a:pt x="230778" y="62227"/>
                  </a:cubicBezTo>
                  <a:lnTo>
                    <a:pt x="230793" y="62227"/>
                  </a:lnTo>
                  <a:lnTo>
                    <a:pt x="230793" y="76782"/>
                  </a:lnTo>
                  <a:lnTo>
                    <a:pt x="224193" y="76782"/>
                  </a:lnTo>
                  <a:cubicBezTo>
                    <a:pt x="218026" y="76782"/>
                    <a:pt x="213035" y="81772"/>
                    <a:pt x="213035" y="87925"/>
                  </a:cubicBezTo>
                  <a:lnTo>
                    <a:pt x="213035" y="94614"/>
                  </a:lnTo>
                  <a:lnTo>
                    <a:pt x="197363" y="94614"/>
                  </a:lnTo>
                  <a:cubicBezTo>
                    <a:pt x="197340" y="94614"/>
                    <a:pt x="197317" y="94614"/>
                    <a:pt x="197294" y="94614"/>
                  </a:cubicBezTo>
                  <a:cubicBezTo>
                    <a:pt x="194562" y="94614"/>
                    <a:pt x="191922" y="93736"/>
                    <a:pt x="189720" y="92126"/>
                  </a:cubicBezTo>
                  <a:cubicBezTo>
                    <a:pt x="193370" y="73028"/>
                    <a:pt x="209698" y="58368"/>
                    <a:pt x="229571" y="57281"/>
                  </a:cubicBezTo>
                  <a:close/>
                  <a:moveTo>
                    <a:pt x="94734" y="94078"/>
                  </a:moveTo>
                  <a:lnTo>
                    <a:pt x="94734" y="99739"/>
                  </a:lnTo>
                  <a:cubicBezTo>
                    <a:pt x="93423" y="99426"/>
                    <a:pt x="92499" y="98264"/>
                    <a:pt x="92499" y="96908"/>
                  </a:cubicBezTo>
                  <a:cubicBezTo>
                    <a:pt x="92499" y="95567"/>
                    <a:pt x="93423" y="94391"/>
                    <a:pt x="94734" y="94078"/>
                  </a:cubicBezTo>
                  <a:close/>
                  <a:moveTo>
                    <a:pt x="95404" y="94003"/>
                  </a:moveTo>
                  <a:cubicBezTo>
                    <a:pt x="97013" y="94003"/>
                    <a:pt x="98309" y="95299"/>
                    <a:pt x="98309" y="96908"/>
                  </a:cubicBezTo>
                  <a:cubicBezTo>
                    <a:pt x="98309" y="98517"/>
                    <a:pt x="97013" y="99828"/>
                    <a:pt x="95404" y="99828"/>
                  </a:cubicBezTo>
                  <a:lnTo>
                    <a:pt x="95195" y="99828"/>
                  </a:lnTo>
                  <a:lnTo>
                    <a:pt x="95195" y="94018"/>
                  </a:lnTo>
                  <a:cubicBezTo>
                    <a:pt x="95270" y="94003"/>
                    <a:pt x="95344" y="94003"/>
                    <a:pt x="95404" y="94003"/>
                  </a:cubicBezTo>
                  <a:close/>
                  <a:moveTo>
                    <a:pt x="189631" y="92633"/>
                  </a:moveTo>
                  <a:cubicBezTo>
                    <a:pt x="191881" y="94227"/>
                    <a:pt x="194592" y="95091"/>
                    <a:pt x="197363" y="95091"/>
                  </a:cubicBezTo>
                  <a:lnTo>
                    <a:pt x="213035" y="95091"/>
                  </a:lnTo>
                  <a:lnTo>
                    <a:pt x="213035" y="114159"/>
                  </a:lnTo>
                  <a:cubicBezTo>
                    <a:pt x="208998" y="112714"/>
                    <a:pt x="206257" y="108945"/>
                    <a:pt x="206093" y="104670"/>
                  </a:cubicBezTo>
                  <a:lnTo>
                    <a:pt x="210517" y="104670"/>
                  </a:lnTo>
                  <a:lnTo>
                    <a:pt x="205854" y="96580"/>
                  </a:lnTo>
                  <a:lnTo>
                    <a:pt x="201192" y="104670"/>
                  </a:lnTo>
                  <a:lnTo>
                    <a:pt x="205631" y="104670"/>
                  </a:lnTo>
                  <a:cubicBezTo>
                    <a:pt x="205795" y="109214"/>
                    <a:pt x="208745" y="113176"/>
                    <a:pt x="213050" y="114651"/>
                  </a:cubicBezTo>
                  <a:lnTo>
                    <a:pt x="213050" y="128118"/>
                  </a:lnTo>
                  <a:lnTo>
                    <a:pt x="205199" y="128118"/>
                  </a:lnTo>
                  <a:cubicBezTo>
                    <a:pt x="205182" y="128118"/>
                    <a:pt x="205164" y="128119"/>
                    <a:pt x="205147" y="128119"/>
                  </a:cubicBezTo>
                  <a:cubicBezTo>
                    <a:pt x="198968" y="128119"/>
                    <a:pt x="193076" y="125484"/>
                    <a:pt x="188961" y="120878"/>
                  </a:cubicBezTo>
                  <a:lnTo>
                    <a:pt x="188961" y="100230"/>
                  </a:lnTo>
                  <a:cubicBezTo>
                    <a:pt x="188961" y="97683"/>
                    <a:pt x="189184" y="95135"/>
                    <a:pt x="189631" y="92633"/>
                  </a:cubicBezTo>
                  <a:close/>
                  <a:moveTo>
                    <a:pt x="176640" y="43963"/>
                  </a:moveTo>
                  <a:cubicBezTo>
                    <a:pt x="176938" y="43963"/>
                    <a:pt x="177221" y="43977"/>
                    <a:pt x="177504" y="44007"/>
                  </a:cubicBezTo>
                  <a:lnTo>
                    <a:pt x="177504" y="51441"/>
                  </a:lnTo>
                  <a:lnTo>
                    <a:pt x="183746" y="51441"/>
                  </a:lnTo>
                  <a:cubicBezTo>
                    <a:pt x="183910" y="52975"/>
                    <a:pt x="183985" y="54525"/>
                    <a:pt x="183955" y="56074"/>
                  </a:cubicBezTo>
                  <a:lnTo>
                    <a:pt x="183955" y="81683"/>
                  </a:lnTo>
                  <a:cubicBezTo>
                    <a:pt x="183940" y="85929"/>
                    <a:pt x="185951" y="89906"/>
                    <a:pt x="189348" y="92439"/>
                  </a:cubicBezTo>
                  <a:cubicBezTo>
                    <a:pt x="188886" y="95001"/>
                    <a:pt x="188648" y="97608"/>
                    <a:pt x="188648" y="100230"/>
                  </a:cubicBezTo>
                  <a:lnTo>
                    <a:pt x="188648" y="120521"/>
                  </a:lnTo>
                  <a:cubicBezTo>
                    <a:pt x="185951" y="117362"/>
                    <a:pt x="184208" y="113504"/>
                    <a:pt x="183642" y="109392"/>
                  </a:cubicBezTo>
                  <a:lnTo>
                    <a:pt x="185743" y="109273"/>
                  </a:lnTo>
                  <a:lnTo>
                    <a:pt x="183195" y="105370"/>
                  </a:lnTo>
                  <a:lnTo>
                    <a:pt x="181080" y="109526"/>
                  </a:lnTo>
                  <a:lnTo>
                    <a:pt x="183180" y="109422"/>
                  </a:lnTo>
                  <a:cubicBezTo>
                    <a:pt x="183776" y="113817"/>
                    <a:pt x="185683" y="117929"/>
                    <a:pt x="188663" y="121236"/>
                  </a:cubicBezTo>
                  <a:lnTo>
                    <a:pt x="188663" y="133988"/>
                  </a:lnTo>
                  <a:lnTo>
                    <a:pt x="178056" y="133988"/>
                  </a:lnTo>
                  <a:lnTo>
                    <a:pt x="178056" y="75933"/>
                  </a:lnTo>
                  <a:lnTo>
                    <a:pt x="179635" y="75933"/>
                  </a:lnTo>
                  <a:lnTo>
                    <a:pt x="177653" y="72506"/>
                  </a:lnTo>
                  <a:lnTo>
                    <a:pt x="175672" y="75933"/>
                  </a:lnTo>
                  <a:lnTo>
                    <a:pt x="177251" y="75933"/>
                  </a:lnTo>
                  <a:lnTo>
                    <a:pt x="177251" y="133988"/>
                  </a:lnTo>
                  <a:lnTo>
                    <a:pt x="106488" y="133988"/>
                  </a:lnTo>
                  <a:lnTo>
                    <a:pt x="106488" y="125050"/>
                  </a:lnTo>
                  <a:cubicBezTo>
                    <a:pt x="106488" y="111657"/>
                    <a:pt x="117244" y="100737"/>
                    <a:pt x="130562" y="100469"/>
                  </a:cubicBezTo>
                  <a:lnTo>
                    <a:pt x="130562" y="115545"/>
                  </a:lnTo>
                  <a:lnTo>
                    <a:pt x="153385" y="115545"/>
                  </a:lnTo>
                  <a:lnTo>
                    <a:pt x="153385" y="117646"/>
                  </a:lnTo>
                  <a:lnTo>
                    <a:pt x="157422" y="115321"/>
                  </a:lnTo>
                  <a:lnTo>
                    <a:pt x="153385" y="112997"/>
                  </a:lnTo>
                  <a:lnTo>
                    <a:pt x="153385" y="115083"/>
                  </a:lnTo>
                  <a:lnTo>
                    <a:pt x="131039" y="115083"/>
                  </a:lnTo>
                  <a:lnTo>
                    <a:pt x="131039" y="100469"/>
                  </a:lnTo>
                  <a:lnTo>
                    <a:pt x="158227" y="100469"/>
                  </a:lnTo>
                  <a:cubicBezTo>
                    <a:pt x="162905" y="100454"/>
                    <a:pt x="166674" y="96670"/>
                    <a:pt x="166689" y="92007"/>
                  </a:cubicBezTo>
                  <a:lnTo>
                    <a:pt x="166689" y="43963"/>
                  </a:lnTo>
                  <a:close/>
                  <a:moveTo>
                    <a:pt x="177996" y="0"/>
                  </a:moveTo>
                  <a:lnTo>
                    <a:pt x="175970" y="3397"/>
                  </a:lnTo>
                  <a:lnTo>
                    <a:pt x="177564" y="3412"/>
                  </a:lnTo>
                  <a:lnTo>
                    <a:pt x="177504" y="43530"/>
                  </a:lnTo>
                  <a:cubicBezTo>
                    <a:pt x="177221" y="43516"/>
                    <a:pt x="176938" y="43501"/>
                    <a:pt x="176640" y="43501"/>
                  </a:cubicBezTo>
                  <a:lnTo>
                    <a:pt x="166689" y="43501"/>
                  </a:lnTo>
                  <a:lnTo>
                    <a:pt x="166689" y="21274"/>
                  </a:lnTo>
                  <a:lnTo>
                    <a:pt x="167612" y="21274"/>
                  </a:lnTo>
                  <a:lnTo>
                    <a:pt x="166450" y="19262"/>
                  </a:lnTo>
                  <a:lnTo>
                    <a:pt x="165288" y="21274"/>
                  </a:lnTo>
                  <a:lnTo>
                    <a:pt x="166212" y="21274"/>
                  </a:lnTo>
                  <a:lnTo>
                    <a:pt x="166212" y="43501"/>
                  </a:lnTo>
                  <a:lnTo>
                    <a:pt x="116916" y="43501"/>
                  </a:lnTo>
                  <a:cubicBezTo>
                    <a:pt x="116907" y="43500"/>
                    <a:pt x="116897" y="43499"/>
                    <a:pt x="116888" y="43499"/>
                  </a:cubicBezTo>
                  <a:cubicBezTo>
                    <a:pt x="116583" y="43499"/>
                    <a:pt x="116583" y="43964"/>
                    <a:pt x="116888" y="43964"/>
                  </a:cubicBezTo>
                  <a:cubicBezTo>
                    <a:pt x="116897" y="43964"/>
                    <a:pt x="116907" y="43963"/>
                    <a:pt x="116916" y="43963"/>
                  </a:cubicBezTo>
                  <a:lnTo>
                    <a:pt x="166212" y="43963"/>
                  </a:lnTo>
                  <a:lnTo>
                    <a:pt x="166212" y="92007"/>
                  </a:lnTo>
                  <a:cubicBezTo>
                    <a:pt x="166212" y="96417"/>
                    <a:pt x="162637" y="99992"/>
                    <a:pt x="158227" y="100007"/>
                  </a:cubicBezTo>
                  <a:lnTo>
                    <a:pt x="131039" y="100007"/>
                  </a:lnTo>
                  <a:lnTo>
                    <a:pt x="131039" y="77869"/>
                  </a:lnTo>
                  <a:lnTo>
                    <a:pt x="144059" y="77869"/>
                  </a:lnTo>
                  <a:cubicBezTo>
                    <a:pt x="147814" y="77869"/>
                    <a:pt x="150868" y="74815"/>
                    <a:pt x="150868" y="71061"/>
                  </a:cubicBezTo>
                  <a:lnTo>
                    <a:pt x="150868" y="69214"/>
                  </a:lnTo>
                  <a:lnTo>
                    <a:pt x="151806" y="69214"/>
                  </a:lnTo>
                  <a:lnTo>
                    <a:pt x="150748" y="67366"/>
                  </a:lnTo>
                  <a:lnTo>
                    <a:pt x="150748" y="67366"/>
                  </a:lnTo>
                  <a:cubicBezTo>
                    <a:pt x="150882" y="67396"/>
                    <a:pt x="151031" y="67411"/>
                    <a:pt x="151180" y="67411"/>
                  </a:cubicBezTo>
                  <a:cubicBezTo>
                    <a:pt x="152715" y="67411"/>
                    <a:pt x="153981" y="66234"/>
                    <a:pt x="154071" y="64715"/>
                  </a:cubicBezTo>
                  <a:cubicBezTo>
                    <a:pt x="154160" y="63180"/>
                    <a:pt x="153043" y="61854"/>
                    <a:pt x="151538" y="61676"/>
                  </a:cubicBezTo>
                  <a:cubicBezTo>
                    <a:pt x="151424" y="61662"/>
                    <a:pt x="151311" y="61656"/>
                    <a:pt x="151199" y="61656"/>
                  </a:cubicBezTo>
                  <a:cubicBezTo>
                    <a:pt x="149815" y="61656"/>
                    <a:pt x="148599" y="62652"/>
                    <a:pt x="148365" y="64044"/>
                  </a:cubicBezTo>
                  <a:cubicBezTo>
                    <a:pt x="148097" y="65549"/>
                    <a:pt x="149065" y="66994"/>
                    <a:pt x="150555" y="67337"/>
                  </a:cubicBezTo>
                  <a:lnTo>
                    <a:pt x="149467" y="69199"/>
                  </a:lnTo>
                  <a:lnTo>
                    <a:pt x="150406" y="69199"/>
                  </a:lnTo>
                  <a:lnTo>
                    <a:pt x="150406" y="71046"/>
                  </a:lnTo>
                  <a:cubicBezTo>
                    <a:pt x="150406" y="74547"/>
                    <a:pt x="147560" y="77392"/>
                    <a:pt x="144059" y="77392"/>
                  </a:cubicBezTo>
                  <a:lnTo>
                    <a:pt x="131039" y="77392"/>
                  </a:lnTo>
                  <a:lnTo>
                    <a:pt x="131039" y="72893"/>
                  </a:lnTo>
                  <a:cubicBezTo>
                    <a:pt x="131024" y="67143"/>
                    <a:pt x="126376" y="62495"/>
                    <a:pt x="120640" y="62495"/>
                  </a:cubicBezTo>
                  <a:lnTo>
                    <a:pt x="86614" y="62495"/>
                  </a:lnTo>
                  <a:lnTo>
                    <a:pt x="86614" y="61556"/>
                  </a:lnTo>
                  <a:lnTo>
                    <a:pt x="84603" y="62733"/>
                  </a:lnTo>
                  <a:lnTo>
                    <a:pt x="86614" y="63895"/>
                  </a:lnTo>
                  <a:lnTo>
                    <a:pt x="86614" y="62957"/>
                  </a:lnTo>
                  <a:lnTo>
                    <a:pt x="120640" y="62957"/>
                  </a:lnTo>
                  <a:cubicBezTo>
                    <a:pt x="126108" y="62972"/>
                    <a:pt x="130547" y="67411"/>
                    <a:pt x="130562" y="72893"/>
                  </a:cubicBezTo>
                  <a:lnTo>
                    <a:pt x="130562" y="77392"/>
                  </a:lnTo>
                  <a:lnTo>
                    <a:pt x="94734" y="77392"/>
                  </a:lnTo>
                  <a:lnTo>
                    <a:pt x="94734" y="92454"/>
                  </a:lnTo>
                  <a:cubicBezTo>
                    <a:pt x="92529" y="92782"/>
                    <a:pt x="90890" y="94688"/>
                    <a:pt x="90890" y="96923"/>
                  </a:cubicBezTo>
                  <a:cubicBezTo>
                    <a:pt x="90890" y="99158"/>
                    <a:pt x="92529" y="101050"/>
                    <a:pt x="94734" y="101392"/>
                  </a:cubicBezTo>
                  <a:lnTo>
                    <a:pt x="94734" y="106279"/>
                  </a:lnTo>
                  <a:cubicBezTo>
                    <a:pt x="94734" y="115739"/>
                    <a:pt x="87061" y="123426"/>
                    <a:pt x="77586" y="123426"/>
                  </a:cubicBezTo>
                  <a:lnTo>
                    <a:pt x="16953" y="123426"/>
                  </a:lnTo>
                  <a:lnTo>
                    <a:pt x="16953" y="121727"/>
                  </a:lnTo>
                  <a:cubicBezTo>
                    <a:pt x="16953" y="121590"/>
                    <a:pt x="16831" y="121488"/>
                    <a:pt x="16707" y="121488"/>
                  </a:cubicBezTo>
                  <a:cubicBezTo>
                    <a:pt x="16669" y="121488"/>
                    <a:pt x="16631" y="121498"/>
                    <a:pt x="16596" y="121519"/>
                  </a:cubicBezTo>
                  <a:lnTo>
                    <a:pt x="13259" y="123456"/>
                  </a:lnTo>
                  <a:cubicBezTo>
                    <a:pt x="13095" y="123545"/>
                    <a:pt x="13095" y="123768"/>
                    <a:pt x="13259" y="123858"/>
                  </a:cubicBezTo>
                  <a:lnTo>
                    <a:pt x="16596" y="125780"/>
                  </a:lnTo>
                  <a:cubicBezTo>
                    <a:pt x="16633" y="125802"/>
                    <a:pt x="16673" y="125812"/>
                    <a:pt x="16713" y="125812"/>
                  </a:cubicBezTo>
                  <a:cubicBezTo>
                    <a:pt x="16835" y="125812"/>
                    <a:pt x="16953" y="125717"/>
                    <a:pt x="16953" y="125571"/>
                  </a:cubicBezTo>
                  <a:lnTo>
                    <a:pt x="16953" y="123888"/>
                  </a:lnTo>
                  <a:lnTo>
                    <a:pt x="77586" y="123888"/>
                  </a:lnTo>
                  <a:cubicBezTo>
                    <a:pt x="87315" y="123888"/>
                    <a:pt x="95195" y="115992"/>
                    <a:pt x="95195" y="106264"/>
                  </a:cubicBezTo>
                  <a:lnTo>
                    <a:pt x="95195" y="101422"/>
                  </a:lnTo>
                  <a:lnTo>
                    <a:pt x="95404" y="101422"/>
                  </a:lnTo>
                  <a:cubicBezTo>
                    <a:pt x="95413" y="101422"/>
                    <a:pt x="95422" y="101422"/>
                    <a:pt x="95431" y="101422"/>
                  </a:cubicBezTo>
                  <a:cubicBezTo>
                    <a:pt x="97921" y="101422"/>
                    <a:pt x="99918" y="99402"/>
                    <a:pt x="99918" y="96908"/>
                  </a:cubicBezTo>
                  <a:cubicBezTo>
                    <a:pt x="99918" y="94420"/>
                    <a:pt x="97907" y="92394"/>
                    <a:pt x="95404" y="92394"/>
                  </a:cubicBezTo>
                  <a:lnTo>
                    <a:pt x="95195" y="92394"/>
                  </a:lnTo>
                  <a:lnTo>
                    <a:pt x="95195" y="77869"/>
                  </a:lnTo>
                  <a:lnTo>
                    <a:pt x="130562" y="77869"/>
                  </a:lnTo>
                  <a:lnTo>
                    <a:pt x="130562" y="100007"/>
                  </a:lnTo>
                  <a:cubicBezTo>
                    <a:pt x="116991" y="100275"/>
                    <a:pt x="106026" y="111403"/>
                    <a:pt x="106026" y="125050"/>
                  </a:cubicBezTo>
                  <a:lnTo>
                    <a:pt x="106026" y="133988"/>
                  </a:lnTo>
                  <a:lnTo>
                    <a:pt x="5393" y="133988"/>
                  </a:lnTo>
                  <a:cubicBezTo>
                    <a:pt x="5393" y="133928"/>
                    <a:pt x="5408" y="133869"/>
                    <a:pt x="5408" y="133809"/>
                  </a:cubicBezTo>
                  <a:cubicBezTo>
                    <a:pt x="5423" y="132394"/>
                    <a:pt x="4320" y="131217"/>
                    <a:pt x="2905" y="131143"/>
                  </a:cubicBezTo>
                  <a:cubicBezTo>
                    <a:pt x="2857" y="131140"/>
                    <a:pt x="2810" y="131139"/>
                    <a:pt x="2763" y="131139"/>
                  </a:cubicBezTo>
                  <a:cubicBezTo>
                    <a:pt x="1409" y="131139"/>
                    <a:pt x="264" y="132159"/>
                    <a:pt x="134" y="133526"/>
                  </a:cubicBezTo>
                  <a:cubicBezTo>
                    <a:pt x="0" y="134927"/>
                    <a:pt x="983" y="136193"/>
                    <a:pt x="2384" y="136401"/>
                  </a:cubicBezTo>
                  <a:cubicBezTo>
                    <a:pt x="2515" y="136421"/>
                    <a:pt x="2645" y="136430"/>
                    <a:pt x="2774" y="136430"/>
                  </a:cubicBezTo>
                  <a:cubicBezTo>
                    <a:pt x="4020" y="136430"/>
                    <a:pt x="5120" y="135542"/>
                    <a:pt x="5363" y="134286"/>
                  </a:cubicBezTo>
                  <a:lnTo>
                    <a:pt x="106026" y="134286"/>
                  </a:lnTo>
                  <a:lnTo>
                    <a:pt x="106026" y="138368"/>
                  </a:lnTo>
                  <a:lnTo>
                    <a:pt x="41907" y="138368"/>
                  </a:lnTo>
                  <a:lnTo>
                    <a:pt x="41907" y="136267"/>
                  </a:lnTo>
                  <a:lnTo>
                    <a:pt x="37870" y="138591"/>
                  </a:lnTo>
                  <a:lnTo>
                    <a:pt x="41907" y="140930"/>
                  </a:lnTo>
                  <a:lnTo>
                    <a:pt x="41907" y="138830"/>
                  </a:lnTo>
                  <a:lnTo>
                    <a:pt x="106503" y="138830"/>
                  </a:lnTo>
                  <a:lnTo>
                    <a:pt x="106503" y="134286"/>
                  </a:lnTo>
                  <a:lnTo>
                    <a:pt x="177266" y="134286"/>
                  </a:lnTo>
                  <a:lnTo>
                    <a:pt x="177266" y="142599"/>
                  </a:lnTo>
                  <a:cubicBezTo>
                    <a:pt x="177266" y="149779"/>
                    <a:pt x="183076" y="155589"/>
                    <a:pt x="190257" y="155589"/>
                  </a:cubicBezTo>
                  <a:lnTo>
                    <a:pt x="211575" y="155530"/>
                  </a:lnTo>
                  <a:lnTo>
                    <a:pt x="211575" y="154755"/>
                  </a:lnTo>
                  <a:lnTo>
                    <a:pt x="190257" y="154815"/>
                  </a:lnTo>
                  <a:cubicBezTo>
                    <a:pt x="183523" y="154800"/>
                    <a:pt x="178056" y="149347"/>
                    <a:pt x="178056" y="142614"/>
                  </a:cubicBezTo>
                  <a:lnTo>
                    <a:pt x="178056" y="134286"/>
                  </a:lnTo>
                  <a:lnTo>
                    <a:pt x="188961" y="134286"/>
                  </a:lnTo>
                  <a:lnTo>
                    <a:pt x="188961" y="121564"/>
                  </a:lnTo>
                  <a:cubicBezTo>
                    <a:pt x="193150" y="126035"/>
                    <a:pt x="199012" y="128580"/>
                    <a:pt x="205145" y="128580"/>
                  </a:cubicBezTo>
                  <a:cubicBezTo>
                    <a:pt x="205163" y="128580"/>
                    <a:pt x="205181" y="128580"/>
                    <a:pt x="205199" y="128580"/>
                  </a:cubicBezTo>
                  <a:lnTo>
                    <a:pt x="213050" y="128580"/>
                  </a:lnTo>
                  <a:lnTo>
                    <a:pt x="213050" y="138904"/>
                  </a:lnTo>
                  <a:lnTo>
                    <a:pt x="213840" y="138904"/>
                  </a:lnTo>
                  <a:lnTo>
                    <a:pt x="213840" y="128580"/>
                  </a:lnTo>
                  <a:lnTo>
                    <a:pt x="285437" y="128580"/>
                  </a:lnTo>
                  <a:lnTo>
                    <a:pt x="285437" y="128118"/>
                  </a:lnTo>
                  <a:lnTo>
                    <a:pt x="213840" y="128118"/>
                  </a:lnTo>
                  <a:lnTo>
                    <a:pt x="213840" y="114904"/>
                  </a:lnTo>
                  <a:cubicBezTo>
                    <a:pt x="214718" y="115128"/>
                    <a:pt x="215627" y="115247"/>
                    <a:pt x="216551" y="115247"/>
                  </a:cubicBezTo>
                  <a:lnTo>
                    <a:pt x="272655" y="115247"/>
                  </a:lnTo>
                  <a:lnTo>
                    <a:pt x="272655" y="114770"/>
                  </a:lnTo>
                  <a:lnTo>
                    <a:pt x="216551" y="114770"/>
                  </a:lnTo>
                  <a:cubicBezTo>
                    <a:pt x="215627" y="114770"/>
                    <a:pt x="214718" y="114651"/>
                    <a:pt x="213840" y="114413"/>
                  </a:cubicBezTo>
                  <a:lnTo>
                    <a:pt x="213840" y="95091"/>
                  </a:lnTo>
                  <a:lnTo>
                    <a:pt x="233892" y="95091"/>
                  </a:lnTo>
                  <a:lnTo>
                    <a:pt x="233892" y="96014"/>
                  </a:lnTo>
                  <a:lnTo>
                    <a:pt x="235918" y="94852"/>
                  </a:lnTo>
                  <a:lnTo>
                    <a:pt x="233892" y="93690"/>
                  </a:lnTo>
                  <a:lnTo>
                    <a:pt x="233892" y="94614"/>
                  </a:lnTo>
                  <a:lnTo>
                    <a:pt x="213840" y="94614"/>
                  </a:lnTo>
                  <a:lnTo>
                    <a:pt x="213840" y="87940"/>
                  </a:lnTo>
                  <a:cubicBezTo>
                    <a:pt x="213840" y="82219"/>
                    <a:pt x="218473" y="77571"/>
                    <a:pt x="224193" y="77571"/>
                  </a:cubicBezTo>
                  <a:lnTo>
                    <a:pt x="231568" y="77571"/>
                  </a:lnTo>
                  <a:lnTo>
                    <a:pt x="231568" y="62227"/>
                  </a:lnTo>
                  <a:cubicBezTo>
                    <a:pt x="231583" y="60499"/>
                    <a:pt x="231195" y="58800"/>
                    <a:pt x="230450" y="57251"/>
                  </a:cubicBezTo>
                  <a:cubicBezTo>
                    <a:pt x="230957" y="57236"/>
                    <a:pt x="231463" y="57221"/>
                    <a:pt x="231970" y="57221"/>
                  </a:cubicBezTo>
                  <a:lnTo>
                    <a:pt x="233296" y="57221"/>
                  </a:lnTo>
                  <a:lnTo>
                    <a:pt x="233296" y="60082"/>
                  </a:lnTo>
                  <a:lnTo>
                    <a:pt x="236260" y="58353"/>
                  </a:lnTo>
                  <a:cubicBezTo>
                    <a:pt x="236794" y="59235"/>
                    <a:pt x="237735" y="59747"/>
                    <a:pt x="238716" y="59747"/>
                  </a:cubicBezTo>
                  <a:cubicBezTo>
                    <a:pt x="238994" y="59747"/>
                    <a:pt x="239276" y="59705"/>
                    <a:pt x="239553" y="59620"/>
                  </a:cubicBezTo>
                  <a:cubicBezTo>
                    <a:pt x="240819" y="59232"/>
                    <a:pt x="241653" y="58041"/>
                    <a:pt x="241579" y="56730"/>
                  </a:cubicBezTo>
                  <a:cubicBezTo>
                    <a:pt x="241504" y="55404"/>
                    <a:pt x="240536" y="54316"/>
                    <a:pt x="239255" y="54063"/>
                  </a:cubicBezTo>
                  <a:cubicBezTo>
                    <a:pt x="239080" y="54031"/>
                    <a:pt x="238905" y="54015"/>
                    <a:pt x="238732" y="54015"/>
                  </a:cubicBezTo>
                  <a:cubicBezTo>
                    <a:pt x="237622" y="54015"/>
                    <a:pt x="236588" y="54656"/>
                    <a:pt x="236111" y="55687"/>
                  </a:cubicBezTo>
                  <a:lnTo>
                    <a:pt x="233296" y="54063"/>
                  </a:lnTo>
                  <a:lnTo>
                    <a:pt x="233296" y="56923"/>
                  </a:lnTo>
                  <a:lnTo>
                    <a:pt x="231955" y="56923"/>
                  </a:lnTo>
                  <a:cubicBezTo>
                    <a:pt x="231404" y="56923"/>
                    <a:pt x="230838" y="56923"/>
                    <a:pt x="230301" y="56953"/>
                  </a:cubicBezTo>
                  <a:cubicBezTo>
                    <a:pt x="228320" y="53080"/>
                    <a:pt x="224327" y="50651"/>
                    <a:pt x="219992" y="50651"/>
                  </a:cubicBezTo>
                  <a:lnTo>
                    <a:pt x="184089" y="50651"/>
                  </a:lnTo>
                  <a:cubicBezTo>
                    <a:pt x="183761" y="48685"/>
                    <a:pt x="183091" y="46748"/>
                    <a:pt x="181735" y="45393"/>
                  </a:cubicBezTo>
                  <a:cubicBezTo>
                    <a:pt x="180797" y="44469"/>
                    <a:pt x="179605" y="43858"/>
                    <a:pt x="178309" y="43650"/>
                  </a:cubicBezTo>
                  <a:lnTo>
                    <a:pt x="178354" y="3441"/>
                  </a:lnTo>
                  <a:lnTo>
                    <a:pt x="179918" y="3471"/>
                  </a:lnTo>
                  <a:lnTo>
                    <a:pt x="177996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5676850" y="1468025"/>
              <a:ext cx="203725" cy="174775"/>
            </a:xfrm>
            <a:custGeom>
              <a:rect b="b" l="l" r="r" t="t"/>
              <a:pathLst>
                <a:path extrusionOk="0" h="6991" w="8149">
                  <a:moveTo>
                    <a:pt x="3486" y="942"/>
                  </a:moveTo>
                  <a:cubicBezTo>
                    <a:pt x="5750" y="942"/>
                    <a:pt x="6898" y="3698"/>
                    <a:pt x="5289" y="5307"/>
                  </a:cubicBezTo>
                  <a:cubicBezTo>
                    <a:pt x="4769" y="5827"/>
                    <a:pt x="4130" y="6059"/>
                    <a:pt x="3503" y="6059"/>
                  </a:cubicBezTo>
                  <a:cubicBezTo>
                    <a:pt x="2187" y="6059"/>
                    <a:pt x="924" y="5038"/>
                    <a:pt x="924" y="3505"/>
                  </a:cubicBezTo>
                  <a:cubicBezTo>
                    <a:pt x="939" y="2090"/>
                    <a:pt x="2071" y="942"/>
                    <a:pt x="3486" y="942"/>
                  </a:cubicBezTo>
                  <a:close/>
                  <a:moveTo>
                    <a:pt x="3514" y="0"/>
                  </a:moveTo>
                  <a:cubicBezTo>
                    <a:pt x="1719" y="0"/>
                    <a:pt x="0" y="1398"/>
                    <a:pt x="0" y="3505"/>
                  </a:cubicBezTo>
                  <a:cubicBezTo>
                    <a:pt x="0" y="5427"/>
                    <a:pt x="1564" y="6991"/>
                    <a:pt x="3486" y="6991"/>
                  </a:cubicBezTo>
                  <a:cubicBezTo>
                    <a:pt x="6600" y="6991"/>
                    <a:pt x="8149" y="3222"/>
                    <a:pt x="5959" y="1032"/>
                  </a:cubicBezTo>
                  <a:cubicBezTo>
                    <a:pt x="5246" y="319"/>
                    <a:pt x="4372" y="0"/>
                    <a:pt x="351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66" name="Google Shape;66;p4"/>
          <p:cNvSpPr/>
          <p:nvPr/>
        </p:nvSpPr>
        <p:spPr>
          <a:xfrm>
            <a:off x="25" y="5143500"/>
            <a:ext cx="9144000" cy="1483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Right - Title &amp; Intro - Blue Background">
  <p:cSld name="ONE_COLUMN_TEXT_2_4">
    <p:bg>
      <p:bgPr>
        <a:solidFill>
          <a:schemeClr val="dk2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 txBox="1"/>
          <p:nvPr>
            <p:ph type="title"/>
          </p:nvPr>
        </p:nvSpPr>
        <p:spPr>
          <a:xfrm>
            <a:off x="5049752" y="507448"/>
            <a:ext cx="34227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6" name="Google Shape;286;p31"/>
          <p:cNvSpPr txBox="1"/>
          <p:nvPr>
            <p:ph idx="1" type="body"/>
          </p:nvPr>
        </p:nvSpPr>
        <p:spPr>
          <a:xfrm>
            <a:off x="5073825" y="2567750"/>
            <a:ext cx="2808000" cy="22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b="0"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7" name="Google Shape;287;p31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eft">
  <p:cSld name="ONE_COLUMN_TEXT_2_3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"/>
          <p:cNvSpPr txBox="1"/>
          <p:nvPr>
            <p:ph type="title"/>
          </p:nvPr>
        </p:nvSpPr>
        <p:spPr>
          <a:xfrm>
            <a:off x="685802" y="507448"/>
            <a:ext cx="34227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0" name="Google Shape;290;p32"/>
          <p:cNvSpPr txBox="1"/>
          <p:nvPr>
            <p:ph idx="1" type="body"/>
          </p:nvPr>
        </p:nvSpPr>
        <p:spPr>
          <a:xfrm>
            <a:off x="4572000" y="613200"/>
            <a:ext cx="3924600" cy="384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b="0"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32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eft - Background Commerce Lines">
  <p:cSld name="ONE_COLUMN_TEXT_2_3_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 txBox="1"/>
          <p:nvPr>
            <p:ph type="title"/>
          </p:nvPr>
        </p:nvSpPr>
        <p:spPr>
          <a:xfrm>
            <a:off x="685802" y="507448"/>
            <a:ext cx="34227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4" name="Google Shape;294;p33"/>
          <p:cNvSpPr txBox="1"/>
          <p:nvPr>
            <p:ph idx="1" type="body"/>
          </p:nvPr>
        </p:nvSpPr>
        <p:spPr>
          <a:xfrm>
            <a:off x="4572000" y="613200"/>
            <a:ext cx="3924600" cy="384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b="0"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33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6" name="Google Shape;296;p33"/>
          <p:cNvGrpSpPr/>
          <p:nvPr/>
        </p:nvGrpSpPr>
        <p:grpSpPr>
          <a:xfrm flipH="1">
            <a:off x="300247" y="2699760"/>
            <a:ext cx="6199713" cy="3379026"/>
            <a:chOff x="234400" y="904625"/>
            <a:chExt cx="7135950" cy="3889750"/>
          </a:xfrm>
        </p:grpSpPr>
        <p:sp>
          <p:nvSpPr>
            <p:cNvPr id="297" name="Google Shape;297;p33"/>
            <p:cNvSpPr/>
            <p:nvPr/>
          </p:nvSpPr>
          <p:spPr>
            <a:xfrm>
              <a:off x="3537550" y="1398200"/>
              <a:ext cx="553100" cy="532500"/>
            </a:xfrm>
            <a:custGeom>
              <a:rect b="b" l="l" r="r" t="t"/>
              <a:pathLst>
                <a:path extrusionOk="0" h="21300" w="22124">
                  <a:moveTo>
                    <a:pt x="10652" y="1218"/>
                  </a:moveTo>
                  <a:cubicBezTo>
                    <a:pt x="14466" y="1218"/>
                    <a:pt x="17907" y="3512"/>
                    <a:pt x="19367" y="7043"/>
                  </a:cubicBezTo>
                  <a:cubicBezTo>
                    <a:pt x="20827" y="10559"/>
                    <a:pt x="20023" y="14626"/>
                    <a:pt x="17326" y="17322"/>
                  </a:cubicBezTo>
                  <a:cubicBezTo>
                    <a:pt x="15513" y="19125"/>
                    <a:pt x="13101" y="20082"/>
                    <a:pt x="10646" y="20082"/>
                  </a:cubicBezTo>
                  <a:cubicBezTo>
                    <a:pt x="9430" y="20082"/>
                    <a:pt x="8202" y="19847"/>
                    <a:pt x="7032" y="19363"/>
                  </a:cubicBezTo>
                  <a:cubicBezTo>
                    <a:pt x="3501" y="17903"/>
                    <a:pt x="1207" y="14462"/>
                    <a:pt x="1207" y="10648"/>
                  </a:cubicBezTo>
                  <a:cubicBezTo>
                    <a:pt x="1207" y="5434"/>
                    <a:pt x="5438" y="1218"/>
                    <a:pt x="10652" y="1218"/>
                  </a:cubicBezTo>
                  <a:close/>
                  <a:moveTo>
                    <a:pt x="10647" y="1"/>
                  </a:moveTo>
                  <a:cubicBezTo>
                    <a:pt x="9274" y="1"/>
                    <a:pt x="7889" y="267"/>
                    <a:pt x="6570" y="816"/>
                  </a:cubicBezTo>
                  <a:cubicBezTo>
                    <a:pt x="2593" y="2469"/>
                    <a:pt x="0" y="6343"/>
                    <a:pt x="0" y="10648"/>
                  </a:cubicBezTo>
                  <a:cubicBezTo>
                    <a:pt x="15" y="16517"/>
                    <a:pt x="4768" y="21285"/>
                    <a:pt x="10652" y="21300"/>
                  </a:cubicBezTo>
                  <a:cubicBezTo>
                    <a:pt x="14958" y="21300"/>
                    <a:pt x="18831" y="18693"/>
                    <a:pt x="20485" y="14715"/>
                  </a:cubicBezTo>
                  <a:cubicBezTo>
                    <a:pt x="22123" y="10737"/>
                    <a:pt x="21215" y="6164"/>
                    <a:pt x="18175" y="3125"/>
                  </a:cubicBezTo>
                  <a:cubicBezTo>
                    <a:pt x="16134" y="1083"/>
                    <a:pt x="13414" y="1"/>
                    <a:pt x="1064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5232525" y="2940725"/>
              <a:ext cx="263975" cy="226075"/>
            </a:xfrm>
            <a:custGeom>
              <a:rect b="b" l="l" r="r" t="t"/>
              <a:pathLst>
                <a:path extrusionOk="0" h="9043" w="10559">
                  <a:moveTo>
                    <a:pt x="4533" y="1"/>
                  </a:moveTo>
                  <a:cubicBezTo>
                    <a:pt x="4526" y="1"/>
                    <a:pt x="4520" y="1"/>
                    <a:pt x="4514" y="1"/>
                  </a:cubicBezTo>
                  <a:cubicBezTo>
                    <a:pt x="2011" y="1"/>
                    <a:pt x="0" y="2027"/>
                    <a:pt x="0" y="4515"/>
                  </a:cubicBezTo>
                  <a:cubicBezTo>
                    <a:pt x="0" y="7235"/>
                    <a:pt x="2222" y="9042"/>
                    <a:pt x="4545" y="9042"/>
                  </a:cubicBezTo>
                  <a:cubicBezTo>
                    <a:pt x="5656" y="9042"/>
                    <a:pt x="6791" y="8628"/>
                    <a:pt x="7717" y="7703"/>
                  </a:cubicBezTo>
                  <a:cubicBezTo>
                    <a:pt x="10558" y="4862"/>
                    <a:pt x="8543" y="1"/>
                    <a:pt x="4533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4235600" y="3656175"/>
              <a:ext cx="230825" cy="197525"/>
            </a:xfrm>
            <a:custGeom>
              <a:rect b="b" l="l" r="r" t="t"/>
              <a:pathLst>
                <a:path extrusionOk="0" h="7901" w="9233">
                  <a:moveTo>
                    <a:pt x="5267" y="1"/>
                  </a:moveTo>
                  <a:cubicBezTo>
                    <a:pt x="1748" y="1"/>
                    <a:pt x="1" y="4251"/>
                    <a:pt x="2484" y="6734"/>
                  </a:cubicBezTo>
                  <a:cubicBezTo>
                    <a:pt x="3290" y="7540"/>
                    <a:pt x="4279" y="7900"/>
                    <a:pt x="5250" y="7900"/>
                  </a:cubicBezTo>
                  <a:cubicBezTo>
                    <a:pt x="7278" y="7900"/>
                    <a:pt x="9223" y="6326"/>
                    <a:pt x="9233" y="3949"/>
                  </a:cubicBezTo>
                  <a:cubicBezTo>
                    <a:pt x="9218" y="1759"/>
                    <a:pt x="7460" y="1"/>
                    <a:pt x="5285" y="1"/>
                  </a:cubicBezTo>
                  <a:cubicBezTo>
                    <a:pt x="5279" y="1"/>
                    <a:pt x="5273" y="1"/>
                    <a:pt x="526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00" name="Google Shape;300;p33"/>
            <p:cNvSpPr/>
            <p:nvPr/>
          </p:nvSpPr>
          <p:spPr>
            <a:xfrm>
              <a:off x="3731600" y="1598750"/>
              <a:ext cx="167250" cy="143500"/>
            </a:xfrm>
            <a:custGeom>
              <a:rect b="b" l="l" r="r" t="t"/>
              <a:pathLst>
                <a:path extrusionOk="0" h="5740" w="6690">
                  <a:moveTo>
                    <a:pt x="2879" y="1"/>
                  </a:moveTo>
                  <a:cubicBezTo>
                    <a:pt x="1409" y="1"/>
                    <a:pt x="0" y="1147"/>
                    <a:pt x="0" y="2879"/>
                  </a:cubicBezTo>
                  <a:cubicBezTo>
                    <a:pt x="0" y="4458"/>
                    <a:pt x="1281" y="5739"/>
                    <a:pt x="2860" y="5739"/>
                  </a:cubicBezTo>
                  <a:cubicBezTo>
                    <a:pt x="5423" y="5739"/>
                    <a:pt x="6689" y="2656"/>
                    <a:pt x="4886" y="853"/>
                  </a:cubicBezTo>
                  <a:cubicBezTo>
                    <a:pt x="4302" y="264"/>
                    <a:pt x="3584" y="1"/>
                    <a:pt x="2879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01" name="Google Shape;301;p33"/>
            <p:cNvSpPr/>
            <p:nvPr/>
          </p:nvSpPr>
          <p:spPr>
            <a:xfrm>
              <a:off x="5686150" y="1183900"/>
              <a:ext cx="164275" cy="140475"/>
            </a:xfrm>
            <a:custGeom>
              <a:rect b="b" l="l" r="r" t="t"/>
              <a:pathLst>
                <a:path extrusionOk="0" h="5619" w="6571">
                  <a:moveTo>
                    <a:pt x="2836" y="1"/>
                  </a:moveTo>
                  <a:cubicBezTo>
                    <a:pt x="1389" y="1"/>
                    <a:pt x="0" y="1122"/>
                    <a:pt x="0" y="2818"/>
                  </a:cubicBezTo>
                  <a:cubicBezTo>
                    <a:pt x="0" y="4367"/>
                    <a:pt x="1267" y="5618"/>
                    <a:pt x="2816" y="5618"/>
                  </a:cubicBezTo>
                  <a:cubicBezTo>
                    <a:pt x="5319" y="5618"/>
                    <a:pt x="6570" y="2594"/>
                    <a:pt x="4797" y="821"/>
                  </a:cubicBezTo>
                  <a:cubicBezTo>
                    <a:pt x="4226" y="255"/>
                    <a:pt x="3524" y="1"/>
                    <a:pt x="2836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02" name="Google Shape;302;p33"/>
            <p:cNvSpPr/>
            <p:nvPr/>
          </p:nvSpPr>
          <p:spPr>
            <a:xfrm>
              <a:off x="3163625" y="3746675"/>
              <a:ext cx="167625" cy="143625"/>
            </a:xfrm>
            <a:custGeom>
              <a:rect b="b" l="l" r="r" t="t"/>
              <a:pathLst>
                <a:path extrusionOk="0" h="5745" w="6705">
                  <a:moveTo>
                    <a:pt x="3844" y="1"/>
                  </a:moveTo>
                  <a:cubicBezTo>
                    <a:pt x="1281" y="1"/>
                    <a:pt x="0" y="3085"/>
                    <a:pt x="1818" y="4902"/>
                  </a:cubicBezTo>
                  <a:cubicBezTo>
                    <a:pt x="2400" y="5484"/>
                    <a:pt x="3116" y="5745"/>
                    <a:pt x="3819" y="5745"/>
                  </a:cubicBezTo>
                  <a:cubicBezTo>
                    <a:pt x="5291" y="5745"/>
                    <a:pt x="6704" y="4601"/>
                    <a:pt x="6704" y="2876"/>
                  </a:cubicBezTo>
                  <a:cubicBezTo>
                    <a:pt x="6704" y="1282"/>
                    <a:pt x="5423" y="1"/>
                    <a:pt x="3844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3232150" y="3171800"/>
              <a:ext cx="167250" cy="143625"/>
            </a:xfrm>
            <a:custGeom>
              <a:rect b="b" l="l" r="r" t="t"/>
              <a:pathLst>
                <a:path extrusionOk="0" h="5745" w="6690">
                  <a:moveTo>
                    <a:pt x="3804" y="0"/>
                  </a:moveTo>
                  <a:cubicBezTo>
                    <a:pt x="3101" y="0"/>
                    <a:pt x="2385" y="261"/>
                    <a:pt x="1803" y="843"/>
                  </a:cubicBezTo>
                  <a:cubicBezTo>
                    <a:pt x="0" y="2661"/>
                    <a:pt x="1282" y="5744"/>
                    <a:pt x="3829" y="5744"/>
                  </a:cubicBezTo>
                  <a:cubicBezTo>
                    <a:pt x="5408" y="5730"/>
                    <a:pt x="6689" y="4448"/>
                    <a:pt x="6689" y="2869"/>
                  </a:cubicBezTo>
                  <a:cubicBezTo>
                    <a:pt x="6689" y="1145"/>
                    <a:pt x="5276" y="0"/>
                    <a:pt x="380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2835125" y="2638100"/>
              <a:ext cx="167625" cy="143625"/>
            </a:xfrm>
            <a:custGeom>
              <a:rect b="b" l="l" r="r" t="t"/>
              <a:pathLst>
                <a:path extrusionOk="0" h="5745" w="6705">
                  <a:moveTo>
                    <a:pt x="3814" y="0"/>
                  </a:moveTo>
                  <a:cubicBezTo>
                    <a:pt x="3110" y="0"/>
                    <a:pt x="2390" y="261"/>
                    <a:pt x="1803" y="843"/>
                  </a:cubicBezTo>
                  <a:cubicBezTo>
                    <a:pt x="1" y="2646"/>
                    <a:pt x="1282" y="5744"/>
                    <a:pt x="3829" y="5744"/>
                  </a:cubicBezTo>
                  <a:cubicBezTo>
                    <a:pt x="5408" y="5729"/>
                    <a:pt x="6690" y="4448"/>
                    <a:pt x="6705" y="2869"/>
                  </a:cubicBezTo>
                  <a:cubicBezTo>
                    <a:pt x="6705" y="1145"/>
                    <a:pt x="5291" y="0"/>
                    <a:pt x="381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5733825" y="3440175"/>
              <a:ext cx="219750" cy="176125"/>
            </a:xfrm>
            <a:custGeom>
              <a:rect b="b" l="l" r="r" t="t"/>
              <a:pathLst>
                <a:path extrusionOk="0" h="7045" w="8790">
                  <a:moveTo>
                    <a:pt x="4082" y="462"/>
                  </a:moveTo>
                  <a:cubicBezTo>
                    <a:pt x="5766" y="477"/>
                    <a:pt x="7121" y="1833"/>
                    <a:pt x="7136" y="3516"/>
                  </a:cubicBezTo>
                  <a:cubicBezTo>
                    <a:pt x="7136" y="5360"/>
                    <a:pt x="5630" y="6577"/>
                    <a:pt x="4061" y="6577"/>
                  </a:cubicBezTo>
                  <a:cubicBezTo>
                    <a:pt x="3310" y="6577"/>
                    <a:pt x="2544" y="6298"/>
                    <a:pt x="1922" y="5676"/>
                  </a:cubicBezTo>
                  <a:cubicBezTo>
                    <a:pt x="0" y="3754"/>
                    <a:pt x="1356" y="462"/>
                    <a:pt x="4082" y="462"/>
                  </a:cubicBezTo>
                  <a:close/>
                  <a:moveTo>
                    <a:pt x="4082" y="0"/>
                  </a:moveTo>
                  <a:cubicBezTo>
                    <a:pt x="2131" y="0"/>
                    <a:pt x="566" y="1579"/>
                    <a:pt x="552" y="3516"/>
                  </a:cubicBezTo>
                  <a:cubicBezTo>
                    <a:pt x="552" y="5641"/>
                    <a:pt x="2288" y="7045"/>
                    <a:pt x="4099" y="7045"/>
                  </a:cubicBezTo>
                  <a:cubicBezTo>
                    <a:pt x="4967" y="7045"/>
                    <a:pt x="5851" y="6723"/>
                    <a:pt x="6570" y="6004"/>
                  </a:cubicBezTo>
                  <a:cubicBezTo>
                    <a:pt x="8790" y="3784"/>
                    <a:pt x="7211" y="0"/>
                    <a:pt x="4082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3982625" y="3033825"/>
              <a:ext cx="264075" cy="226275"/>
            </a:xfrm>
            <a:custGeom>
              <a:rect b="b" l="l" r="r" t="t"/>
              <a:pathLst>
                <a:path extrusionOk="0" h="9051" w="10563">
                  <a:moveTo>
                    <a:pt x="4514" y="1610"/>
                  </a:moveTo>
                  <a:cubicBezTo>
                    <a:pt x="7106" y="1610"/>
                    <a:pt x="8417" y="4753"/>
                    <a:pt x="6570" y="6586"/>
                  </a:cubicBezTo>
                  <a:cubicBezTo>
                    <a:pt x="5977" y="7178"/>
                    <a:pt x="5249" y="7444"/>
                    <a:pt x="4534" y="7444"/>
                  </a:cubicBezTo>
                  <a:cubicBezTo>
                    <a:pt x="3041" y="7444"/>
                    <a:pt x="1609" y="6283"/>
                    <a:pt x="1609" y="4530"/>
                  </a:cubicBezTo>
                  <a:cubicBezTo>
                    <a:pt x="1609" y="2921"/>
                    <a:pt x="2905" y="1610"/>
                    <a:pt x="4514" y="1610"/>
                  </a:cubicBezTo>
                  <a:close/>
                  <a:moveTo>
                    <a:pt x="4514" y="1"/>
                  </a:moveTo>
                  <a:cubicBezTo>
                    <a:pt x="2026" y="1"/>
                    <a:pt x="0" y="2027"/>
                    <a:pt x="0" y="4530"/>
                  </a:cubicBezTo>
                  <a:cubicBezTo>
                    <a:pt x="0" y="7250"/>
                    <a:pt x="2229" y="9051"/>
                    <a:pt x="4552" y="9051"/>
                  </a:cubicBezTo>
                  <a:cubicBezTo>
                    <a:pt x="5663" y="9051"/>
                    <a:pt x="6796" y="8639"/>
                    <a:pt x="7717" y="7718"/>
                  </a:cubicBezTo>
                  <a:cubicBezTo>
                    <a:pt x="10562" y="4872"/>
                    <a:pt x="8551" y="1"/>
                    <a:pt x="4514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6153925" y="1931625"/>
              <a:ext cx="264100" cy="226275"/>
            </a:xfrm>
            <a:custGeom>
              <a:rect b="b" l="l" r="r" t="t"/>
              <a:pathLst>
                <a:path extrusionOk="0" h="9051" w="10564">
                  <a:moveTo>
                    <a:pt x="4530" y="1616"/>
                  </a:moveTo>
                  <a:cubicBezTo>
                    <a:pt x="7122" y="1616"/>
                    <a:pt x="8418" y="4760"/>
                    <a:pt x="6585" y="6592"/>
                  </a:cubicBezTo>
                  <a:cubicBezTo>
                    <a:pt x="5993" y="7185"/>
                    <a:pt x="5263" y="7450"/>
                    <a:pt x="4546" y="7450"/>
                  </a:cubicBezTo>
                  <a:cubicBezTo>
                    <a:pt x="3048" y="7450"/>
                    <a:pt x="1610" y="6290"/>
                    <a:pt x="1610" y="4536"/>
                  </a:cubicBezTo>
                  <a:cubicBezTo>
                    <a:pt x="1610" y="2927"/>
                    <a:pt x="2921" y="1631"/>
                    <a:pt x="4530" y="1616"/>
                  </a:cubicBezTo>
                  <a:close/>
                  <a:moveTo>
                    <a:pt x="4554" y="1"/>
                  </a:moveTo>
                  <a:cubicBezTo>
                    <a:pt x="2231" y="1"/>
                    <a:pt x="1" y="1805"/>
                    <a:pt x="1" y="4536"/>
                  </a:cubicBezTo>
                  <a:cubicBezTo>
                    <a:pt x="1" y="7024"/>
                    <a:pt x="2027" y="9050"/>
                    <a:pt x="4530" y="9050"/>
                  </a:cubicBezTo>
                  <a:cubicBezTo>
                    <a:pt x="8552" y="9050"/>
                    <a:pt x="10563" y="4179"/>
                    <a:pt x="7718" y="1333"/>
                  </a:cubicBezTo>
                  <a:cubicBezTo>
                    <a:pt x="6797" y="413"/>
                    <a:pt x="5665" y="1"/>
                    <a:pt x="4554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5797875" y="1994000"/>
              <a:ext cx="100950" cy="116600"/>
            </a:xfrm>
            <a:custGeom>
              <a:rect b="b" l="l" r="r" t="t"/>
              <a:pathLst>
                <a:path extrusionOk="0" h="4664" w="4038">
                  <a:moveTo>
                    <a:pt x="4038" y="0"/>
                  </a:moveTo>
                  <a:lnTo>
                    <a:pt x="1" y="2324"/>
                  </a:lnTo>
                  <a:lnTo>
                    <a:pt x="4038" y="4663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5272000" y="1712425"/>
              <a:ext cx="322550" cy="310650"/>
            </a:xfrm>
            <a:custGeom>
              <a:rect b="b" l="l" r="r" t="t"/>
              <a:pathLst>
                <a:path extrusionOk="0" h="12426" w="12902">
                  <a:moveTo>
                    <a:pt x="6198" y="1058"/>
                  </a:moveTo>
                  <a:cubicBezTo>
                    <a:pt x="8283" y="1058"/>
                    <a:pt x="10160" y="2310"/>
                    <a:pt x="10965" y="4232"/>
                  </a:cubicBezTo>
                  <a:cubicBezTo>
                    <a:pt x="11755" y="6153"/>
                    <a:pt x="11323" y="8358"/>
                    <a:pt x="9848" y="9833"/>
                  </a:cubicBezTo>
                  <a:cubicBezTo>
                    <a:pt x="8871" y="10819"/>
                    <a:pt x="7555" y="11346"/>
                    <a:pt x="6215" y="11346"/>
                  </a:cubicBezTo>
                  <a:cubicBezTo>
                    <a:pt x="5552" y="11346"/>
                    <a:pt x="4883" y="11217"/>
                    <a:pt x="4246" y="10950"/>
                  </a:cubicBezTo>
                  <a:cubicBezTo>
                    <a:pt x="2324" y="10161"/>
                    <a:pt x="1073" y="8284"/>
                    <a:pt x="1073" y="6213"/>
                  </a:cubicBezTo>
                  <a:cubicBezTo>
                    <a:pt x="1073" y="3367"/>
                    <a:pt x="3367" y="1073"/>
                    <a:pt x="6198" y="1073"/>
                  </a:cubicBezTo>
                  <a:lnTo>
                    <a:pt x="6198" y="1058"/>
                  </a:lnTo>
                  <a:close/>
                  <a:moveTo>
                    <a:pt x="6209" y="1"/>
                  </a:moveTo>
                  <a:cubicBezTo>
                    <a:pt x="5408" y="1"/>
                    <a:pt x="4600" y="156"/>
                    <a:pt x="3829" y="477"/>
                  </a:cubicBezTo>
                  <a:cubicBezTo>
                    <a:pt x="1505" y="1431"/>
                    <a:pt x="0" y="3695"/>
                    <a:pt x="0" y="6213"/>
                  </a:cubicBezTo>
                  <a:cubicBezTo>
                    <a:pt x="0" y="9639"/>
                    <a:pt x="2771" y="12410"/>
                    <a:pt x="6198" y="12425"/>
                  </a:cubicBezTo>
                  <a:cubicBezTo>
                    <a:pt x="8715" y="12425"/>
                    <a:pt x="10980" y="10906"/>
                    <a:pt x="11933" y="8582"/>
                  </a:cubicBezTo>
                  <a:cubicBezTo>
                    <a:pt x="12902" y="6273"/>
                    <a:pt x="12365" y="3591"/>
                    <a:pt x="10593" y="1818"/>
                  </a:cubicBezTo>
                  <a:cubicBezTo>
                    <a:pt x="9408" y="633"/>
                    <a:pt x="7823" y="1"/>
                    <a:pt x="6209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4927500" y="1267050"/>
              <a:ext cx="265575" cy="227525"/>
            </a:xfrm>
            <a:custGeom>
              <a:rect b="b" l="l" r="r" t="t"/>
              <a:pathLst>
                <a:path extrusionOk="0" h="9101" w="10623">
                  <a:moveTo>
                    <a:pt x="4559" y="788"/>
                  </a:moveTo>
                  <a:cubicBezTo>
                    <a:pt x="7911" y="788"/>
                    <a:pt x="9579" y="4855"/>
                    <a:pt x="7211" y="7224"/>
                  </a:cubicBezTo>
                  <a:cubicBezTo>
                    <a:pt x="6446" y="7989"/>
                    <a:pt x="5505" y="8331"/>
                    <a:pt x="4582" y="8331"/>
                  </a:cubicBezTo>
                  <a:cubicBezTo>
                    <a:pt x="2647" y="8331"/>
                    <a:pt x="790" y="6826"/>
                    <a:pt x="790" y="4557"/>
                  </a:cubicBezTo>
                  <a:cubicBezTo>
                    <a:pt x="790" y="2486"/>
                    <a:pt x="2473" y="803"/>
                    <a:pt x="4559" y="788"/>
                  </a:cubicBezTo>
                  <a:close/>
                  <a:moveTo>
                    <a:pt x="4582" y="0"/>
                  </a:moveTo>
                  <a:cubicBezTo>
                    <a:pt x="2245" y="0"/>
                    <a:pt x="0" y="1815"/>
                    <a:pt x="0" y="4557"/>
                  </a:cubicBezTo>
                  <a:cubicBezTo>
                    <a:pt x="15" y="7060"/>
                    <a:pt x="2041" y="9101"/>
                    <a:pt x="4559" y="9101"/>
                  </a:cubicBezTo>
                  <a:cubicBezTo>
                    <a:pt x="8596" y="9101"/>
                    <a:pt x="10622" y="4199"/>
                    <a:pt x="7762" y="1339"/>
                  </a:cubicBezTo>
                  <a:cubicBezTo>
                    <a:pt x="6837" y="414"/>
                    <a:pt x="5699" y="0"/>
                    <a:pt x="4582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11" name="Google Shape;311;p33"/>
            <p:cNvSpPr/>
            <p:nvPr/>
          </p:nvSpPr>
          <p:spPr>
            <a:xfrm>
              <a:off x="6666025" y="3828625"/>
              <a:ext cx="219775" cy="176425"/>
            </a:xfrm>
            <a:custGeom>
              <a:rect b="b" l="l" r="r" t="t"/>
              <a:pathLst>
                <a:path extrusionOk="0" h="7057" w="8791">
                  <a:moveTo>
                    <a:pt x="4083" y="477"/>
                  </a:moveTo>
                  <a:cubicBezTo>
                    <a:pt x="5766" y="477"/>
                    <a:pt x="7122" y="1833"/>
                    <a:pt x="7137" y="3531"/>
                  </a:cubicBezTo>
                  <a:cubicBezTo>
                    <a:pt x="7137" y="5364"/>
                    <a:pt x="5632" y="6584"/>
                    <a:pt x="4064" y="6584"/>
                  </a:cubicBezTo>
                  <a:cubicBezTo>
                    <a:pt x="3312" y="6584"/>
                    <a:pt x="2545" y="6304"/>
                    <a:pt x="1923" y="5676"/>
                  </a:cubicBezTo>
                  <a:cubicBezTo>
                    <a:pt x="1" y="3754"/>
                    <a:pt x="1357" y="477"/>
                    <a:pt x="4083" y="477"/>
                  </a:cubicBezTo>
                  <a:close/>
                  <a:moveTo>
                    <a:pt x="4083" y="0"/>
                  </a:moveTo>
                  <a:cubicBezTo>
                    <a:pt x="2131" y="0"/>
                    <a:pt x="552" y="1579"/>
                    <a:pt x="552" y="3531"/>
                  </a:cubicBezTo>
                  <a:cubicBezTo>
                    <a:pt x="552" y="5649"/>
                    <a:pt x="2293" y="7057"/>
                    <a:pt x="4106" y="7057"/>
                  </a:cubicBezTo>
                  <a:cubicBezTo>
                    <a:pt x="4972" y="7057"/>
                    <a:pt x="5854" y="6736"/>
                    <a:pt x="6571" y="6019"/>
                  </a:cubicBezTo>
                  <a:cubicBezTo>
                    <a:pt x="8790" y="3799"/>
                    <a:pt x="7211" y="0"/>
                    <a:pt x="4083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12" name="Google Shape;312;p33"/>
            <p:cNvSpPr/>
            <p:nvPr/>
          </p:nvSpPr>
          <p:spPr>
            <a:xfrm>
              <a:off x="234400" y="904625"/>
              <a:ext cx="7135950" cy="3889750"/>
            </a:xfrm>
            <a:custGeom>
              <a:rect b="b" l="l" r="r" t="t"/>
              <a:pathLst>
                <a:path extrusionOk="0" h="155590" w="285438">
                  <a:moveTo>
                    <a:pt x="178309" y="44126"/>
                  </a:moveTo>
                  <a:cubicBezTo>
                    <a:pt x="179471" y="44335"/>
                    <a:pt x="180558" y="44886"/>
                    <a:pt x="181408" y="45720"/>
                  </a:cubicBezTo>
                  <a:cubicBezTo>
                    <a:pt x="182659" y="46972"/>
                    <a:pt x="183300" y="48774"/>
                    <a:pt x="183627" y="50637"/>
                  </a:cubicBezTo>
                  <a:lnTo>
                    <a:pt x="178309" y="50637"/>
                  </a:lnTo>
                  <a:lnTo>
                    <a:pt x="178309" y="44126"/>
                  </a:lnTo>
                  <a:close/>
                  <a:moveTo>
                    <a:pt x="238682" y="54495"/>
                  </a:moveTo>
                  <a:cubicBezTo>
                    <a:pt x="238694" y="54495"/>
                    <a:pt x="238706" y="54495"/>
                    <a:pt x="238718" y="54495"/>
                  </a:cubicBezTo>
                  <a:cubicBezTo>
                    <a:pt x="238725" y="54495"/>
                    <a:pt x="238732" y="54495"/>
                    <a:pt x="238739" y="54495"/>
                  </a:cubicBezTo>
                  <a:cubicBezTo>
                    <a:pt x="240559" y="54495"/>
                    <a:pt x="241695" y="56467"/>
                    <a:pt x="240804" y="58056"/>
                  </a:cubicBezTo>
                  <a:cubicBezTo>
                    <a:pt x="240350" y="58873"/>
                    <a:pt x="239534" y="59283"/>
                    <a:pt x="238716" y="59283"/>
                  </a:cubicBezTo>
                  <a:cubicBezTo>
                    <a:pt x="237925" y="59283"/>
                    <a:pt x="237131" y="58899"/>
                    <a:pt x="236663" y="58130"/>
                  </a:cubicBezTo>
                  <a:lnTo>
                    <a:pt x="238495" y="57072"/>
                  </a:lnTo>
                  <a:lnTo>
                    <a:pt x="236514" y="55925"/>
                  </a:lnTo>
                  <a:cubicBezTo>
                    <a:pt x="236896" y="55058"/>
                    <a:pt x="237743" y="54495"/>
                    <a:pt x="238682" y="54495"/>
                  </a:cubicBezTo>
                  <a:close/>
                  <a:moveTo>
                    <a:pt x="219992" y="51426"/>
                  </a:moveTo>
                  <a:cubicBezTo>
                    <a:pt x="223910" y="51426"/>
                    <a:pt x="227515" y="53556"/>
                    <a:pt x="229422" y="56983"/>
                  </a:cubicBezTo>
                  <a:cubicBezTo>
                    <a:pt x="209519" y="58145"/>
                    <a:pt x="193177" y="72804"/>
                    <a:pt x="189452" y="91918"/>
                  </a:cubicBezTo>
                  <a:cubicBezTo>
                    <a:pt x="186279" y="89474"/>
                    <a:pt x="184417" y="85690"/>
                    <a:pt x="184432" y="81668"/>
                  </a:cubicBezTo>
                  <a:lnTo>
                    <a:pt x="184432" y="56074"/>
                  </a:lnTo>
                  <a:cubicBezTo>
                    <a:pt x="184462" y="54525"/>
                    <a:pt x="184387" y="52975"/>
                    <a:pt x="184223" y="51441"/>
                  </a:cubicBezTo>
                  <a:lnTo>
                    <a:pt x="219992" y="51426"/>
                  </a:lnTo>
                  <a:close/>
                  <a:moveTo>
                    <a:pt x="229571" y="57281"/>
                  </a:moveTo>
                  <a:cubicBezTo>
                    <a:pt x="230361" y="58815"/>
                    <a:pt x="230778" y="60514"/>
                    <a:pt x="230778" y="62227"/>
                  </a:cubicBezTo>
                  <a:lnTo>
                    <a:pt x="230793" y="62227"/>
                  </a:lnTo>
                  <a:lnTo>
                    <a:pt x="230793" y="76782"/>
                  </a:lnTo>
                  <a:lnTo>
                    <a:pt x="224193" y="76782"/>
                  </a:lnTo>
                  <a:cubicBezTo>
                    <a:pt x="218026" y="76782"/>
                    <a:pt x="213035" y="81772"/>
                    <a:pt x="213035" y="87925"/>
                  </a:cubicBezTo>
                  <a:lnTo>
                    <a:pt x="213035" y="94614"/>
                  </a:lnTo>
                  <a:lnTo>
                    <a:pt x="197363" y="94614"/>
                  </a:lnTo>
                  <a:cubicBezTo>
                    <a:pt x="197340" y="94614"/>
                    <a:pt x="197317" y="94614"/>
                    <a:pt x="197294" y="94614"/>
                  </a:cubicBezTo>
                  <a:cubicBezTo>
                    <a:pt x="194562" y="94614"/>
                    <a:pt x="191922" y="93736"/>
                    <a:pt x="189720" y="92126"/>
                  </a:cubicBezTo>
                  <a:cubicBezTo>
                    <a:pt x="193370" y="73028"/>
                    <a:pt x="209698" y="58368"/>
                    <a:pt x="229571" y="57281"/>
                  </a:cubicBezTo>
                  <a:close/>
                  <a:moveTo>
                    <a:pt x="94734" y="94078"/>
                  </a:moveTo>
                  <a:lnTo>
                    <a:pt x="94734" y="99739"/>
                  </a:lnTo>
                  <a:cubicBezTo>
                    <a:pt x="93423" y="99426"/>
                    <a:pt x="92499" y="98264"/>
                    <a:pt x="92499" y="96908"/>
                  </a:cubicBezTo>
                  <a:cubicBezTo>
                    <a:pt x="92499" y="95567"/>
                    <a:pt x="93423" y="94391"/>
                    <a:pt x="94734" y="94078"/>
                  </a:cubicBezTo>
                  <a:close/>
                  <a:moveTo>
                    <a:pt x="95404" y="94003"/>
                  </a:moveTo>
                  <a:cubicBezTo>
                    <a:pt x="97013" y="94003"/>
                    <a:pt x="98309" y="95299"/>
                    <a:pt x="98309" y="96908"/>
                  </a:cubicBezTo>
                  <a:cubicBezTo>
                    <a:pt x="98309" y="98517"/>
                    <a:pt x="97013" y="99828"/>
                    <a:pt x="95404" y="99828"/>
                  </a:cubicBezTo>
                  <a:lnTo>
                    <a:pt x="95195" y="99828"/>
                  </a:lnTo>
                  <a:lnTo>
                    <a:pt x="95195" y="94018"/>
                  </a:lnTo>
                  <a:cubicBezTo>
                    <a:pt x="95270" y="94003"/>
                    <a:pt x="95344" y="94003"/>
                    <a:pt x="95404" y="94003"/>
                  </a:cubicBezTo>
                  <a:close/>
                  <a:moveTo>
                    <a:pt x="189631" y="92633"/>
                  </a:moveTo>
                  <a:cubicBezTo>
                    <a:pt x="191881" y="94227"/>
                    <a:pt x="194592" y="95091"/>
                    <a:pt x="197363" y="95091"/>
                  </a:cubicBezTo>
                  <a:lnTo>
                    <a:pt x="213035" y="95091"/>
                  </a:lnTo>
                  <a:lnTo>
                    <a:pt x="213035" y="114159"/>
                  </a:lnTo>
                  <a:cubicBezTo>
                    <a:pt x="208998" y="112714"/>
                    <a:pt x="206257" y="108945"/>
                    <a:pt x="206093" y="104670"/>
                  </a:cubicBezTo>
                  <a:lnTo>
                    <a:pt x="210517" y="104670"/>
                  </a:lnTo>
                  <a:lnTo>
                    <a:pt x="205854" y="96580"/>
                  </a:lnTo>
                  <a:lnTo>
                    <a:pt x="201192" y="104670"/>
                  </a:lnTo>
                  <a:lnTo>
                    <a:pt x="205631" y="104670"/>
                  </a:lnTo>
                  <a:cubicBezTo>
                    <a:pt x="205795" y="109214"/>
                    <a:pt x="208745" y="113176"/>
                    <a:pt x="213050" y="114651"/>
                  </a:cubicBezTo>
                  <a:lnTo>
                    <a:pt x="213050" y="128118"/>
                  </a:lnTo>
                  <a:lnTo>
                    <a:pt x="205199" y="128118"/>
                  </a:lnTo>
                  <a:cubicBezTo>
                    <a:pt x="205182" y="128118"/>
                    <a:pt x="205164" y="128119"/>
                    <a:pt x="205147" y="128119"/>
                  </a:cubicBezTo>
                  <a:cubicBezTo>
                    <a:pt x="198968" y="128119"/>
                    <a:pt x="193076" y="125484"/>
                    <a:pt x="188961" y="120878"/>
                  </a:cubicBezTo>
                  <a:lnTo>
                    <a:pt x="188961" y="100230"/>
                  </a:lnTo>
                  <a:cubicBezTo>
                    <a:pt x="188961" y="97683"/>
                    <a:pt x="189184" y="95135"/>
                    <a:pt x="189631" y="92633"/>
                  </a:cubicBezTo>
                  <a:close/>
                  <a:moveTo>
                    <a:pt x="176640" y="43963"/>
                  </a:moveTo>
                  <a:cubicBezTo>
                    <a:pt x="176938" y="43963"/>
                    <a:pt x="177221" y="43977"/>
                    <a:pt x="177504" y="44007"/>
                  </a:cubicBezTo>
                  <a:lnTo>
                    <a:pt x="177504" y="51441"/>
                  </a:lnTo>
                  <a:lnTo>
                    <a:pt x="183746" y="51441"/>
                  </a:lnTo>
                  <a:cubicBezTo>
                    <a:pt x="183910" y="52975"/>
                    <a:pt x="183985" y="54525"/>
                    <a:pt x="183955" y="56074"/>
                  </a:cubicBezTo>
                  <a:lnTo>
                    <a:pt x="183955" y="81683"/>
                  </a:lnTo>
                  <a:cubicBezTo>
                    <a:pt x="183940" y="85929"/>
                    <a:pt x="185951" y="89906"/>
                    <a:pt x="189348" y="92439"/>
                  </a:cubicBezTo>
                  <a:cubicBezTo>
                    <a:pt x="188886" y="95001"/>
                    <a:pt x="188648" y="97608"/>
                    <a:pt x="188648" y="100230"/>
                  </a:cubicBezTo>
                  <a:lnTo>
                    <a:pt x="188648" y="120521"/>
                  </a:lnTo>
                  <a:cubicBezTo>
                    <a:pt x="185951" y="117362"/>
                    <a:pt x="184208" y="113504"/>
                    <a:pt x="183642" y="109392"/>
                  </a:cubicBezTo>
                  <a:lnTo>
                    <a:pt x="185743" y="109273"/>
                  </a:lnTo>
                  <a:lnTo>
                    <a:pt x="183195" y="105370"/>
                  </a:lnTo>
                  <a:lnTo>
                    <a:pt x="181080" y="109526"/>
                  </a:lnTo>
                  <a:lnTo>
                    <a:pt x="183180" y="109422"/>
                  </a:lnTo>
                  <a:cubicBezTo>
                    <a:pt x="183776" y="113817"/>
                    <a:pt x="185683" y="117929"/>
                    <a:pt x="188663" y="121236"/>
                  </a:cubicBezTo>
                  <a:lnTo>
                    <a:pt x="188663" y="133988"/>
                  </a:lnTo>
                  <a:lnTo>
                    <a:pt x="178056" y="133988"/>
                  </a:lnTo>
                  <a:lnTo>
                    <a:pt x="178056" y="75933"/>
                  </a:lnTo>
                  <a:lnTo>
                    <a:pt x="179635" y="75933"/>
                  </a:lnTo>
                  <a:lnTo>
                    <a:pt x="177653" y="72506"/>
                  </a:lnTo>
                  <a:lnTo>
                    <a:pt x="175672" y="75933"/>
                  </a:lnTo>
                  <a:lnTo>
                    <a:pt x="177251" y="75933"/>
                  </a:lnTo>
                  <a:lnTo>
                    <a:pt x="177251" y="133988"/>
                  </a:lnTo>
                  <a:lnTo>
                    <a:pt x="106488" y="133988"/>
                  </a:lnTo>
                  <a:lnTo>
                    <a:pt x="106488" y="125050"/>
                  </a:lnTo>
                  <a:cubicBezTo>
                    <a:pt x="106488" y="111657"/>
                    <a:pt x="117244" y="100737"/>
                    <a:pt x="130562" y="100469"/>
                  </a:cubicBezTo>
                  <a:lnTo>
                    <a:pt x="130562" y="115545"/>
                  </a:lnTo>
                  <a:lnTo>
                    <a:pt x="153385" y="115545"/>
                  </a:lnTo>
                  <a:lnTo>
                    <a:pt x="153385" y="117646"/>
                  </a:lnTo>
                  <a:lnTo>
                    <a:pt x="157422" y="115321"/>
                  </a:lnTo>
                  <a:lnTo>
                    <a:pt x="153385" y="112997"/>
                  </a:lnTo>
                  <a:lnTo>
                    <a:pt x="153385" y="115083"/>
                  </a:lnTo>
                  <a:lnTo>
                    <a:pt x="131039" y="115083"/>
                  </a:lnTo>
                  <a:lnTo>
                    <a:pt x="131039" y="100469"/>
                  </a:lnTo>
                  <a:lnTo>
                    <a:pt x="158227" y="100469"/>
                  </a:lnTo>
                  <a:cubicBezTo>
                    <a:pt x="162905" y="100454"/>
                    <a:pt x="166674" y="96670"/>
                    <a:pt x="166689" y="92007"/>
                  </a:cubicBezTo>
                  <a:lnTo>
                    <a:pt x="166689" y="43963"/>
                  </a:lnTo>
                  <a:close/>
                  <a:moveTo>
                    <a:pt x="177996" y="0"/>
                  </a:moveTo>
                  <a:lnTo>
                    <a:pt x="175970" y="3397"/>
                  </a:lnTo>
                  <a:lnTo>
                    <a:pt x="177564" y="3412"/>
                  </a:lnTo>
                  <a:lnTo>
                    <a:pt x="177504" y="43530"/>
                  </a:lnTo>
                  <a:cubicBezTo>
                    <a:pt x="177221" y="43516"/>
                    <a:pt x="176938" y="43501"/>
                    <a:pt x="176640" y="43501"/>
                  </a:cubicBezTo>
                  <a:lnTo>
                    <a:pt x="166689" y="43501"/>
                  </a:lnTo>
                  <a:lnTo>
                    <a:pt x="166689" y="21274"/>
                  </a:lnTo>
                  <a:lnTo>
                    <a:pt x="167612" y="21274"/>
                  </a:lnTo>
                  <a:lnTo>
                    <a:pt x="166450" y="19262"/>
                  </a:lnTo>
                  <a:lnTo>
                    <a:pt x="165288" y="21274"/>
                  </a:lnTo>
                  <a:lnTo>
                    <a:pt x="166212" y="21274"/>
                  </a:lnTo>
                  <a:lnTo>
                    <a:pt x="166212" y="43501"/>
                  </a:lnTo>
                  <a:lnTo>
                    <a:pt x="116916" y="43501"/>
                  </a:lnTo>
                  <a:cubicBezTo>
                    <a:pt x="116907" y="43500"/>
                    <a:pt x="116897" y="43499"/>
                    <a:pt x="116888" y="43499"/>
                  </a:cubicBezTo>
                  <a:cubicBezTo>
                    <a:pt x="116583" y="43499"/>
                    <a:pt x="116583" y="43964"/>
                    <a:pt x="116888" y="43964"/>
                  </a:cubicBezTo>
                  <a:cubicBezTo>
                    <a:pt x="116897" y="43964"/>
                    <a:pt x="116907" y="43963"/>
                    <a:pt x="116916" y="43963"/>
                  </a:cubicBezTo>
                  <a:lnTo>
                    <a:pt x="166212" y="43963"/>
                  </a:lnTo>
                  <a:lnTo>
                    <a:pt x="166212" y="92007"/>
                  </a:lnTo>
                  <a:cubicBezTo>
                    <a:pt x="166212" y="96417"/>
                    <a:pt x="162637" y="99992"/>
                    <a:pt x="158227" y="100007"/>
                  </a:cubicBezTo>
                  <a:lnTo>
                    <a:pt x="131039" y="100007"/>
                  </a:lnTo>
                  <a:lnTo>
                    <a:pt x="131039" y="77869"/>
                  </a:lnTo>
                  <a:lnTo>
                    <a:pt x="144059" y="77869"/>
                  </a:lnTo>
                  <a:cubicBezTo>
                    <a:pt x="147814" y="77869"/>
                    <a:pt x="150868" y="74815"/>
                    <a:pt x="150868" y="71061"/>
                  </a:cubicBezTo>
                  <a:lnTo>
                    <a:pt x="150868" y="69214"/>
                  </a:lnTo>
                  <a:lnTo>
                    <a:pt x="151806" y="69214"/>
                  </a:lnTo>
                  <a:lnTo>
                    <a:pt x="150748" y="67366"/>
                  </a:lnTo>
                  <a:lnTo>
                    <a:pt x="150748" y="67366"/>
                  </a:lnTo>
                  <a:cubicBezTo>
                    <a:pt x="150882" y="67396"/>
                    <a:pt x="151031" y="67411"/>
                    <a:pt x="151180" y="67411"/>
                  </a:cubicBezTo>
                  <a:cubicBezTo>
                    <a:pt x="152715" y="67411"/>
                    <a:pt x="153981" y="66234"/>
                    <a:pt x="154071" y="64715"/>
                  </a:cubicBezTo>
                  <a:cubicBezTo>
                    <a:pt x="154160" y="63180"/>
                    <a:pt x="153043" y="61854"/>
                    <a:pt x="151538" y="61676"/>
                  </a:cubicBezTo>
                  <a:cubicBezTo>
                    <a:pt x="151424" y="61662"/>
                    <a:pt x="151311" y="61656"/>
                    <a:pt x="151199" y="61656"/>
                  </a:cubicBezTo>
                  <a:cubicBezTo>
                    <a:pt x="149815" y="61656"/>
                    <a:pt x="148599" y="62652"/>
                    <a:pt x="148365" y="64044"/>
                  </a:cubicBezTo>
                  <a:cubicBezTo>
                    <a:pt x="148097" y="65549"/>
                    <a:pt x="149065" y="66994"/>
                    <a:pt x="150555" y="67337"/>
                  </a:cubicBezTo>
                  <a:lnTo>
                    <a:pt x="149467" y="69199"/>
                  </a:lnTo>
                  <a:lnTo>
                    <a:pt x="150406" y="69199"/>
                  </a:lnTo>
                  <a:lnTo>
                    <a:pt x="150406" y="71046"/>
                  </a:lnTo>
                  <a:cubicBezTo>
                    <a:pt x="150406" y="74547"/>
                    <a:pt x="147560" y="77392"/>
                    <a:pt x="144059" y="77392"/>
                  </a:cubicBezTo>
                  <a:lnTo>
                    <a:pt x="131039" y="77392"/>
                  </a:lnTo>
                  <a:lnTo>
                    <a:pt x="131039" y="72893"/>
                  </a:lnTo>
                  <a:cubicBezTo>
                    <a:pt x="131024" y="67143"/>
                    <a:pt x="126376" y="62495"/>
                    <a:pt x="120640" y="62495"/>
                  </a:cubicBezTo>
                  <a:lnTo>
                    <a:pt x="86614" y="62495"/>
                  </a:lnTo>
                  <a:lnTo>
                    <a:pt x="86614" y="61556"/>
                  </a:lnTo>
                  <a:lnTo>
                    <a:pt x="84603" y="62733"/>
                  </a:lnTo>
                  <a:lnTo>
                    <a:pt x="86614" y="63895"/>
                  </a:lnTo>
                  <a:lnTo>
                    <a:pt x="86614" y="62957"/>
                  </a:lnTo>
                  <a:lnTo>
                    <a:pt x="120640" y="62957"/>
                  </a:lnTo>
                  <a:cubicBezTo>
                    <a:pt x="126108" y="62972"/>
                    <a:pt x="130547" y="67411"/>
                    <a:pt x="130562" y="72893"/>
                  </a:cubicBezTo>
                  <a:lnTo>
                    <a:pt x="130562" y="77392"/>
                  </a:lnTo>
                  <a:lnTo>
                    <a:pt x="94734" y="77392"/>
                  </a:lnTo>
                  <a:lnTo>
                    <a:pt x="94734" y="92454"/>
                  </a:lnTo>
                  <a:cubicBezTo>
                    <a:pt x="92529" y="92782"/>
                    <a:pt x="90890" y="94688"/>
                    <a:pt x="90890" y="96923"/>
                  </a:cubicBezTo>
                  <a:cubicBezTo>
                    <a:pt x="90890" y="99158"/>
                    <a:pt x="92529" y="101050"/>
                    <a:pt x="94734" y="101392"/>
                  </a:cubicBezTo>
                  <a:lnTo>
                    <a:pt x="94734" y="106279"/>
                  </a:lnTo>
                  <a:cubicBezTo>
                    <a:pt x="94734" y="115739"/>
                    <a:pt x="87061" y="123426"/>
                    <a:pt x="77586" y="123426"/>
                  </a:cubicBezTo>
                  <a:lnTo>
                    <a:pt x="16953" y="123426"/>
                  </a:lnTo>
                  <a:lnTo>
                    <a:pt x="16953" y="121727"/>
                  </a:lnTo>
                  <a:cubicBezTo>
                    <a:pt x="16953" y="121590"/>
                    <a:pt x="16831" y="121488"/>
                    <a:pt x="16707" y="121488"/>
                  </a:cubicBezTo>
                  <a:cubicBezTo>
                    <a:pt x="16669" y="121488"/>
                    <a:pt x="16631" y="121498"/>
                    <a:pt x="16596" y="121519"/>
                  </a:cubicBezTo>
                  <a:lnTo>
                    <a:pt x="13259" y="123456"/>
                  </a:lnTo>
                  <a:cubicBezTo>
                    <a:pt x="13095" y="123545"/>
                    <a:pt x="13095" y="123768"/>
                    <a:pt x="13259" y="123858"/>
                  </a:cubicBezTo>
                  <a:lnTo>
                    <a:pt x="16596" y="125780"/>
                  </a:lnTo>
                  <a:cubicBezTo>
                    <a:pt x="16633" y="125802"/>
                    <a:pt x="16673" y="125812"/>
                    <a:pt x="16713" y="125812"/>
                  </a:cubicBezTo>
                  <a:cubicBezTo>
                    <a:pt x="16835" y="125812"/>
                    <a:pt x="16953" y="125717"/>
                    <a:pt x="16953" y="125571"/>
                  </a:cubicBezTo>
                  <a:lnTo>
                    <a:pt x="16953" y="123888"/>
                  </a:lnTo>
                  <a:lnTo>
                    <a:pt x="77586" y="123888"/>
                  </a:lnTo>
                  <a:cubicBezTo>
                    <a:pt x="87315" y="123888"/>
                    <a:pt x="95195" y="115992"/>
                    <a:pt x="95195" y="106264"/>
                  </a:cubicBezTo>
                  <a:lnTo>
                    <a:pt x="95195" y="101422"/>
                  </a:lnTo>
                  <a:lnTo>
                    <a:pt x="95404" y="101422"/>
                  </a:lnTo>
                  <a:cubicBezTo>
                    <a:pt x="95413" y="101422"/>
                    <a:pt x="95422" y="101422"/>
                    <a:pt x="95431" y="101422"/>
                  </a:cubicBezTo>
                  <a:cubicBezTo>
                    <a:pt x="97921" y="101422"/>
                    <a:pt x="99918" y="99402"/>
                    <a:pt x="99918" y="96908"/>
                  </a:cubicBezTo>
                  <a:cubicBezTo>
                    <a:pt x="99918" y="94420"/>
                    <a:pt x="97907" y="92394"/>
                    <a:pt x="95404" y="92394"/>
                  </a:cubicBezTo>
                  <a:lnTo>
                    <a:pt x="95195" y="92394"/>
                  </a:lnTo>
                  <a:lnTo>
                    <a:pt x="95195" y="77869"/>
                  </a:lnTo>
                  <a:lnTo>
                    <a:pt x="130562" y="77869"/>
                  </a:lnTo>
                  <a:lnTo>
                    <a:pt x="130562" y="100007"/>
                  </a:lnTo>
                  <a:cubicBezTo>
                    <a:pt x="116991" y="100275"/>
                    <a:pt x="106026" y="111403"/>
                    <a:pt x="106026" y="125050"/>
                  </a:cubicBezTo>
                  <a:lnTo>
                    <a:pt x="106026" y="133988"/>
                  </a:lnTo>
                  <a:lnTo>
                    <a:pt x="5393" y="133988"/>
                  </a:lnTo>
                  <a:cubicBezTo>
                    <a:pt x="5393" y="133928"/>
                    <a:pt x="5408" y="133869"/>
                    <a:pt x="5408" y="133809"/>
                  </a:cubicBezTo>
                  <a:cubicBezTo>
                    <a:pt x="5423" y="132394"/>
                    <a:pt x="4320" y="131217"/>
                    <a:pt x="2905" y="131143"/>
                  </a:cubicBezTo>
                  <a:cubicBezTo>
                    <a:pt x="2857" y="131140"/>
                    <a:pt x="2810" y="131139"/>
                    <a:pt x="2763" y="131139"/>
                  </a:cubicBezTo>
                  <a:cubicBezTo>
                    <a:pt x="1409" y="131139"/>
                    <a:pt x="264" y="132159"/>
                    <a:pt x="134" y="133526"/>
                  </a:cubicBezTo>
                  <a:cubicBezTo>
                    <a:pt x="0" y="134927"/>
                    <a:pt x="983" y="136193"/>
                    <a:pt x="2384" y="136401"/>
                  </a:cubicBezTo>
                  <a:cubicBezTo>
                    <a:pt x="2515" y="136421"/>
                    <a:pt x="2645" y="136430"/>
                    <a:pt x="2774" y="136430"/>
                  </a:cubicBezTo>
                  <a:cubicBezTo>
                    <a:pt x="4020" y="136430"/>
                    <a:pt x="5120" y="135542"/>
                    <a:pt x="5363" y="134286"/>
                  </a:cubicBezTo>
                  <a:lnTo>
                    <a:pt x="106026" y="134286"/>
                  </a:lnTo>
                  <a:lnTo>
                    <a:pt x="106026" y="138368"/>
                  </a:lnTo>
                  <a:lnTo>
                    <a:pt x="41907" y="138368"/>
                  </a:lnTo>
                  <a:lnTo>
                    <a:pt x="41907" y="136267"/>
                  </a:lnTo>
                  <a:lnTo>
                    <a:pt x="37870" y="138591"/>
                  </a:lnTo>
                  <a:lnTo>
                    <a:pt x="41907" y="140930"/>
                  </a:lnTo>
                  <a:lnTo>
                    <a:pt x="41907" y="138830"/>
                  </a:lnTo>
                  <a:lnTo>
                    <a:pt x="106503" y="138830"/>
                  </a:lnTo>
                  <a:lnTo>
                    <a:pt x="106503" y="134286"/>
                  </a:lnTo>
                  <a:lnTo>
                    <a:pt x="177266" y="134286"/>
                  </a:lnTo>
                  <a:lnTo>
                    <a:pt x="177266" y="142599"/>
                  </a:lnTo>
                  <a:cubicBezTo>
                    <a:pt x="177266" y="149779"/>
                    <a:pt x="183076" y="155589"/>
                    <a:pt x="190257" y="155589"/>
                  </a:cubicBezTo>
                  <a:lnTo>
                    <a:pt x="211575" y="155530"/>
                  </a:lnTo>
                  <a:lnTo>
                    <a:pt x="211575" y="154755"/>
                  </a:lnTo>
                  <a:lnTo>
                    <a:pt x="190257" y="154815"/>
                  </a:lnTo>
                  <a:cubicBezTo>
                    <a:pt x="183523" y="154800"/>
                    <a:pt x="178056" y="149347"/>
                    <a:pt x="178056" y="142614"/>
                  </a:cubicBezTo>
                  <a:lnTo>
                    <a:pt x="178056" y="134286"/>
                  </a:lnTo>
                  <a:lnTo>
                    <a:pt x="188961" y="134286"/>
                  </a:lnTo>
                  <a:lnTo>
                    <a:pt x="188961" y="121564"/>
                  </a:lnTo>
                  <a:cubicBezTo>
                    <a:pt x="193150" y="126035"/>
                    <a:pt x="199012" y="128580"/>
                    <a:pt x="205145" y="128580"/>
                  </a:cubicBezTo>
                  <a:cubicBezTo>
                    <a:pt x="205163" y="128580"/>
                    <a:pt x="205181" y="128580"/>
                    <a:pt x="205199" y="128580"/>
                  </a:cubicBezTo>
                  <a:lnTo>
                    <a:pt x="213050" y="128580"/>
                  </a:lnTo>
                  <a:lnTo>
                    <a:pt x="213050" y="138904"/>
                  </a:lnTo>
                  <a:lnTo>
                    <a:pt x="213840" y="138904"/>
                  </a:lnTo>
                  <a:lnTo>
                    <a:pt x="213840" y="128580"/>
                  </a:lnTo>
                  <a:lnTo>
                    <a:pt x="285437" y="128580"/>
                  </a:lnTo>
                  <a:lnTo>
                    <a:pt x="285437" y="128118"/>
                  </a:lnTo>
                  <a:lnTo>
                    <a:pt x="213840" y="128118"/>
                  </a:lnTo>
                  <a:lnTo>
                    <a:pt x="213840" y="114904"/>
                  </a:lnTo>
                  <a:cubicBezTo>
                    <a:pt x="214718" y="115128"/>
                    <a:pt x="215627" y="115247"/>
                    <a:pt x="216551" y="115247"/>
                  </a:cubicBezTo>
                  <a:lnTo>
                    <a:pt x="272655" y="115247"/>
                  </a:lnTo>
                  <a:lnTo>
                    <a:pt x="272655" y="114770"/>
                  </a:lnTo>
                  <a:lnTo>
                    <a:pt x="216551" y="114770"/>
                  </a:lnTo>
                  <a:cubicBezTo>
                    <a:pt x="215627" y="114770"/>
                    <a:pt x="214718" y="114651"/>
                    <a:pt x="213840" y="114413"/>
                  </a:cubicBezTo>
                  <a:lnTo>
                    <a:pt x="213840" y="95091"/>
                  </a:lnTo>
                  <a:lnTo>
                    <a:pt x="233892" y="95091"/>
                  </a:lnTo>
                  <a:lnTo>
                    <a:pt x="233892" y="96014"/>
                  </a:lnTo>
                  <a:lnTo>
                    <a:pt x="235918" y="94852"/>
                  </a:lnTo>
                  <a:lnTo>
                    <a:pt x="233892" y="93690"/>
                  </a:lnTo>
                  <a:lnTo>
                    <a:pt x="233892" y="94614"/>
                  </a:lnTo>
                  <a:lnTo>
                    <a:pt x="213840" y="94614"/>
                  </a:lnTo>
                  <a:lnTo>
                    <a:pt x="213840" y="87940"/>
                  </a:lnTo>
                  <a:cubicBezTo>
                    <a:pt x="213840" y="82219"/>
                    <a:pt x="218473" y="77571"/>
                    <a:pt x="224193" y="77571"/>
                  </a:cubicBezTo>
                  <a:lnTo>
                    <a:pt x="231568" y="77571"/>
                  </a:lnTo>
                  <a:lnTo>
                    <a:pt x="231568" y="62227"/>
                  </a:lnTo>
                  <a:cubicBezTo>
                    <a:pt x="231583" y="60499"/>
                    <a:pt x="231195" y="58800"/>
                    <a:pt x="230450" y="57251"/>
                  </a:cubicBezTo>
                  <a:cubicBezTo>
                    <a:pt x="230957" y="57236"/>
                    <a:pt x="231463" y="57221"/>
                    <a:pt x="231970" y="57221"/>
                  </a:cubicBezTo>
                  <a:lnTo>
                    <a:pt x="233296" y="57221"/>
                  </a:lnTo>
                  <a:lnTo>
                    <a:pt x="233296" y="60082"/>
                  </a:lnTo>
                  <a:lnTo>
                    <a:pt x="236260" y="58353"/>
                  </a:lnTo>
                  <a:cubicBezTo>
                    <a:pt x="236794" y="59235"/>
                    <a:pt x="237735" y="59747"/>
                    <a:pt x="238716" y="59747"/>
                  </a:cubicBezTo>
                  <a:cubicBezTo>
                    <a:pt x="238994" y="59747"/>
                    <a:pt x="239276" y="59705"/>
                    <a:pt x="239553" y="59620"/>
                  </a:cubicBezTo>
                  <a:cubicBezTo>
                    <a:pt x="240819" y="59232"/>
                    <a:pt x="241653" y="58041"/>
                    <a:pt x="241579" y="56730"/>
                  </a:cubicBezTo>
                  <a:cubicBezTo>
                    <a:pt x="241504" y="55404"/>
                    <a:pt x="240536" y="54316"/>
                    <a:pt x="239255" y="54063"/>
                  </a:cubicBezTo>
                  <a:cubicBezTo>
                    <a:pt x="239080" y="54031"/>
                    <a:pt x="238905" y="54015"/>
                    <a:pt x="238732" y="54015"/>
                  </a:cubicBezTo>
                  <a:cubicBezTo>
                    <a:pt x="237622" y="54015"/>
                    <a:pt x="236588" y="54656"/>
                    <a:pt x="236111" y="55687"/>
                  </a:cubicBezTo>
                  <a:lnTo>
                    <a:pt x="233296" y="54063"/>
                  </a:lnTo>
                  <a:lnTo>
                    <a:pt x="233296" y="56923"/>
                  </a:lnTo>
                  <a:lnTo>
                    <a:pt x="231955" y="56923"/>
                  </a:lnTo>
                  <a:cubicBezTo>
                    <a:pt x="231404" y="56923"/>
                    <a:pt x="230838" y="56923"/>
                    <a:pt x="230301" y="56953"/>
                  </a:cubicBezTo>
                  <a:cubicBezTo>
                    <a:pt x="228320" y="53080"/>
                    <a:pt x="224327" y="50651"/>
                    <a:pt x="219992" y="50651"/>
                  </a:cubicBezTo>
                  <a:lnTo>
                    <a:pt x="184089" y="50651"/>
                  </a:lnTo>
                  <a:cubicBezTo>
                    <a:pt x="183761" y="48685"/>
                    <a:pt x="183091" y="46748"/>
                    <a:pt x="181735" y="45393"/>
                  </a:cubicBezTo>
                  <a:cubicBezTo>
                    <a:pt x="180797" y="44469"/>
                    <a:pt x="179605" y="43858"/>
                    <a:pt x="178309" y="43650"/>
                  </a:cubicBezTo>
                  <a:lnTo>
                    <a:pt x="178354" y="3441"/>
                  </a:lnTo>
                  <a:lnTo>
                    <a:pt x="179918" y="3471"/>
                  </a:lnTo>
                  <a:lnTo>
                    <a:pt x="177996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5676850" y="1468025"/>
              <a:ext cx="203725" cy="174775"/>
            </a:xfrm>
            <a:custGeom>
              <a:rect b="b" l="l" r="r" t="t"/>
              <a:pathLst>
                <a:path extrusionOk="0" h="6991" w="8149">
                  <a:moveTo>
                    <a:pt x="3486" y="942"/>
                  </a:moveTo>
                  <a:cubicBezTo>
                    <a:pt x="5750" y="942"/>
                    <a:pt x="6898" y="3698"/>
                    <a:pt x="5289" y="5307"/>
                  </a:cubicBezTo>
                  <a:cubicBezTo>
                    <a:pt x="4769" y="5827"/>
                    <a:pt x="4130" y="6059"/>
                    <a:pt x="3503" y="6059"/>
                  </a:cubicBezTo>
                  <a:cubicBezTo>
                    <a:pt x="2187" y="6059"/>
                    <a:pt x="924" y="5038"/>
                    <a:pt x="924" y="3505"/>
                  </a:cubicBezTo>
                  <a:cubicBezTo>
                    <a:pt x="939" y="2090"/>
                    <a:pt x="2071" y="942"/>
                    <a:pt x="3486" y="942"/>
                  </a:cubicBezTo>
                  <a:close/>
                  <a:moveTo>
                    <a:pt x="3514" y="0"/>
                  </a:moveTo>
                  <a:cubicBezTo>
                    <a:pt x="1719" y="0"/>
                    <a:pt x="0" y="1398"/>
                    <a:pt x="0" y="3505"/>
                  </a:cubicBezTo>
                  <a:cubicBezTo>
                    <a:pt x="0" y="5427"/>
                    <a:pt x="1564" y="6991"/>
                    <a:pt x="3486" y="6991"/>
                  </a:cubicBezTo>
                  <a:cubicBezTo>
                    <a:pt x="6600" y="6991"/>
                    <a:pt x="8149" y="3222"/>
                    <a:pt x="5959" y="1032"/>
                  </a:cubicBezTo>
                  <a:cubicBezTo>
                    <a:pt x="5246" y="319"/>
                    <a:pt x="4372" y="0"/>
                    <a:pt x="351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314" name="Google Shape;314;p33"/>
          <p:cNvGrpSpPr/>
          <p:nvPr/>
        </p:nvGrpSpPr>
        <p:grpSpPr>
          <a:xfrm>
            <a:off x="3358485" y="3207571"/>
            <a:ext cx="4988743" cy="2718935"/>
            <a:chOff x="234400" y="904625"/>
            <a:chExt cx="7135950" cy="3889750"/>
          </a:xfrm>
        </p:grpSpPr>
        <p:sp>
          <p:nvSpPr>
            <p:cNvPr id="315" name="Google Shape;315;p33"/>
            <p:cNvSpPr/>
            <p:nvPr/>
          </p:nvSpPr>
          <p:spPr>
            <a:xfrm>
              <a:off x="3537550" y="1398200"/>
              <a:ext cx="553100" cy="532500"/>
            </a:xfrm>
            <a:custGeom>
              <a:rect b="b" l="l" r="r" t="t"/>
              <a:pathLst>
                <a:path extrusionOk="0" h="21300" w="22124">
                  <a:moveTo>
                    <a:pt x="10652" y="1218"/>
                  </a:moveTo>
                  <a:cubicBezTo>
                    <a:pt x="14466" y="1218"/>
                    <a:pt x="17907" y="3512"/>
                    <a:pt x="19367" y="7043"/>
                  </a:cubicBezTo>
                  <a:cubicBezTo>
                    <a:pt x="20827" y="10559"/>
                    <a:pt x="20023" y="14626"/>
                    <a:pt x="17326" y="17322"/>
                  </a:cubicBezTo>
                  <a:cubicBezTo>
                    <a:pt x="15513" y="19125"/>
                    <a:pt x="13101" y="20082"/>
                    <a:pt x="10646" y="20082"/>
                  </a:cubicBezTo>
                  <a:cubicBezTo>
                    <a:pt x="9430" y="20082"/>
                    <a:pt x="8202" y="19847"/>
                    <a:pt x="7032" y="19363"/>
                  </a:cubicBezTo>
                  <a:cubicBezTo>
                    <a:pt x="3501" y="17903"/>
                    <a:pt x="1207" y="14462"/>
                    <a:pt x="1207" y="10648"/>
                  </a:cubicBezTo>
                  <a:cubicBezTo>
                    <a:pt x="1207" y="5434"/>
                    <a:pt x="5438" y="1218"/>
                    <a:pt x="10652" y="1218"/>
                  </a:cubicBezTo>
                  <a:close/>
                  <a:moveTo>
                    <a:pt x="10647" y="1"/>
                  </a:moveTo>
                  <a:cubicBezTo>
                    <a:pt x="9274" y="1"/>
                    <a:pt x="7889" y="267"/>
                    <a:pt x="6570" y="816"/>
                  </a:cubicBezTo>
                  <a:cubicBezTo>
                    <a:pt x="2593" y="2469"/>
                    <a:pt x="0" y="6343"/>
                    <a:pt x="0" y="10648"/>
                  </a:cubicBezTo>
                  <a:cubicBezTo>
                    <a:pt x="15" y="16517"/>
                    <a:pt x="4768" y="21285"/>
                    <a:pt x="10652" y="21300"/>
                  </a:cubicBezTo>
                  <a:cubicBezTo>
                    <a:pt x="14958" y="21300"/>
                    <a:pt x="18831" y="18693"/>
                    <a:pt x="20485" y="14715"/>
                  </a:cubicBezTo>
                  <a:cubicBezTo>
                    <a:pt x="22123" y="10737"/>
                    <a:pt x="21215" y="6164"/>
                    <a:pt x="18175" y="3125"/>
                  </a:cubicBezTo>
                  <a:cubicBezTo>
                    <a:pt x="16134" y="1083"/>
                    <a:pt x="13414" y="1"/>
                    <a:pt x="1064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5232525" y="2940725"/>
              <a:ext cx="263975" cy="226075"/>
            </a:xfrm>
            <a:custGeom>
              <a:rect b="b" l="l" r="r" t="t"/>
              <a:pathLst>
                <a:path extrusionOk="0" h="9043" w="10559">
                  <a:moveTo>
                    <a:pt x="4533" y="1"/>
                  </a:moveTo>
                  <a:cubicBezTo>
                    <a:pt x="4526" y="1"/>
                    <a:pt x="4520" y="1"/>
                    <a:pt x="4514" y="1"/>
                  </a:cubicBezTo>
                  <a:cubicBezTo>
                    <a:pt x="2011" y="1"/>
                    <a:pt x="0" y="2027"/>
                    <a:pt x="0" y="4515"/>
                  </a:cubicBezTo>
                  <a:cubicBezTo>
                    <a:pt x="0" y="7235"/>
                    <a:pt x="2222" y="9042"/>
                    <a:pt x="4545" y="9042"/>
                  </a:cubicBezTo>
                  <a:cubicBezTo>
                    <a:pt x="5656" y="9042"/>
                    <a:pt x="6791" y="8628"/>
                    <a:pt x="7717" y="7703"/>
                  </a:cubicBezTo>
                  <a:cubicBezTo>
                    <a:pt x="10558" y="4862"/>
                    <a:pt x="8543" y="1"/>
                    <a:pt x="4533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17" name="Google Shape;317;p33"/>
            <p:cNvSpPr/>
            <p:nvPr/>
          </p:nvSpPr>
          <p:spPr>
            <a:xfrm>
              <a:off x="4235600" y="3656175"/>
              <a:ext cx="230825" cy="197525"/>
            </a:xfrm>
            <a:custGeom>
              <a:rect b="b" l="l" r="r" t="t"/>
              <a:pathLst>
                <a:path extrusionOk="0" h="7901" w="9233">
                  <a:moveTo>
                    <a:pt x="5267" y="1"/>
                  </a:moveTo>
                  <a:cubicBezTo>
                    <a:pt x="1748" y="1"/>
                    <a:pt x="1" y="4251"/>
                    <a:pt x="2484" y="6734"/>
                  </a:cubicBezTo>
                  <a:cubicBezTo>
                    <a:pt x="3290" y="7540"/>
                    <a:pt x="4279" y="7900"/>
                    <a:pt x="5250" y="7900"/>
                  </a:cubicBezTo>
                  <a:cubicBezTo>
                    <a:pt x="7278" y="7900"/>
                    <a:pt x="9223" y="6326"/>
                    <a:pt x="9233" y="3949"/>
                  </a:cubicBezTo>
                  <a:cubicBezTo>
                    <a:pt x="9218" y="1759"/>
                    <a:pt x="7460" y="1"/>
                    <a:pt x="5285" y="1"/>
                  </a:cubicBezTo>
                  <a:cubicBezTo>
                    <a:pt x="5279" y="1"/>
                    <a:pt x="5273" y="1"/>
                    <a:pt x="526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3731600" y="1598750"/>
              <a:ext cx="167250" cy="143500"/>
            </a:xfrm>
            <a:custGeom>
              <a:rect b="b" l="l" r="r" t="t"/>
              <a:pathLst>
                <a:path extrusionOk="0" h="5740" w="6690">
                  <a:moveTo>
                    <a:pt x="2879" y="1"/>
                  </a:moveTo>
                  <a:cubicBezTo>
                    <a:pt x="1409" y="1"/>
                    <a:pt x="0" y="1147"/>
                    <a:pt x="0" y="2879"/>
                  </a:cubicBezTo>
                  <a:cubicBezTo>
                    <a:pt x="0" y="4458"/>
                    <a:pt x="1281" y="5739"/>
                    <a:pt x="2860" y="5739"/>
                  </a:cubicBezTo>
                  <a:cubicBezTo>
                    <a:pt x="5423" y="5739"/>
                    <a:pt x="6689" y="2656"/>
                    <a:pt x="4886" y="853"/>
                  </a:cubicBezTo>
                  <a:cubicBezTo>
                    <a:pt x="4302" y="264"/>
                    <a:pt x="3584" y="1"/>
                    <a:pt x="2879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5686150" y="1183900"/>
              <a:ext cx="164275" cy="140475"/>
            </a:xfrm>
            <a:custGeom>
              <a:rect b="b" l="l" r="r" t="t"/>
              <a:pathLst>
                <a:path extrusionOk="0" h="5619" w="6571">
                  <a:moveTo>
                    <a:pt x="2836" y="1"/>
                  </a:moveTo>
                  <a:cubicBezTo>
                    <a:pt x="1389" y="1"/>
                    <a:pt x="0" y="1122"/>
                    <a:pt x="0" y="2818"/>
                  </a:cubicBezTo>
                  <a:cubicBezTo>
                    <a:pt x="0" y="4367"/>
                    <a:pt x="1267" y="5618"/>
                    <a:pt x="2816" y="5618"/>
                  </a:cubicBezTo>
                  <a:cubicBezTo>
                    <a:pt x="5319" y="5618"/>
                    <a:pt x="6570" y="2594"/>
                    <a:pt x="4797" y="821"/>
                  </a:cubicBezTo>
                  <a:cubicBezTo>
                    <a:pt x="4226" y="255"/>
                    <a:pt x="3524" y="1"/>
                    <a:pt x="2836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3163625" y="3746675"/>
              <a:ext cx="167625" cy="143625"/>
            </a:xfrm>
            <a:custGeom>
              <a:rect b="b" l="l" r="r" t="t"/>
              <a:pathLst>
                <a:path extrusionOk="0" h="5745" w="6705">
                  <a:moveTo>
                    <a:pt x="3844" y="1"/>
                  </a:moveTo>
                  <a:cubicBezTo>
                    <a:pt x="1281" y="1"/>
                    <a:pt x="0" y="3085"/>
                    <a:pt x="1818" y="4902"/>
                  </a:cubicBezTo>
                  <a:cubicBezTo>
                    <a:pt x="2400" y="5484"/>
                    <a:pt x="3116" y="5745"/>
                    <a:pt x="3819" y="5745"/>
                  </a:cubicBezTo>
                  <a:cubicBezTo>
                    <a:pt x="5291" y="5745"/>
                    <a:pt x="6704" y="4601"/>
                    <a:pt x="6704" y="2876"/>
                  </a:cubicBezTo>
                  <a:cubicBezTo>
                    <a:pt x="6704" y="1282"/>
                    <a:pt x="5423" y="1"/>
                    <a:pt x="3844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3232150" y="3171800"/>
              <a:ext cx="167250" cy="143625"/>
            </a:xfrm>
            <a:custGeom>
              <a:rect b="b" l="l" r="r" t="t"/>
              <a:pathLst>
                <a:path extrusionOk="0" h="5745" w="6690">
                  <a:moveTo>
                    <a:pt x="3804" y="0"/>
                  </a:moveTo>
                  <a:cubicBezTo>
                    <a:pt x="3101" y="0"/>
                    <a:pt x="2385" y="261"/>
                    <a:pt x="1803" y="843"/>
                  </a:cubicBezTo>
                  <a:cubicBezTo>
                    <a:pt x="0" y="2661"/>
                    <a:pt x="1282" y="5744"/>
                    <a:pt x="3829" y="5744"/>
                  </a:cubicBezTo>
                  <a:cubicBezTo>
                    <a:pt x="5408" y="5730"/>
                    <a:pt x="6689" y="4448"/>
                    <a:pt x="6689" y="2869"/>
                  </a:cubicBezTo>
                  <a:cubicBezTo>
                    <a:pt x="6689" y="1145"/>
                    <a:pt x="5276" y="0"/>
                    <a:pt x="380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2835125" y="2638100"/>
              <a:ext cx="167625" cy="143625"/>
            </a:xfrm>
            <a:custGeom>
              <a:rect b="b" l="l" r="r" t="t"/>
              <a:pathLst>
                <a:path extrusionOk="0" h="5745" w="6705">
                  <a:moveTo>
                    <a:pt x="3814" y="0"/>
                  </a:moveTo>
                  <a:cubicBezTo>
                    <a:pt x="3110" y="0"/>
                    <a:pt x="2390" y="261"/>
                    <a:pt x="1803" y="843"/>
                  </a:cubicBezTo>
                  <a:cubicBezTo>
                    <a:pt x="1" y="2646"/>
                    <a:pt x="1282" y="5744"/>
                    <a:pt x="3829" y="5744"/>
                  </a:cubicBezTo>
                  <a:cubicBezTo>
                    <a:pt x="5408" y="5729"/>
                    <a:pt x="6690" y="4448"/>
                    <a:pt x="6705" y="2869"/>
                  </a:cubicBezTo>
                  <a:cubicBezTo>
                    <a:pt x="6705" y="1145"/>
                    <a:pt x="5291" y="0"/>
                    <a:pt x="381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5733825" y="3440175"/>
              <a:ext cx="219750" cy="176125"/>
            </a:xfrm>
            <a:custGeom>
              <a:rect b="b" l="l" r="r" t="t"/>
              <a:pathLst>
                <a:path extrusionOk="0" h="7045" w="8790">
                  <a:moveTo>
                    <a:pt x="4082" y="462"/>
                  </a:moveTo>
                  <a:cubicBezTo>
                    <a:pt x="5766" y="477"/>
                    <a:pt x="7121" y="1833"/>
                    <a:pt x="7136" y="3516"/>
                  </a:cubicBezTo>
                  <a:cubicBezTo>
                    <a:pt x="7136" y="5360"/>
                    <a:pt x="5630" y="6577"/>
                    <a:pt x="4061" y="6577"/>
                  </a:cubicBezTo>
                  <a:cubicBezTo>
                    <a:pt x="3310" y="6577"/>
                    <a:pt x="2544" y="6298"/>
                    <a:pt x="1922" y="5676"/>
                  </a:cubicBezTo>
                  <a:cubicBezTo>
                    <a:pt x="0" y="3754"/>
                    <a:pt x="1356" y="462"/>
                    <a:pt x="4082" y="462"/>
                  </a:cubicBezTo>
                  <a:close/>
                  <a:moveTo>
                    <a:pt x="4082" y="0"/>
                  </a:moveTo>
                  <a:cubicBezTo>
                    <a:pt x="2131" y="0"/>
                    <a:pt x="566" y="1579"/>
                    <a:pt x="552" y="3516"/>
                  </a:cubicBezTo>
                  <a:cubicBezTo>
                    <a:pt x="552" y="5641"/>
                    <a:pt x="2288" y="7045"/>
                    <a:pt x="4099" y="7045"/>
                  </a:cubicBezTo>
                  <a:cubicBezTo>
                    <a:pt x="4967" y="7045"/>
                    <a:pt x="5851" y="6723"/>
                    <a:pt x="6570" y="6004"/>
                  </a:cubicBezTo>
                  <a:cubicBezTo>
                    <a:pt x="8790" y="3784"/>
                    <a:pt x="7211" y="0"/>
                    <a:pt x="4082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3982625" y="3033825"/>
              <a:ext cx="264075" cy="226275"/>
            </a:xfrm>
            <a:custGeom>
              <a:rect b="b" l="l" r="r" t="t"/>
              <a:pathLst>
                <a:path extrusionOk="0" h="9051" w="10563">
                  <a:moveTo>
                    <a:pt x="4514" y="1610"/>
                  </a:moveTo>
                  <a:cubicBezTo>
                    <a:pt x="7106" y="1610"/>
                    <a:pt x="8417" y="4753"/>
                    <a:pt x="6570" y="6586"/>
                  </a:cubicBezTo>
                  <a:cubicBezTo>
                    <a:pt x="5977" y="7178"/>
                    <a:pt x="5249" y="7444"/>
                    <a:pt x="4534" y="7444"/>
                  </a:cubicBezTo>
                  <a:cubicBezTo>
                    <a:pt x="3041" y="7444"/>
                    <a:pt x="1609" y="6283"/>
                    <a:pt x="1609" y="4530"/>
                  </a:cubicBezTo>
                  <a:cubicBezTo>
                    <a:pt x="1609" y="2921"/>
                    <a:pt x="2905" y="1610"/>
                    <a:pt x="4514" y="1610"/>
                  </a:cubicBezTo>
                  <a:close/>
                  <a:moveTo>
                    <a:pt x="4514" y="1"/>
                  </a:moveTo>
                  <a:cubicBezTo>
                    <a:pt x="2026" y="1"/>
                    <a:pt x="0" y="2027"/>
                    <a:pt x="0" y="4530"/>
                  </a:cubicBezTo>
                  <a:cubicBezTo>
                    <a:pt x="0" y="7250"/>
                    <a:pt x="2229" y="9051"/>
                    <a:pt x="4552" y="9051"/>
                  </a:cubicBezTo>
                  <a:cubicBezTo>
                    <a:pt x="5663" y="9051"/>
                    <a:pt x="6796" y="8639"/>
                    <a:pt x="7717" y="7718"/>
                  </a:cubicBezTo>
                  <a:cubicBezTo>
                    <a:pt x="10562" y="4872"/>
                    <a:pt x="8551" y="1"/>
                    <a:pt x="4514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6153925" y="1931625"/>
              <a:ext cx="264100" cy="226275"/>
            </a:xfrm>
            <a:custGeom>
              <a:rect b="b" l="l" r="r" t="t"/>
              <a:pathLst>
                <a:path extrusionOk="0" h="9051" w="10564">
                  <a:moveTo>
                    <a:pt x="4530" y="1616"/>
                  </a:moveTo>
                  <a:cubicBezTo>
                    <a:pt x="7122" y="1616"/>
                    <a:pt x="8418" y="4760"/>
                    <a:pt x="6585" y="6592"/>
                  </a:cubicBezTo>
                  <a:cubicBezTo>
                    <a:pt x="5993" y="7185"/>
                    <a:pt x="5263" y="7450"/>
                    <a:pt x="4546" y="7450"/>
                  </a:cubicBezTo>
                  <a:cubicBezTo>
                    <a:pt x="3048" y="7450"/>
                    <a:pt x="1610" y="6290"/>
                    <a:pt x="1610" y="4536"/>
                  </a:cubicBezTo>
                  <a:cubicBezTo>
                    <a:pt x="1610" y="2927"/>
                    <a:pt x="2921" y="1631"/>
                    <a:pt x="4530" y="1616"/>
                  </a:cubicBezTo>
                  <a:close/>
                  <a:moveTo>
                    <a:pt x="4554" y="1"/>
                  </a:moveTo>
                  <a:cubicBezTo>
                    <a:pt x="2231" y="1"/>
                    <a:pt x="1" y="1805"/>
                    <a:pt x="1" y="4536"/>
                  </a:cubicBezTo>
                  <a:cubicBezTo>
                    <a:pt x="1" y="7024"/>
                    <a:pt x="2027" y="9050"/>
                    <a:pt x="4530" y="9050"/>
                  </a:cubicBezTo>
                  <a:cubicBezTo>
                    <a:pt x="8552" y="9050"/>
                    <a:pt x="10563" y="4179"/>
                    <a:pt x="7718" y="1333"/>
                  </a:cubicBezTo>
                  <a:cubicBezTo>
                    <a:pt x="6797" y="413"/>
                    <a:pt x="5665" y="1"/>
                    <a:pt x="4554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5797875" y="1994000"/>
              <a:ext cx="100950" cy="116600"/>
            </a:xfrm>
            <a:custGeom>
              <a:rect b="b" l="l" r="r" t="t"/>
              <a:pathLst>
                <a:path extrusionOk="0" h="4664" w="4038">
                  <a:moveTo>
                    <a:pt x="4038" y="0"/>
                  </a:moveTo>
                  <a:lnTo>
                    <a:pt x="1" y="2324"/>
                  </a:lnTo>
                  <a:lnTo>
                    <a:pt x="4038" y="4663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5272000" y="1712425"/>
              <a:ext cx="322550" cy="310650"/>
            </a:xfrm>
            <a:custGeom>
              <a:rect b="b" l="l" r="r" t="t"/>
              <a:pathLst>
                <a:path extrusionOk="0" h="12426" w="12902">
                  <a:moveTo>
                    <a:pt x="6198" y="1058"/>
                  </a:moveTo>
                  <a:cubicBezTo>
                    <a:pt x="8283" y="1058"/>
                    <a:pt x="10160" y="2310"/>
                    <a:pt x="10965" y="4232"/>
                  </a:cubicBezTo>
                  <a:cubicBezTo>
                    <a:pt x="11755" y="6153"/>
                    <a:pt x="11323" y="8358"/>
                    <a:pt x="9848" y="9833"/>
                  </a:cubicBezTo>
                  <a:cubicBezTo>
                    <a:pt x="8871" y="10819"/>
                    <a:pt x="7555" y="11346"/>
                    <a:pt x="6215" y="11346"/>
                  </a:cubicBezTo>
                  <a:cubicBezTo>
                    <a:pt x="5552" y="11346"/>
                    <a:pt x="4883" y="11217"/>
                    <a:pt x="4246" y="10950"/>
                  </a:cubicBezTo>
                  <a:cubicBezTo>
                    <a:pt x="2324" y="10161"/>
                    <a:pt x="1073" y="8284"/>
                    <a:pt x="1073" y="6213"/>
                  </a:cubicBezTo>
                  <a:cubicBezTo>
                    <a:pt x="1073" y="3367"/>
                    <a:pt x="3367" y="1073"/>
                    <a:pt x="6198" y="1073"/>
                  </a:cubicBezTo>
                  <a:lnTo>
                    <a:pt x="6198" y="1058"/>
                  </a:lnTo>
                  <a:close/>
                  <a:moveTo>
                    <a:pt x="6209" y="1"/>
                  </a:moveTo>
                  <a:cubicBezTo>
                    <a:pt x="5408" y="1"/>
                    <a:pt x="4600" y="156"/>
                    <a:pt x="3829" y="477"/>
                  </a:cubicBezTo>
                  <a:cubicBezTo>
                    <a:pt x="1505" y="1431"/>
                    <a:pt x="0" y="3695"/>
                    <a:pt x="0" y="6213"/>
                  </a:cubicBezTo>
                  <a:cubicBezTo>
                    <a:pt x="0" y="9639"/>
                    <a:pt x="2771" y="12410"/>
                    <a:pt x="6198" y="12425"/>
                  </a:cubicBezTo>
                  <a:cubicBezTo>
                    <a:pt x="8715" y="12425"/>
                    <a:pt x="10980" y="10906"/>
                    <a:pt x="11933" y="8582"/>
                  </a:cubicBezTo>
                  <a:cubicBezTo>
                    <a:pt x="12902" y="6273"/>
                    <a:pt x="12365" y="3591"/>
                    <a:pt x="10593" y="1818"/>
                  </a:cubicBezTo>
                  <a:cubicBezTo>
                    <a:pt x="9408" y="633"/>
                    <a:pt x="7823" y="1"/>
                    <a:pt x="6209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4927500" y="1267050"/>
              <a:ext cx="265575" cy="227525"/>
            </a:xfrm>
            <a:custGeom>
              <a:rect b="b" l="l" r="r" t="t"/>
              <a:pathLst>
                <a:path extrusionOk="0" h="9101" w="10623">
                  <a:moveTo>
                    <a:pt x="4559" y="788"/>
                  </a:moveTo>
                  <a:cubicBezTo>
                    <a:pt x="7911" y="788"/>
                    <a:pt x="9579" y="4855"/>
                    <a:pt x="7211" y="7224"/>
                  </a:cubicBezTo>
                  <a:cubicBezTo>
                    <a:pt x="6446" y="7989"/>
                    <a:pt x="5505" y="8331"/>
                    <a:pt x="4582" y="8331"/>
                  </a:cubicBezTo>
                  <a:cubicBezTo>
                    <a:pt x="2647" y="8331"/>
                    <a:pt x="790" y="6826"/>
                    <a:pt x="790" y="4557"/>
                  </a:cubicBezTo>
                  <a:cubicBezTo>
                    <a:pt x="790" y="2486"/>
                    <a:pt x="2473" y="803"/>
                    <a:pt x="4559" y="788"/>
                  </a:cubicBezTo>
                  <a:close/>
                  <a:moveTo>
                    <a:pt x="4582" y="0"/>
                  </a:moveTo>
                  <a:cubicBezTo>
                    <a:pt x="2245" y="0"/>
                    <a:pt x="0" y="1815"/>
                    <a:pt x="0" y="4557"/>
                  </a:cubicBezTo>
                  <a:cubicBezTo>
                    <a:pt x="15" y="7060"/>
                    <a:pt x="2041" y="9101"/>
                    <a:pt x="4559" y="9101"/>
                  </a:cubicBezTo>
                  <a:cubicBezTo>
                    <a:pt x="8596" y="9101"/>
                    <a:pt x="10622" y="4199"/>
                    <a:pt x="7762" y="1339"/>
                  </a:cubicBezTo>
                  <a:cubicBezTo>
                    <a:pt x="6837" y="414"/>
                    <a:pt x="5699" y="0"/>
                    <a:pt x="4582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6666025" y="3828625"/>
              <a:ext cx="219775" cy="176425"/>
            </a:xfrm>
            <a:custGeom>
              <a:rect b="b" l="l" r="r" t="t"/>
              <a:pathLst>
                <a:path extrusionOk="0" h="7057" w="8791">
                  <a:moveTo>
                    <a:pt x="4083" y="477"/>
                  </a:moveTo>
                  <a:cubicBezTo>
                    <a:pt x="5766" y="477"/>
                    <a:pt x="7122" y="1833"/>
                    <a:pt x="7137" y="3531"/>
                  </a:cubicBezTo>
                  <a:cubicBezTo>
                    <a:pt x="7137" y="5364"/>
                    <a:pt x="5632" y="6584"/>
                    <a:pt x="4064" y="6584"/>
                  </a:cubicBezTo>
                  <a:cubicBezTo>
                    <a:pt x="3312" y="6584"/>
                    <a:pt x="2545" y="6304"/>
                    <a:pt x="1923" y="5676"/>
                  </a:cubicBezTo>
                  <a:cubicBezTo>
                    <a:pt x="1" y="3754"/>
                    <a:pt x="1357" y="477"/>
                    <a:pt x="4083" y="477"/>
                  </a:cubicBezTo>
                  <a:close/>
                  <a:moveTo>
                    <a:pt x="4083" y="0"/>
                  </a:moveTo>
                  <a:cubicBezTo>
                    <a:pt x="2131" y="0"/>
                    <a:pt x="552" y="1579"/>
                    <a:pt x="552" y="3531"/>
                  </a:cubicBezTo>
                  <a:cubicBezTo>
                    <a:pt x="552" y="5649"/>
                    <a:pt x="2293" y="7057"/>
                    <a:pt x="4106" y="7057"/>
                  </a:cubicBezTo>
                  <a:cubicBezTo>
                    <a:pt x="4972" y="7057"/>
                    <a:pt x="5854" y="6736"/>
                    <a:pt x="6571" y="6019"/>
                  </a:cubicBezTo>
                  <a:cubicBezTo>
                    <a:pt x="8790" y="3799"/>
                    <a:pt x="7211" y="0"/>
                    <a:pt x="4083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234400" y="904625"/>
              <a:ext cx="7135950" cy="3889750"/>
            </a:xfrm>
            <a:custGeom>
              <a:rect b="b" l="l" r="r" t="t"/>
              <a:pathLst>
                <a:path extrusionOk="0" h="155590" w="285438">
                  <a:moveTo>
                    <a:pt x="178309" y="44126"/>
                  </a:moveTo>
                  <a:cubicBezTo>
                    <a:pt x="179471" y="44335"/>
                    <a:pt x="180558" y="44886"/>
                    <a:pt x="181408" y="45720"/>
                  </a:cubicBezTo>
                  <a:cubicBezTo>
                    <a:pt x="182659" y="46972"/>
                    <a:pt x="183300" y="48774"/>
                    <a:pt x="183627" y="50637"/>
                  </a:cubicBezTo>
                  <a:lnTo>
                    <a:pt x="178309" y="50637"/>
                  </a:lnTo>
                  <a:lnTo>
                    <a:pt x="178309" y="44126"/>
                  </a:lnTo>
                  <a:close/>
                  <a:moveTo>
                    <a:pt x="238682" y="54495"/>
                  </a:moveTo>
                  <a:cubicBezTo>
                    <a:pt x="238694" y="54495"/>
                    <a:pt x="238706" y="54495"/>
                    <a:pt x="238718" y="54495"/>
                  </a:cubicBezTo>
                  <a:cubicBezTo>
                    <a:pt x="238725" y="54495"/>
                    <a:pt x="238732" y="54495"/>
                    <a:pt x="238739" y="54495"/>
                  </a:cubicBezTo>
                  <a:cubicBezTo>
                    <a:pt x="240559" y="54495"/>
                    <a:pt x="241695" y="56467"/>
                    <a:pt x="240804" y="58056"/>
                  </a:cubicBezTo>
                  <a:cubicBezTo>
                    <a:pt x="240350" y="58873"/>
                    <a:pt x="239534" y="59283"/>
                    <a:pt x="238716" y="59283"/>
                  </a:cubicBezTo>
                  <a:cubicBezTo>
                    <a:pt x="237925" y="59283"/>
                    <a:pt x="237131" y="58899"/>
                    <a:pt x="236663" y="58130"/>
                  </a:cubicBezTo>
                  <a:lnTo>
                    <a:pt x="238495" y="57072"/>
                  </a:lnTo>
                  <a:lnTo>
                    <a:pt x="236514" y="55925"/>
                  </a:lnTo>
                  <a:cubicBezTo>
                    <a:pt x="236896" y="55058"/>
                    <a:pt x="237743" y="54495"/>
                    <a:pt x="238682" y="54495"/>
                  </a:cubicBezTo>
                  <a:close/>
                  <a:moveTo>
                    <a:pt x="219992" y="51426"/>
                  </a:moveTo>
                  <a:cubicBezTo>
                    <a:pt x="223910" y="51426"/>
                    <a:pt x="227515" y="53556"/>
                    <a:pt x="229422" y="56983"/>
                  </a:cubicBezTo>
                  <a:cubicBezTo>
                    <a:pt x="209519" y="58145"/>
                    <a:pt x="193177" y="72804"/>
                    <a:pt x="189452" y="91918"/>
                  </a:cubicBezTo>
                  <a:cubicBezTo>
                    <a:pt x="186279" y="89474"/>
                    <a:pt x="184417" y="85690"/>
                    <a:pt x="184432" y="81668"/>
                  </a:cubicBezTo>
                  <a:lnTo>
                    <a:pt x="184432" y="56074"/>
                  </a:lnTo>
                  <a:cubicBezTo>
                    <a:pt x="184462" y="54525"/>
                    <a:pt x="184387" y="52975"/>
                    <a:pt x="184223" y="51441"/>
                  </a:cubicBezTo>
                  <a:lnTo>
                    <a:pt x="219992" y="51426"/>
                  </a:lnTo>
                  <a:close/>
                  <a:moveTo>
                    <a:pt x="229571" y="57281"/>
                  </a:moveTo>
                  <a:cubicBezTo>
                    <a:pt x="230361" y="58815"/>
                    <a:pt x="230778" y="60514"/>
                    <a:pt x="230778" y="62227"/>
                  </a:cubicBezTo>
                  <a:lnTo>
                    <a:pt x="230793" y="62227"/>
                  </a:lnTo>
                  <a:lnTo>
                    <a:pt x="230793" y="76782"/>
                  </a:lnTo>
                  <a:lnTo>
                    <a:pt x="224193" y="76782"/>
                  </a:lnTo>
                  <a:cubicBezTo>
                    <a:pt x="218026" y="76782"/>
                    <a:pt x="213035" y="81772"/>
                    <a:pt x="213035" y="87925"/>
                  </a:cubicBezTo>
                  <a:lnTo>
                    <a:pt x="213035" y="94614"/>
                  </a:lnTo>
                  <a:lnTo>
                    <a:pt x="197363" y="94614"/>
                  </a:lnTo>
                  <a:cubicBezTo>
                    <a:pt x="197340" y="94614"/>
                    <a:pt x="197317" y="94614"/>
                    <a:pt x="197294" y="94614"/>
                  </a:cubicBezTo>
                  <a:cubicBezTo>
                    <a:pt x="194562" y="94614"/>
                    <a:pt x="191922" y="93736"/>
                    <a:pt x="189720" y="92126"/>
                  </a:cubicBezTo>
                  <a:cubicBezTo>
                    <a:pt x="193370" y="73028"/>
                    <a:pt x="209698" y="58368"/>
                    <a:pt x="229571" y="57281"/>
                  </a:cubicBezTo>
                  <a:close/>
                  <a:moveTo>
                    <a:pt x="94734" y="94078"/>
                  </a:moveTo>
                  <a:lnTo>
                    <a:pt x="94734" y="99739"/>
                  </a:lnTo>
                  <a:cubicBezTo>
                    <a:pt x="93423" y="99426"/>
                    <a:pt x="92499" y="98264"/>
                    <a:pt x="92499" y="96908"/>
                  </a:cubicBezTo>
                  <a:cubicBezTo>
                    <a:pt x="92499" y="95567"/>
                    <a:pt x="93423" y="94391"/>
                    <a:pt x="94734" y="94078"/>
                  </a:cubicBezTo>
                  <a:close/>
                  <a:moveTo>
                    <a:pt x="95404" y="94003"/>
                  </a:moveTo>
                  <a:cubicBezTo>
                    <a:pt x="97013" y="94003"/>
                    <a:pt x="98309" y="95299"/>
                    <a:pt x="98309" y="96908"/>
                  </a:cubicBezTo>
                  <a:cubicBezTo>
                    <a:pt x="98309" y="98517"/>
                    <a:pt x="97013" y="99828"/>
                    <a:pt x="95404" y="99828"/>
                  </a:cubicBezTo>
                  <a:lnTo>
                    <a:pt x="95195" y="99828"/>
                  </a:lnTo>
                  <a:lnTo>
                    <a:pt x="95195" y="94018"/>
                  </a:lnTo>
                  <a:cubicBezTo>
                    <a:pt x="95270" y="94003"/>
                    <a:pt x="95344" y="94003"/>
                    <a:pt x="95404" y="94003"/>
                  </a:cubicBezTo>
                  <a:close/>
                  <a:moveTo>
                    <a:pt x="189631" y="92633"/>
                  </a:moveTo>
                  <a:cubicBezTo>
                    <a:pt x="191881" y="94227"/>
                    <a:pt x="194592" y="95091"/>
                    <a:pt x="197363" y="95091"/>
                  </a:cubicBezTo>
                  <a:lnTo>
                    <a:pt x="213035" y="95091"/>
                  </a:lnTo>
                  <a:lnTo>
                    <a:pt x="213035" y="114159"/>
                  </a:lnTo>
                  <a:cubicBezTo>
                    <a:pt x="208998" y="112714"/>
                    <a:pt x="206257" y="108945"/>
                    <a:pt x="206093" y="104670"/>
                  </a:cubicBezTo>
                  <a:lnTo>
                    <a:pt x="210517" y="104670"/>
                  </a:lnTo>
                  <a:lnTo>
                    <a:pt x="205854" y="96580"/>
                  </a:lnTo>
                  <a:lnTo>
                    <a:pt x="201192" y="104670"/>
                  </a:lnTo>
                  <a:lnTo>
                    <a:pt x="205631" y="104670"/>
                  </a:lnTo>
                  <a:cubicBezTo>
                    <a:pt x="205795" y="109214"/>
                    <a:pt x="208745" y="113176"/>
                    <a:pt x="213050" y="114651"/>
                  </a:cubicBezTo>
                  <a:lnTo>
                    <a:pt x="213050" y="128118"/>
                  </a:lnTo>
                  <a:lnTo>
                    <a:pt x="205199" y="128118"/>
                  </a:lnTo>
                  <a:cubicBezTo>
                    <a:pt x="205182" y="128118"/>
                    <a:pt x="205164" y="128119"/>
                    <a:pt x="205147" y="128119"/>
                  </a:cubicBezTo>
                  <a:cubicBezTo>
                    <a:pt x="198968" y="128119"/>
                    <a:pt x="193076" y="125484"/>
                    <a:pt x="188961" y="120878"/>
                  </a:cubicBezTo>
                  <a:lnTo>
                    <a:pt x="188961" y="100230"/>
                  </a:lnTo>
                  <a:cubicBezTo>
                    <a:pt x="188961" y="97683"/>
                    <a:pt x="189184" y="95135"/>
                    <a:pt x="189631" y="92633"/>
                  </a:cubicBezTo>
                  <a:close/>
                  <a:moveTo>
                    <a:pt x="176640" y="43963"/>
                  </a:moveTo>
                  <a:cubicBezTo>
                    <a:pt x="176938" y="43963"/>
                    <a:pt x="177221" y="43977"/>
                    <a:pt x="177504" y="44007"/>
                  </a:cubicBezTo>
                  <a:lnTo>
                    <a:pt x="177504" y="51441"/>
                  </a:lnTo>
                  <a:lnTo>
                    <a:pt x="183746" y="51441"/>
                  </a:lnTo>
                  <a:cubicBezTo>
                    <a:pt x="183910" y="52975"/>
                    <a:pt x="183985" y="54525"/>
                    <a:pt x="183955" y="56074"/>
                  </a:cubicBezTo>
                  <a:lnTo>
                    <a:pt x="183955" y="81683"/>
                  </a:lnTo>
                  <a:cubicBezTo>
                    <a:pt x="183940" y="85929"/>
                    <a:pt x="185951" y="89906"/>
                    <a:pt x="189348" y="92439"/>
                  </a:cubicBezTo>
                  <a:cubicBezTo>
                    <a:pt x="188886" y="95001"/>
                    <a:pt x="188648" y="97608"/>
                    <a:pt x="188648" y="100230"/>
                  </a:cubicBezTo>
                  <a:lnTo>
                    <a:pt x="188648" y="120521"/>
                  </a:lnTo>
                  <a:cubicBezTo>
                    <a:pt x="185951" y="117362"/>
                    <a:pt x="184208" y="113504"/>
                    <a:pt x="183642" y="109392"/>
                  </a:cubicBezTo>
                  <a:lnTo>
                    <a:pt x="185743" y="109273"/>
                  </a:lnTo>
                  <a:lnTo>
                    <a:pt x="183195" y="105370"/>
                  </a:lnTo>
                  <a:lnTo>
                    <a:pt x="181080" y="109526"/>
                  </a:lnTo>
                  <a:lnTo>
                    <a:pt x="183180" y="109422"/>
                  </a:lnTo>
                  <a:cubicBezTo>
                    <a:pt x="183776" y="113817"/>
                    <a:pt x="185683" y="117929"/>
                    <a:pt x="188663" y="121236"/>
                  </a:cubicBezTo>
                  <a:lnTo>
                    <a:pt x="188663" y="133988"/>
                  </a:lnTo>
                  <a:lnTo>
                    <a:pt x="178056" y="133988"/>
                  </a:lnTo>
                  <a:lnTo>
                    <a:pt x="178056" y="75933"/>
                  </a:lnTo>
                  <a:lnTo>
                    <a:pt x="179635" y="75933"/>
                  </a:lnTo>
                  <a:lnTo>
                    <a:pt x="177653" y="72506"/>
                  </a:lnTo>
                  <a:lnTo>
                    <a:pt x="175672" y="75933"/>
                  </a:lnTo>
                  <a:lnTo>
                    <a:pt x="177251" y="75933"/>
                  </a:lnTo>
                  <a:lnTo>
                    <a:pt x="177251" y="133988"/>
                  </a:lnTo>
                  <a:lnTo>
                    <a:pt x="106488" y="133988"/>
                  </a:lnTo>
                  <a:lnTo>
                    <a:pt x="106488" y="125050"/>
                  </a:lnTo>
                  <a:cubicBezTo>
                    <a:pt x="106488" y="111657"/>
                    <a:pt x="117244" y="100737"/>
                    <a:pt x="130562" y="100469"/>
                  </a:cubicBezTo>
                  <a:lnTo>
                    <a:pt x="130562" y="115545"/>
                  </a:lnTo>
                  <a:lnTo>
                    <a:pt x="153385" y="115545"/>
                  </a:lnTo>
                  <a:lnTo>
                    <a:pt x="153385" y="117646"/>
                  </a:lnTo>
                  <a:lnTo>
                    <a:pt x="157422" y="115321"/>
                  </a:lnTo>
                  <a:lnTo>
                    <a:pt x="153385" y="112997"/>
                  </a:lnTo>
                  <a:lnTo>
                    <a:pt x="153385" y="115083"/>
                  </a:lnTo>
                  <a:lnTo>
                    <a:pt x="131039" y="115083"/>
                  </a:lnTo>
                  <a:lnTo>
                    <a:pt x="131039" y="100469"/>
                  </a:lnTo>
                  <a:lnTo>
                    <a:pt x="158227" y="100469"/>
                  </a:lnTo>
                  <a:cubicBezTo>
                    <a:pt x="162905" y="100454"/>
                    <a:pt x="166674" y="96670"/>
                    <a:pt x="166689" y="92007"/>
                  </a:cubicBezTo>
                  <a:lnTo>
                    <a:pt x="166689" y="43963"/>
                  </a:lnTo>
                  <a:close/>
                  <a:moveTo>
                    <a:pt x="177996" y="0"/>
                  </a:moveTo>
                  <a:lnTo>
                    <a:pt x="175970" y="3397"/>
                  </a:lnTo>
                  <a:lnTo>
                    <a:pt x="177564" y="3412"/>
                  </a:lnTo>
                  <a:lnTo>
                    <a:pt x="177504" y="43530"/>
                  </a:lnTo>
                  <a:cubicBezTo>
                    <a:pt x="177221" y="43516"/>
                    <a:pt x="176938" y="43501"/>
                    <a:pt x="176640" y="43501"/>
                  </a:cubicBezTo>
                  <a:lnTo>
                    <a:pt x="166689" y="43501"/>
                  </a:lnTo>
                  <a:lnTo>
                    <a:pt x="166689" y="21274"/>
                  </a:lnTo>
                  <a:lnTo>
                    <a:pt x="167612" y="21274"/>
                  </a:lnTo>
                  <a:lnTo>
                    <a:pt x="166450" y="19262"/>
                  </a:lnTo>
                  <a:lnTo>
                    <a:pt x="165288" y="21274"/>
                  </a:lnTo>
                  <a:lnTo>
                    <a:pt x="166212" y="21274"/>
                  </a:lnTo>
                  <a:lnTo>
                    <a:pt x="166212" y="43501"/>
                  </a:lnTo>
                  <a:lnTo>
                    <a:pt x="116916" y="43501"/>
                  </a:lnTo>
                  <a:cubicBezTo>
                    <a:pt x="116907" y="43500"/>
                    <a:pt x="116897" y="43499"/>
                    <a:pt x="116888" y="43499"/>
                  </a:cubicBezTo>
                  <a:cubicBezTo>
                    <a:pt x="116583" y="43499"/>
                    <a:pt x="116583" y="43964"/>
                    <a:pt x="116888" y="43964"/>
                  </a:cubicBezTo>
                  <a:cubicBezTo>
                    <a:pt x="116897" y="43964"/>
                    <a:pt x="116907" y="43963"/>
                    <a:pt x="116916" y="43963"/>
                  </a:cubicBezTo>
                  <a:lnTo>
                    <a:pt x="166212" y="43963"/>
                  </a:lnTo>
                  <a:lnTo>
                    <a:pt x="166212" y="92007"/>
                  </a:lnTo>
                  <a:cubicBezTo>
                    <a:pt x="166212" y="96417"/>
                    <a:pt x="162637" y="99992"/>
                    <a:pt x="158227" y="100007"/>
                  </a:cubicBezTo>
                  <a:lnTo>
                    <a:pt x="131039" y="100007"/>
                  </a:lnTo>
                  <a:lnTo>
                    <a:pt x="131039" y="77869"/>
                  </a:lnTo>
                  <a:lnTo>
                    <a:pt x="144059" y="77869"/>
                  </a:lnTo>
                  <a:cubicBezTo>
                    <a:pt x="147814" y="77869"/>
                    <a:pt x="150868" y="74815"/>
                    <a:pt x="150868" y="71061"/>
                  </a:cubicBezTo>
                  <a:lnTo>
                    <a:pt x="150868" y="69214"/>
                  </a:lnTo>
                  <a:lnTo>
                    <a:pt x="151806" y="69214"/>
                  </a:lnTo>
                  <a:lnTo>
                    <a:pt x="150748" y="67366"/>
                  </a:lnTo>
                  <a:lnTo>
                    <a:pt x="150748" y="67366"/>
                  </a:lnTo>
                  <a:cubicBezTo>
                    <a:pt x="150882" y="67396"/>
                    <a:pt x="151031" y="67411"/>
                    <a:pt x="151180" y="67411"/>
                  </a:cubicBezTo>
                  <a:cubicBezTo>
                    <a:pt x="152715" y="67411"/>
                    <a:pt x="153981" y="66234"/>
                    <a:pt x="154071" y="64715"/>
                  </a:cubicBezTo>
                  <a:cubicBezTo>
                    <a:pt x="154160" y="63180"/>
                    <a:pt x="153043" y="61854"/>
                    <a:pt x="151538" y="61676"/>
                  </a:cubicBezTo>
                  <a:cubicBezTo>
                    <a:pt x="151424" y="61662"/>
                    <a:pt x="151311" y="61656"/>
                    <a:pt x="151199" y="61656"/>
                  </a:cubicBezTo>
                  <a:cubicBezTo>
                    <a:pt x="149815" y="61656"/>
                    <a:pt x="148599" y="62652"/>
                    <a:pt x="148365" y="64044"/>
                  </a:cubicBezTo>
                  <a:cubicBezTo>
                    <a:pt x="148097" y="65549"/>
                    <a:pt x="149065" y="66994"/>
                    <a:pt x="150555" y="67337"/>
                  </a:cubicBezTo>
                  <a:lnTo>
                    <a:pt x="149467" y="69199"/>
                  </a:lnTo>
                  <a:lnTo>
                    <a:pt x="150406" y="69199"/>
                  </a:lnTo>
                  <a:lnTo>
                    <a:pt x="150406" y="71046"/>
                  </a:lnTo>
                  <a:cubicBezTo>
                    <a:pt x="150406" y="74547"/>
                    <a:pt x="147560" y="77392"/>
                    <a:pt x="144059" y="77392"/>
                  </a:cubicBezTo>
                  <a:lnTo>
                    <a:pt x="131039" y="77392"/>
                  </a:lnTo>
                  <a:lnTo>
                    <a:pt x="131039" y="72893"/>
                  </a:lnTo>
                  <a:cubicBezTo>
                    <a:pt x="131024" y="67143"/>
                    <a:pt x="126376" y="62495"/>
                    <a:pt x="120640" y="62495"/>
                  </a:cubicBezTo>
                  <a:lnTo>
                    <a:pt x="86614" y="62495"/>
                  </a:lnTo>
                  <a:lnTo>
                    <a:pt x="86614" y="61556"/>
                  </a:lnTo>
                  <a:lnTo>
                    <a:pt x="84603" y="62733"/>
                  </a:lnTo>
                  <a:lnTo>
                    <a:pt x="86614" y="63895"/>
                  </a:lnTo>
                  <a:lnTo>
                    <a:pt x="86614" y="62957"/>
                  </a:lnTo>
                  <a:lnTo>
                    <a:pt x="120640" y="62957"/>
                  </a:lnTo>
                  <a:cubicBezTo>
                    <a:pt x="126108" y="62972"/>
                    <a:pt x="130547" y="67411"/>
                    <a:pt x="130562" y="72893"/>
                  </a:cubicBezTo>
                  <a:lnTo>
                    <a:pt x="130562" y="77392"/>
                  </a:lnTo>
                  <a:lnTo>
                    <a:pt x="94734" y="77392"/>
                  </a:lnTo>
                  <a:lnTo>
                    <a:pt x="94734" y="92454"/>
                  </a:lnTo>
                  <a:cubicBezTo>
                    <a:pt x="92529" y="92782"/>
                    <a:pt x="90890" y="94688"/>
                    <a:pt x="90890" y="96923"/>
                  </a:cubicBezTo>
                  <a:cubicBezTo>
                    <a:pt x="90890" y="99158"/>
                    <a:pt x="92529" y="101050"/>
                    <a:pt x="94734" y="101392"/>
                  </a:cubicBezTo>
                  <a:lnTo>
                    <a:pt x="94734" y="106279"/>
                  </a:lnTo>
                  <a:cubicBezTo>
                    <a:pt x="94734" y="115739"/>
                    <a:pt x="87061" y="123426"/>
                    <a:pt x="77586" y="123426"/>
                  </a:cubicBezTo>
                  <a:lnTo>
                    <a:pt x="16953" y="123426"/>
                  </a:lnTo>
                  <a:lnTo>
                    <a:pt x="16953" y="121727"/>
                  </a:lnTo>
                  <a:cubicBezTo>
                    <a:pt x="16953" y="121590"/>
                    <a:pt x="16831" y="121488"/>
                    <a:pt x="16707" y="121488"/>
                  </a:cubicBezTo>
                  <a:cubicBezTo>
                    <a:pt x="16669" y="121488"/>
                    <a:pt x="16631" y="121498"/>
                    <a:pt x="16596" y="121519"/>
                  </a:cubicBezTo>
                  <a:lnTo>
                    <a:pt x="13259" y="123456"/>
                  </a:lnTo>
                  <a:cubicBezTo>
                    <a:pt x="13095" y="123545"/>
                    <a:pt x="13095" y="123768"/>
                    <a:pt x="13259" y="123858"/>
                  </a:cubicBezTo>
                  <a:lnTo>
                    <a:pt x="16596" y="125780"/>
                  </a:lnTo>
                  <a:cubicBezTo>
                    <a:pt x="16633" y="125802"/>
                    <a:pt x="16673" y="125812"/>
                    <a:pt x="16713" y="125812"/>
                  </a:cubicBezTo>
                  <a:cubicBezTo>
                    <a:pt x="16835" y="125812"/>
                    <a:pt x="16953" y="125717"/>
                    <a:pt x="16953" y="125571"/>
                  </a:cubicBezTo>
                  <a:lnTo>
                    <a:pt x="16953" y="123888"/>
                  </a:lnTo>
                  <a:lnTo>
                    <a:pt x="77586" y="123888"/>
                  </a:lnTo>
                  <a:cubicBezTo>
                    <a:pt x="87315" y="123888"/>
                    <a:pt x="95195" y="115992"/>
                    <a:pt x="95195" y="106264"/>
                  </a:cubicBezTo>
                  <a:lnTo>
                    <a:pt x="95195" y="101422"/>
                  </a:lnTo>
                  <a:lnTo>
                    <a:pt x="95404" y="101422"/>
                  </a:lnTo>
                  <a:cubicBezTo>
                    <a:pt x="95413" y="101422"/>
                    <a:pt x="95422" y="101422"/>
                    <a:pt x="95431" y="101422"/>
                  </a:cubicBezTo>
                  <a:cubicBezTo>
                    <a:pt x="97921" y="101422"/>
                    <a:pt x="99918" y="99402"/>
                    <a:pt x="99918" y="96908"/>
                  </a:cubicBezTo>
                  <a:cubicBezTo>
                    <a:pt x="99918" y="94420"/>
                    <a:pt x="97907" y="92394"/>
                    <a:pt x="95404" y="92394"/>
                  </a:cubicBezTo>
                  <a:lnTo>
                    <a:pt x="95195" y="92394"/>
                  </a:lnTo>
                  <a:lnTo>
                    <a:pt x="95195" y="77869"/>
                  </a:lnTo>
                  <a:lnTo>
                    <a:pt x="130562" y="77869"/>
                  </a:lnTo>
                  <a:lnTo>
                    <a:pt x="130562" y="100007"/>
                  </a:lnTo>
                  <a:cubicBezTo>
                    <a:pt x="116991" y="100275"/>
                    <a:pt x="106026" y="111403"/>
                    <a:pt x="106026" y="125050"/>
                  </a:cubicBezTo>
                  <a:lnTo>
                    <a:pt x="106026" y="133988"/>
                  </a:lnTo>
                  <a:lnTo>
                    <a:pt x="5393" y="133988"/>
                  </a:lnTo>
                  <a:cubicBezTo>
                    <a:pt x="5393" y="133928"/>
                    <a:pt x="5408" y="133869"/>
                    <a:pt x="5408" y="133809"/>
                  </a:cubicBezTo>
                  <a:cubicBezTo>
                    <a:pt x="5423" y="132394"/>
                    <a:pt x="4320" y="131217"/>
                    <a:pt x="2905" y="131143"/>
                  </a:cubicBezTo>
                  <a:cubicBezTo>
                    <a:pt x="2857" y="131140"/>
                    <a:pt x="2810" y="131139"/>
                    <a:pt x="2763" y="131139"/>
                  </a:cubicBezTo>
                  <a:cubicBezTo>
                    <a:pt x="1409" y="131139"/>
                    <a:pt x="264" y="132159"/>
                    <a:pt x="134" y="133526"/>
                  </a:cubicBezTo>
                  <a:cubicBezTo>
                    <a:pt x="0" y="134927"/>
                    <a:pt x="983" y="136193"/>
                    <a:pt x="2384" y="136401"/>
                  </a:cubicBezTo>
                  <a:cubicBezTo>
                    <a:pt x="2515" y="136421"/>
                    <a:pt x="2645" y="136430"/>
                    <a:pt x="2774" y="136430"/>
                  </a:cubicBezTo>
                  <a:cubicBezTo>
                    <a:pt x="4020" y="136430"/>
                    <a:pt x="5120" y="135542"/>
                    <a:pt x="5363" y="134286"/>
                  </a:cubicBezTo>
                  <a:lnTo>
                    <a:pt x="106026" y="134286"/>
                  </a:lnTo>
                  <a:lnTo>
                    <a:pt x="106026" y="138368"/>
                  </a:lnTo>
                  <a:lnTo>
                    <a:pt x="41907" y="138368"/>
                  </a:lnTo>
                  <a:lnTo>
                    <a:pt x="41907" y="136267"/>
                  </a:lnTo>
                  <a:lnTo>
                    <a:pt x="37870" y="138591"/>
                  </a:lnTo>
                  <a:lnTo>
                    <a:pt x="41907" y="140930"/>
                  </a:lnTo>
                  <a:lnTo>
                    <a:pt x="41907" y="138830"/>
                  </a:lnTo>
                  <a:lnTo>
                    <a:pt x="106503" y="138830"/>
                  </a:lnTo>
                  <a:lnTo>
                    <a:pt x="106503" y="134286"/>
                  </a:lnTo>
                  <a:lnTo>
                    <a:pt x="177266" y="134286"/>
                  </a:lnTo>
                  <a:lnTo>
                    <a:pt x="177266" y="142599"/>
                  </a:lnTo>
                  <a:cubicBezTo>
                    <a:pt x="177266" y="149779"/>
                    <a:pt x="183076" y="155589"/>
                    <a:pt x="190257" y="155589"/>
                  </a:cubicBezTo>
                  <a:lnTo>
                    <a:pt x="211575" y="155530"/>
                  </a:lnTo>
                  <a:lnTo>
                    <a:pt x="211575" y="154755"/>
                  </a:lnTo>
                  <a:lnTo>
                    <a:pt x="190257" y="154815"/>
                  </a:lnTo>
                  <a:cubicBezTo>
                    <a:pt x="183523" y="154800"/>
                    <a:pt x="178056" y="149347"/>
                    <a:pt x="178056" y="142614"/>
                  </a:cubicBezTo>
                  <a:lnTo>
                    <a:pt x="178056" y="134286"/>
                  </a:lnTo>
                  <a:lnTo>
                    <a:pt x="188961" y="134286"/>
                  </a:lnTo>
                  <a:lnTo>
                    <a:pt x="188961" y="121564"/>
                  </a:lnTo>
                  <a:cubicBezTo>
                    <a:pt x="193150" y="126035"/>
                    <a:pt x="199012" y="128580"/>
                    <a:pt x="205145" y="128580"/>
                  </a:cubicBezTo>
                  <a:cubicBezTo>
                    <a:pt x="205163" y="128580"/>
                    <a:pt x="205181" y="128580"/>
                    <a:pt x="205199" y="128580"/>
                  </a:cubicBezTo>
                  <a:lnTo>
                    <a:pt x="213050" y="128580"/>
                  </a:lnTo>
                  <a:lnTo>
                    <a:pt x="213050" y="138904"/>
                  </a:lnTo>
                  <a:lnTo>
                    <a:pt x="213840" y="138904"/>
                  </a:lnTo>
                  <a:lnTo>
                    <a:pt x="213840" y="128580"/>
                  </a:lnTo>
                  <a:lnTo>
                    <a:pt x="285437" y="128580"/>
                  </a:lnTo>
                  <a:lnTo>
                    <a:pt x="285437" y="128118"/>
                  </a:lnTo>
                  <a:lnTo>
                    <a:pt x="213840" y="128118"/>
                  </a:lnTo>
                  <a:lnTo>
                    <a:pt x="213840" y="114904"/>
                  </a:lnTo>
                  <a:cubicBezTo>
                    <a:pt x="214718" y="115128"/>
                    <a:pt x="215627" y="115247"/>
                    <a:pt x="216551" y="115247"/>
                  </a:cubicBezTo>
                  <a:lnTo>
                    <a:pt x="272655" y="115247"/>
                  </a:lnTo>
                  <a:lnTo>
                    <a:pt x="272655" y="114770"/>
                  </a:lnTo>
                  <a:lnTo>
                    <a:pt x="216551" y="114770"/>
                  </a:lnTo>
                  <a:cubicBezTo>
                    <a:pt x="215627" y="114770"/>
                    <a:pt x="214718" y="114651"/>
                    <a:pt x="213840" y="114413"/>
                  </a:cubicBezTo>
                  <a:lnTo>
                    <a:pt x="213840" y="95091"/>
                  </a:lnTo>
                  <a:lnTo>
                    <a:pt x="233892" y="95091"/>
                  </a:lnTo>
                  <a:lnTo>
                    <a:pt x="233892" y="96014"/>
                  </a:lnTo>
                  <a:lnTo>
                    <a:pt x="235918" y="94852"/>
                  </a:lnTo>
                  <a:lnTo>
                    <a:pt x="233892" y="93690"/>
                  </a:lnTo>
                  <a:lnTo>
                    <a:pt x="233892" y="94614"/>
                  </a:lnTo>
                  <a:lnTo>
                    <a:pt x="213840" y="94614"/>
                  </a:lnTo>
                  <a:lnTo>
                    <a:pt x="213840" y="87940"/>
                  </a:lnTo>
                  <a:cubicBezTo>
                    <a:pt x="213840" y="82219"/>
                    <a:pt x="218473" y="77571"/>
                    <a:pt x="224193" y="77571"/>
                  </a:cubicBezTo>
                  <a:lnTo>
                    <a:pt x="231568" y="77571"/>
                  </a:lnTo>
                  <a:lnTo>
                    <a:pt x="231568" y="62227"/>
                  </a:lnTo>
                  <a:cubicBezTo>
                    <a:pt x="231583" y="60499"/>
                    <a:pt x="231195" y="58800"/>
                    <a:pt x="230450" y="57251"/>
                  </a:cubicBezTo>
                  <a:cubicBezTo>
                    <a:pt x="230957" y="57236"/>
                    <a:pt x="231463" y="57221"/>
                    <a:pt x="231970" y="57221"/>
                  </a:cubicBezTo>
                  <a:lnTo>
                    <a:pt x="233296" y="57221"/>
                  </a:lnTo>
                  <a:lnTo>
                    <a:pt x="233296" y="60082"/>
                  </a:lnTo>
                  <a:lnTo>
                    <a:pt x="236260" y="58353"/>
                  </a:lnTo>
                  <a:cubicBezTo>
                    <a:pt x="236794" y="59235"/>
                    <a:pt x="237735" y="59747"/>
                    <a:pt x="238716" y="59747"/>
                  </a:cubicBezTo>
                  <a:cubicBezTo>
                    <a:pt x="238994" y="59747"/>
                    <a:pt x="239276" y="59705"/>
                    <a:pt x="239553" y="59620"/>
                  </a:cubicBezTo>
                  <a:cubicBezTo>
                    <a:pt x="240819" y="59232"/>
                    <a:pt x="241653" y="58041"/>
                    <a:pt x="241579" y="56730"/>
                  </a:cubicBezTo>
                  <a:cubicBezTo>
                    <a:pt x="241504" y="55404"/>
                    <a:pt x="240536" y="54316"/>
                    <a:pt x="239255" y="54063"/>
                  </a:cubicBezTo>
                  <a:cubicBezTo>
                    <a:pt x="239080" y="54031"/>
                    <a:pt x="238905" y="54015"/>
                    <a:pt x="238732" y="54015"/>
                  </a:cubicBezTo>
                  <a:cubicBezTo>
                    <a:pt x="237622" y="54015"/>
                    <a:pt x="236588" y="54656"/>
                    <a:pt x="236111" y="55687"/>
                  </a:cubicBezTo>
                  <a:lnTo>
                    <a:pt x="233296" y="54063"/>
                  </a:lnTo>
                  <a:lnTo>
                    <a:pt x="233296" y="56923"/>
                  </a:lnTo>
                  <a:lnTo>
                    <a:pt x="231955" y="56923"/>
                  </a:lnTo>
                  <a:cubicBezTo>
                    <a:pt x="231404" y="56923"/>
                    <a:pt x="230838" y="56923"/>
                    <a:pt x="230301" y="56953"/>
                  </a:cubicBezTo>
                  <a:cubicBezTo>
                    <a:pt x="228320" y="53080"/>
                    <a:pt x="224327" y="50651"/>
                    <a:pt x="219992" y="50651"/>
                  </a:cubicBezTo>
                  <a:lnTo>
                    <a:pt x="184089" y="50651"/>
                  </a:lnTo>
                  <a:cubicBezTo>
                    <a:pt x="183761" y="48685"/>
                    <a:pt x="183091" y="46748"/>
                    <a:pt x="181735" y="45393"/>
                  </a:cubicBezTo>
                  <a:cubicBezTo>
                    <a:pt x="180797" y="44469"/>
                    <a:pt x="179605" y="43858"/>
                    <a:pt x="178309" y="43650"/>
                  </a:cubicBezTo>
                  <a:lnTo>
                    <a:pt x="178354" y="3441"/>
                  </a:lnTo>
                  <a:lnTo>
                    <a:pt x="179918" y="3471"/>
                  </a:lnTo>
                  <a:lnTo>
                    <a:pt x="177996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5676850" y="1468025"/>
              <a:ext cx="203725" cy="174775"/>
            </a:xfrm>
            <a:custGeom>
              <a:rect b="b" l="l" r="r" t="t"/>
              <a:pathLst>
                <a:path extrusionOk="0" h="6991" w="8149">
                  <a:moveTo>
                    <a:pt x="3486" y="942"/>
                  </a:moveTo>
                  <a:cubicBezTo>
                    <a:pt x="5750" y="942"/>
                    <a:pt x="6898" y="3698"/>
                    <a:pt x="5289" y="5307"/>
                  </a:cubicBezTo>
                  <a:cubicBezTo>
                    <a:pt x="4769" y="5827"/>
                    <a:pt x="4130" y="6059"/>
                    <a:pt x="3503" y="6059"/>
                  </a:cubicBezTo>
                  <a:cubicBezTo>
                    <a:pt x="2187" y="6059"/>
                    <a:pt x="924" y="5038"/>
                    <a:pt x="924" y="3505"/>
                  </a:cubicBezTo>
                  <a:cubicBezTo>
                    <a:pt x="939" y="2090"/>
                    <a:pt x="2071" y="942"/>
                    <a:pt x="3486" y="942"/>
                  </a:cubicBezTo>
                  <a:close/>
                  <a:moveTo>
                    <a:pt x="3514" y="0"/>
                  </a:moveTo>
                  <a:cubicBezTo>
                    <a:pt x="1719" y="0"/>
                    <a:pt x="0" y="1398"/>
                    <a:pt x="0" y="3505"/>
                  </a:cubicBezTo>
                  <a:cubicBezTo>
                    <a:pt x="0" y="5427"/>
                    <a:pt x="1564" y="6991"/>
                    <a:pt x="3486" y="6991"/>
                  </a:cubicBezTo>
                  <a:cubicBezTo>
                    <a:pt x="6600" y="6991"/>
                    <a:pt x="8149" y="3222"/>
                    <a:pt x="5959" y="1032"/>
                  </a:cubicBezTo>
                  <a:cubicBezTo>
                    <a:pt x="5246" y="319"/>
                    <a:pt x="4372" y="0"/>
                    <a:pt x="351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332" name="Google Shape;332;p33"/>
          <p:cNvSpPr/>
          <p:nvPr/>
        </p:nvSpPr>
        <p:spPr>
          <a:xfrm>
            <a:off x="25" y="5143500"/>
            <a:ext cx="9144000" cy="1483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Left - Intro Top">
  <p:cSld name="ONE_COLUMN_TEXT_2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/>
          <p:nvPr>
            <p:ph idx="1" type="body"/>
          </p:nvPr>
        </p:nvSpPr>
        <p:spPr>
          <a:xfrm>
            <a:off x="685800" y="612572"/>
            <a:ext cx="2808000" cy="22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5" name="Google Shape;335;p34"/>
          <p:cNvSpPr txBox="1"/>
          <p:nvPr>
            <p:ph type="title"/>
          </p:nvPr>
        </p:nvSpPr>
        <p:spPr>
          <a:xfrm>
            <a:off x="661727" y="2593519"/>
            <a:ext cx="34227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6" name="Google Shape;336;p34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Left - Title, Intro &amp; Right Column">
  <p:cSld name="ONE_COLUMN_TEXT_2_1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"/>
          <p:cNvSpPr txBox="1"/>
          <p:nvPr>
            <p:ph idx="1" type="body"/>
          </p:nvPr>
        </p:nvSpPr>
        <p:spPr>
          <a:xfrm>
            <a:off x="6756677" y="536514"/>
            <a:ext cx="2808000" cy="22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i="1" sz="1400">
                <a:solidFill>
                  <a:schemeClr val="dk1"/>
                </a:solidFill>
              </a:defRPr>
            </a:lvl1pPr>
            <a:lvl2pPr indent="-368300" lvl="1" marL="914400" rtl="0">
              <a:spcBef>
                <a:spcPts val="2000"/>
              </a:spcBef>
              <a:spcAft>
                <a:spcPts val="0"/>
              </a:spcAft>
              <a:buClr>
                <a:schemeClr val="accent3"/>
              </a:buClr>
              <a:buSzPts val="2200"/>
              <a:buChar char="○"/>
              <a:defRPr b="1" sz="2200">
                <a:solidFill>
                  <a:schemeClr val="accent3"/>
                </a:solidFill>
              </a:defRPr>
            </a:lvl2pPr>
            <a:lvl3pPr indent="-2857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i="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9" name="Google Shape;339;p35"/>
          <p:cNvSpPr txBox="1"/>
          <p:nvPr>
            <p:ph type="title"/>
          </p:nvPr>
        </p:nvSpPr>
        <p:spPr>
          <a:xfrm>
            <a:off x="661727" y="507448"/>
            <a:ext cx="34227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0" name="Google Shape;340;p35"/>
          <p:cNvSpPr txBox="1"/>
          <p:nvPr>
            <p:ph idx="2" type="body"/>
          </p:nvPr>
        </p:nvSpPr>
        <p:spPr>
          <a:xfrm>
            <a:off x="685800" y="2567750"/>
            <a:ext cx="2808000" cy="22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1" name="Google Shape;341;p35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o">
  <p:cSld name="ONE_COLUMN_TEXT_2_1_4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6"/>
          <p:cNvSpPr txBox="1"/>
          <p:nvPr>
            <p:ph idx="1" type="body"/>
          </p:nvPr>
        </p:nvSpPr>
        <p:spPr>
          <a:xfrm>
            <a:off x="4572000" y="685800"/>
            <a:ext cx="3900600" cy="377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i="1" sz="1400">
                <a:solidFill>
                  <a:schemeClr val="dk1"/>
                </a:solidFill>
              </a:defRPr>
            </a:lvl1pPr>
            <a:lvl2pPr indent="-285750" lvl="1" marL="914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>
                <a:solidFill>
                  <a:schemeClr val="dk1"/>
                </a:solidFill>
              </a:defRPr>
            </a:lvl2pPr>
            <a:lvl3pPr indent="-28575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i="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4" name="Google Shape;344;p36"/>
          <p:cNvSpPr txBox="1"/>
          <p:nvPr>
            <p:ph type="title"/>
          </p:nvPr>
        </p:nvSpPr>
        <p:spPr>
          <a:xfrm>
            <a:off x="974550" y="2773150"/>
            <a:ext cx="31341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None/>
              <a:defRPr b="1" sz="33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b="1" sz="21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b="1" sz="21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b="1" sz="21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b="1" sz="21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b="1" sz="21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b="1" sz="21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b="1" sz="21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b="1" sz="2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5" name="Google Shape;345;p36"/>
          <p:cNvSpPr txBox="1"/>
          <p:nvPr>
            <p:ph idx="2" type="body"/>
          </p:nvPr>
        </p:nvSpPr>
        <p:spPr>
          <a:xfrm>
            <a:off x="994619" y="3456675"/>
            <a:ext cx="3114000" cy="22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6" name="Google Shape;346;p36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Left A">
  <p:cSld name="ONE_COLUMN_TEXT_2_1_3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/>
          <p:nvPr>
            <p:ph type="title"/>
          </p:nvPr>
        </p:nvSpPr>
        <p:spPr>
          <a:xfrm>
            <a:off x="2947425" y="767400"/>
            <a:ext cx="2747700" cy="96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349" name="Google Shape;349;p37"/>
          <p:cNvSpPr txBox="1"/>
          <p:nvPr>
            <p:ph idx="1" type="body"/>
          </p:nvPr>
        </p:nvSpPr>
        <p:spPr>
          <a:xfrm>
            <a:off x="2960425" y="2407000"/>
            <a:ext cx="2747700" cy="22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b="0" sz="10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0" name="Google Shape;350;p37"/>
          <p:cNvSpPr txBox="1"/>
          <p:nvPr>
            <p:ph idx="2" type="body"/>
          </p:nvPr>
        </p:nvSpPr>
        <p:spPr>
          <a:xfrm>
            <a:off x="6399438" y="798662"/>
            <a:ext cx="2230800" cy="22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i="1" sz="1400">
                <a:solidFill>
                  <a:schemeClr val="dk1"/>
                </a:solidFill>
              </a:defRPr>
            </a:lvl1pPr>
            <a:lvl2pPr indent="-368300" lvl="1" marL="914400" rtl="0">
              <a:spcBef>
                <a:spcPts val="2000"/>
              </a:spcBef>
              <a:spcAft>
                <a:spcPts val="0"/>
              </a:spcAft>
              <a:buClr>
                <a:schemeClr val="accent3"/>
              </a:buClr>
              <a:buSzPts val="2200"/>
              <a:buChar char="○"/>
              <a:defRPr b="1" sz="2200">
                <a:solidFill>
                  <a:schemeClr val="accent3"/>
                </a:solidFill>
              </a:defRPr>
            </a:lvl2pPr>
            <a:lvl3pPr indent="-2857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i="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1" name="Google Shape;351;p37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Right A">
  <p:cSld name="ONE_COLUMN_TEXT_2_1_3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8"/>
          <p:cNvSpPr txBox="1"/>
          <p:nvPr>
            <p:ph type="title"/>
          </p:nvPr>
        </p:nvSpPr>
        <p:spPr>
          <a:xfrm>
            <a:off x="5064200" y="595850"/>
            <a:ext cx="3408300" cy="96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354" name="Google Shape;354;p38"/>
          <p:cNvSpPr txBox="1"/>
          <p:nvPr>
            <p:ph idx="1" type="body"/>
          </p:nvPr>
        </p:nvSpPr>
        <p:spPr>
          <a:xfrm>
            <a:off x="685800" y="664375"/>
            <a:ext cx="3200700" cy="379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b="0" sz="10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5" name="Google Shape;355;p38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Right B">
  <p:cSld name="ONE_COLUMN_TEXT_2_1_3_1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"/>
          <p:cNvSpPr txBox="1"/>
          <p:nvPr>
            <p:ph type="title"/>
          </p:nvPr>
        </p:nvSpPr>
        <p:spPr>
          <a:xfrm>
            <a:off x="685800" y="595850"/>
            <a:ext cx="7786500" cy="62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358" name="Google Shape;358;p39"/>
          <p:cNvSpPr txBox="1"/>
          <p:nvPr>
            <p:ph idx="1" type="body"/>
          </p:nvPr>
        </p:nvSpPr>
        <p:spPr>
          <a:xfrm>
            <a:off x="685800" y="1306125"/>
            <a:ext cx="2813100" cy="211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b="0" sz="9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9" name="Google Shape;359;p39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39"/>
          <p:cNvSpPr txBox="1"/>
          <p:nvPr>
            <p:ph idx="2" type="body"/>
          </p:nvPr>
        </p:nvSpPr>
        <p:spPr>
          <a:xfrm>
            <a:off x="4099161" y="1306125"/>
            <a:ext cx="2813100" cy="211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b="0" sz="9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1" name="Google Shape;361;p39"/>
          <p:cNvSpPr txBox="1"/>
          <p:nvPr>
            <p:ph idx="3" type="body"/>
          </p:nvPr>
        </p:nvSpPr>
        <p:spPr>
          <a:xfrm>
            <a:off x="685800" y="3709400"/>
            <a:ext cx="6226500" cy="74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b="0" sz="9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Left - Title &amp; Intro">
  <p:cSld name="ONE_COLUMN_TEXT_2_1_1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0"/>
          <p:cNvSpPr txBox="1"/>
          <p:nvPr>
            <p:ph type="title"/>
          </p:nvPr>
        </p:nvSpPr>
        <p:spPr>
          <a:xfrm>
            <a:off x="661727" y="507448"/>
            <a:ext cx="34227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4" name="Google Shape;364;p40"/>
          <p:cNvSpPr txBox="1"/>
          <p:nvPr>
            <p:ph idx="1" type="body"/>
          </p:nvPr>
        </p:nvSpPr>
        <p:spPr>
          <a:xfrm>
            <a:off x="685800" y="2567750"/>
            <a:ext cx="2808000" cy="22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5" name="Google Shape;365;p40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Intro - Background Photo">
  <p:cSld name="SECTION_HEADER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1500531" y="603975"/>
            <a:ext cx="4036500" cy="4036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 txBox="1"/>
          <p:nvPr/>
        </p:nvSpPr>
        <p:spPr>
          <a:xfrm>
            <a:off x="4909950" y="4788613"/>
            <a:ext cx="36387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 O P Y R I G H T   G L O B A L   P A Y M E N T S   2 0 2 1   A L L   R I G H T S   R E S E R V E D</a:t>
            </a:r>
            <a:endParaRPr b="1" sz="45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" name="Google Shape;70;p5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900">
                <a:solidFill>
                  <a:schemeClr val="accent4"/>
                </a:solidFill>
              </a:defRPr>
            </a:lvl1pPr>
            <a:lvl2pPr lvl="1" rtl="0" algn="ctr">
              <a:buNone/>
              <a:defRPr sz="900">
                <a:solidFill>
                  <a:schemeClr val="accent4"/>
                </a:solidFill>
              </a:defRPr>
            </a:lvl2pPr>
            <a:lvl3pPr lvl="2" rtl="0" algn="ctr">
              <a:buNone/>
              <a:defRPr sz="900">
                <a:solidFill>
                  <a:schemeClr val="accent4"/>
                </a:solidFill>
              </a:defRPr>
            </a:lvl3pPr>
            <a:lvl4pPr lvl="3" rtl="0" algn="ctr">
              <a:buNone/>
              <a:defRPr sz="900">
                <a:solidFill>
                  <a:schemeClr val="accent4"/>
                </a:solidFill>
              </a:defRPr>
            </a:lvl4pPr>
            <a:lvl5pPr lvl="4" rtl="0" algn="ctr">
              <a:buNone/>
              <a:defRPr sz="900">
                <a:solidFill>
                  <a:schemeClr val="accent4"/>
                </a:solidFill>
              </a:defRPr>
            </a:lvl5pPr>
            <a:lvl6pPr lvl="5" rtl="0" algn="ctr">
              <a:buNone/>
              <a:defRPr sz="900">
                <a:solidFill>
                  <a:schemeClr val="accent4"/>
                </a:solidFill>
              </a:defRPr>
            </a:lvl6pPr>
            <a:lvl7pPr lvl="6" rtl="0" algn="ctr">
              <a:buNone/>
              <a:defRPr sz="900">
                <a:solidFill>
                  <a:schemeClr val="accent4"/>
                </a:solidFill>
              </a:defRPr>
            </a:lvl7pPr>
            <a:lvl8pPr lvl="7" rtl="0" algn="ctr">
              <a:buNone/>
              <a:defRPr sz="900">
                <a:solidFill>
                  <a:schemeClr val="accent4"/>
                </a:solidFill>
              </a:defRPr>
            </a:lvl8pPr>
            <a:lvl9pPr lvl="8" rtl="0" algn="ctr">
              <a:buNone/>
              <a:defRPr sz="900">
                <a:solidFill>
                  <a:schemeClr val="accent4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5"/>
          <p:cNvPicPr preferRelativeResize="0"/>
          <p:nvPr/>
        </p:nvPicPr>
        <p:blipFill rotWithShape="1">
          <a:blip r:embed="rId3">
            <a:alphaModFix/>
          </a:blip>
          <a:srcRect b="23136" l="70534" r="-3154" t="12666"/>
          <a:stretch/>
        </p:blipFill>
        <p:spPr>
          <a:xfrm flipH="1">
            <a:off x="631801" y="0"/>
            <a:ext cx="261874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5"/>
          <p:cNvSpPr txBox="1"/>
          <p:nvPr>
            <p:ph type="title"/>
          </p:nvPr>
        </p:nvSpPr>
        <p:spPr>
          <a:xfrm>
            <a:off x="2137705" y="2009800"/>
            <a:ext cx="2880000" cy="158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5"/>
          <p:cNvSpPr txBox="1"/>
          <p:nvPr>
            <p:ph idx="1" type="subTitle"/>
          </p:nvPr>
        </p:nvSpPr>
        <p:spPr>
          <a:xfrm>
            <a:off x="2168389" y="1647354"/>
            <a:ext cx="3013200" cy="172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Left - Title &amp; Intro - Background Commerce Lines">
  <p:cSld name="ONE_COLUMN_TEXT_2_1_1_1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1"/>
          <p:cNvSpPr txBox="1"/>
          <p:nvPr>
            <p:ph type="title"/>
          </p:nvPr>
        </p:nvSpPr>
        <p:spPr>
          <a:xfrm>
            <a:off x="661727" y="507448"/>
            <a:ext cx="34227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8" name="Google Shape;368;p41"/>
          <p:cNvSpPr txBox="1"/>
          <p:nvPr>
            <p:ph idx="1" type="body"/>
          </p:nvPr>
        </p:nvSpPr>
        <p:spPr>
          <a:xfrm>
            <a:off x="685800" y="2567750"/>
            <a:ext cx="2808000" cy="22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9" name="Google Shape;369;p41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Left - Title &amp; Intro - Background Blue Semi Circle and Globe">
  <p:cSld name="ONE_COLUMN_TEXT_2_1_1_1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42"/>
          <p:cNvPicPr preferRelativeResize="0"/>
          <p:nvPr/>
        </p:nvPicPr>
        <p:blipFill rotWithShape="1">
          <a:blip r:embed="rId2">
            <a:alphaModFix/>
          </a:blip>
          <a:srcRect b="7646" l="0" r="0" t="0"/>
          <a:stretch/>
        </p:blipFill>
        <p:spPr>
          <a:xfrm>
            <a:off x="1829525" y="0"/>
            <a:ext cx="73144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2"/>
          <p:cNvPicPr preferRelativeResize="0"/>
          <p:nvPr/>
        </p:nvPicPr>
        <p:blipFill rotWithShape="1">
          <a:blip r:embed="rId3">
            <a:alphaModFix amt="26000"/>
          </a:blip>
          <a:srcRect b="13154" l="0" r="23324" t="25832"/>
          <a:stretch/>
        </p:blipFill>
        <p:spPr>
          <a:xfrm flipH="1">
            <a:off x="-1" y="814950"/>
            <a:ext cx="7695200" cy="4328551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2"/>
          <p:cNvSpPr txBox="1"/>
          <p:nvPr>
            <p:ph type="title"/>
          </p:nvPr>
        </p:nvSpPr>
        <p:spPr>
          <a:xfrm>
            <a:off x="669751" y="521322"/>
            <a:ext cx="2616600" cy="39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4" name="Google Shape;374;p42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5" name="Google Shape;375;p42"/>
          <p:cNvSpPr txBox="1"/>
          <p:nvPr/>
        </p:nvSpPr>
        <p:spPr>
          <a:xfrm>
            <a:off x="4909950" y="4788613"/>
            <a:ext cx="36387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 O P Y R I G H T   G L O B A L   P A Y M E N T S   2 0 2 1   A L L   R I G H T S   R E S E R V E D</a:t>
            </a:r>
            <a:endParaRPr b="1" sz="45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3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SECTION_HEADER_2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4"/>
          <p:cNvSpPr txBox="1"/>
          <p:nvPr>
            <p:ph idx="12" type="sldNum"/>
          </p:nvPr>
        </p:nvSpPr>
        <p:spPr>
          <a:xfrm>
            <a:off x="8482575" y="4819550"/>
            <a:ext cx="459300" cy="32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p44"/>
          <p:cNvSpPr/>
          <p:nvPr/>
        </p:nvSpPr>
        <p:spPr>
          <a:xfrm>
            <a:off x="257625" y="4599900"/>
            <a:ext cx="8636400" cy="40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 - List">
  <p:cSld name="ONE_COLUMN_TEXT_2_3_1_1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46"/>
          <p:cNvGrpSpPr/>
          <p:nvPr/>
        </p:nvGrpSpPr>
        <p:grpSpPr>
          <a:xfrm flipH="1">
            <a:off x="300247" y="2699760"/>
            <a:ext cx="6199713" cy="3379026"/>
            <a:chOff x="234400" y="904625"/>
            <a:chExt cx="7135950" cy="3889750"/>
          </a:xfrm>
        </p:grpSpPr>
        <p:sp>
          <p:nvSpPr>
            <p:cNvPr id="384" name="Google Shape;384;p46"/>
            <p:cNvSpPr/>
            <p:nvPr/>
          </p:nvSpPr>
          <p:spPr>
            <a:xfrm>
              <a:off x="3537550" y="1398200"/>
              <a:ext cx="553100" cy="532500"/>
            </a:xfrm>
            <a:custGeom>
              <a:rect b="b" l="l" r="r" t="t"/>
              <a:pathLst>
                <a:path extrusionOk="0" h="21300" w="22124">
                  <a:moveTo>
                    <a:pt x="10652" y="1218"/>
                  </a:moveTo>
                  <a:cubicBezTo>
                    <a:pt x="14466" y="1218"/>
                    <a:pt x="17907" y="3512"/>
                    <a:pt x="19367" y="7043"/>
                  </a:cubicBezTo>
                  <a:cubicBezTo>
                    <a:pt x="20827" y="10559"/>
                    <a:pt x="20023" y="14626"/>
                    <a:pt x="17326" y="17322"/>
                  </a:cubicBezTo>
                  <a:cubicBezTo>
                    <a:pt x="15513" y="19125"/>
                    <a:pt x="13101" y="20082"/>
                    <a:pt x="10646" y="20082"/>
                  </a:cubicBezTo>
                  <a:cubicBezTo>
                    <a:pt x="9430" y="20082"/>
                    <a:pt x="8202" y="19847"/>
                    <a:pt x="7032" y="19363"/>
                  </a:cubicBezTo>
                  <a:cubicBezTo>
                    <a:pt x="3501" y="17903"/>
                    <a:pt x="1207" y="14462"/>
                    <a:pt x="1207" y="10648"/>
                  </a:cubicBezTo>
                  <a:cubicBezTo>
                    <a:pt x="1207" y="5434"/>
                    <a:pt x="5438" y="1218"/>
                    <a:pt x="10652" y="1218"/>
                  </a:cubicBezTo>
                  <a:close/>
                  <a:moveTo>
                    <a:pt x="10647" y="1"/>
                  </a:moveTo>
                  <a:cubicBezTo>
                    <a:pt x="9274" y="1"/>
                    <a:pt x="7889" y="267"/>
                    <a:pt x="6570" y="816"/>
                  </a:cubicBezTo>
                  <a:cubicBezTo>
                    <a:pt x="2593" y="2469"/>
                    <a:pt x="0" y="6343"/>
                    <a:pt x="0" y="10648"/>
                  </a:cubicBezTo>
                  <a:cubicBezTo>
                    <a:pt x="15" y="16517"/>
                    <a:pt x="4768" y="21285"/>
                    <a:pt x="10652" y="21300"/>
                  </a:cubicBezTo>
                  <a:cubicBezTo>
                    <a:pt x="14958" y="21300"/>
                    <a:pt x="18831" y="18693"/>
                    <a:pt x="20485" y="14715"/>
                  </a:cubicBezTo>
                  <a:cubicBezTo>
                    <a:pt x="22123" y="10737"/>
                    <a:pt x="21215" y="6164"/>
                    <a:pt x="18175" y="3125"/>
                  </a:cubicBezTo>
                  <a:cubicBezTo>
                    <a:pt x="16134" y="1083"/>
                    <a:pt x="13414" y="1"/>
                    <a:pt x="1064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85" name="Google Shape;385;p46"/>
            <p:cNvSpPr/>
            <p:nvPr/>
          </p:nvSpPr>
          <p:spPr>
            <a:xfrm>
              <a:off x="5232525" y="2940725"/>
              <a:ext cx="263975" cy="226075"/>
            </a:xfrm>
            <a:custGeom>
              <a:rect b="b" l="l" r="r" t="t"/>
              <a:pathLst>
                <a:path extrusionOk="0" h="9043" w="10559">
                  <a:moveTo>
                    <a:pt x="4533" y="1"/>
                  </a:moveTo>
                  <a:cubicBezTo>
                    <a:pt x="4526" y="1"/>
                    <a:pt x="4520" y="1"/>
                    <a:pt x="4514" y="1"/>
                  </a:cubicBezTo>
                  <a:cubicBezTo>
                    <a:pt x="2011" y="1"/>
                    <a:pt x="0" y="2027"/>
                    <a:pt x="0" y="4515"/>
                  </a:cubicBezTo>
                  <a:cubicBezTo>
                    <a:pt x="0" y="7235"/>
                    <a:pt x="2222" y="9042"/>
                    <a:pt x="4545" y="9042"/>
                  </a:cubicBezTo>
                  <a:cubicBezTo>
                    <a:pt x="5656" y="9042"/>
                    <a:pt x="6791" y="8628"/>
                    <a:pt x="7717" y="7703"/>
                  </a:cubicBezTo>
                  <a:cubicBezTo>
                    <a:pt x="10558" y="4862"/>
                    <a:pt x="8543" y="1"/>
                    <a:pt x="4533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86" name="Google Shape;386;p46"/>
            <p:cNvSpPr/>
            <p:nvPr/>
          </p:nvSpPr>
          <p:spPr>
            <a:xfrm>
              <a:off x="4235600" y="3656175"/>
              <a:ext cx="230825" cy="197525"/>
            </a:xfrm>
            <a:custGeom>
              <a:rect b="b" l="l" r="r" t="t"/>
              <a:pathLst>
                <a:path extrusionOk="0" h="7901" w="9233">
                  <a:moveTo>
                    <a:pt x="5267" y="1"/>
                  </a:moveTo>
                  <a:cubicBezTo>
                    <a:pt x="1748" y="1"/>
                    <a:pt x="1" y="4251"/>
                    <a:pt x="2484" y="6734"/>
                  </a:cubicBezTo>
                  <a:cubicBezTo>
                    <a:pt x="3290" y="7540"/>
                    <a:pt x="4279" y="7900"/>
                    <a:pt x="5250" y="7900"/>
                  </a:cubicBezTo>
                  <a:cubicBezTo>
                    <a:pt x="7278" y="7900"/>
                    <a:pt x="9223" y="6326"/>
                    <a:pt x="9233" y="3949"/>
                  </a:cubicBezTo>
                  <a:cubicBezTo>
                    <a:pt x="9218" y="1759"/>
                    <a:pt x="7460" y="1"/>
                    <a:pt x="5285" y="1"/>
                  </a:cubicBezTo>
                  <a:cubicBezTo>
                    <a:pt x="5279" y="1"/>
                    <a:pt x="5273" y="1"/>
                    <a:pt x="526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87" name="Google Shape;387;p46"/>
            <p:cNvSpPr/>
            <p:nvPr/>
          </p:nvSpPr>
          <p:spPr>
            <a:xfrm>
              <a:off x="3731600" y="1598750"/>
              <a:ext cx="167250" cy="143500"/>
            </a:xfrm>
            <a:custGeom>
              <a:rect b="b" l="l" r="r" t="t"/>
              <a:pathLst>
                <a:path extrusionOk="0" h="5740" w="6690">
                  <a:moveTo>
                    <a:pt x="2879" y="1"/>
                  </a:moveTo>
                  <a:cubicBezTo>
                    <a:pt x="1409" y="1"/>
                    <a:pt x="0" y="1147"/>
                    <a:pt x="0" y="2879"/>
                  </a:cubicBezTo>
                  <a:cubicBezTo>
                    <a:pt x="0" y="4458"/>
                    <a:pt x="1281" y="5739"/>
                    <a:pt x="2860" y="5739"/>
                  </a:cubicBezTo>
                  <a:cubicBezTo>
                    <a:pt x="5423" y="5739"/>
                    <a:pt x="6689" y="2656"/>
                    <a:pt x="4886" y="853"/>
                  </a:cubicBezTo>
                  <a:cubicBezTo>
                    <a:pt x="4302" y="264"/>
                    <a:pt x="3584" y="1"/>
                    <a:pt x="2879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88" name="Google Shape;388;p46"/>
            <p:cNvSpPr/>
            <p:nvPr/>
          </p:nvSpPr>
          <p:spPr>
            <a:xfrm>
              <a:off x="5686150" y="1183900"/>
              <a:ext cx="164275" cy="140475"/>
            </a:xfrm>
            <a:custGeom>
              <a:rect b="b" l="l" r="r" t="t"/>
              <a:pathLst>
                <a:path extrusionOk="0" h="5619" w="6571">
                  <a:moveTo>
                    <a:pt x="2836" y="1"/>
                  </a:moveTo>
                  <a:cubicBezTo>
                    <a:pt x="1389" y="1"/>
                    <a:pt x="0" y="1122"/>
                    <a:pt x="0" y="2818"/>
                  </a:cubicBezTo>
                  <a:cubicBezTo>
                    <a:pt x="0" y="4367"/>
                    <a:pt x="1267" y="5618"/>
                    <a:pt x="2816" y="5618"/>
                  </a:cubicBezTo>
                  <a:cubicBezTo>
                    <a:pt x="5319" y="5618"/>
                    <a:pt x="6570" y="2594"/>
                    <a:pt x="4797" y="821"/>
                  </a:cubicBezTo>
                  <a:cubicBezTo>
                    <a:pt x="4226" y="255"/>
                    <a:pt x="3524" y="1"/>
                    <a:pt x="2836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89" name="Google Shape;389;p46"/>
            <p:cNvSpPr/>
            <p:nvPr/>
          </p:nvSpPr>
          <p:spPr>
            <a:xfrm>
              <a:off x="3163625" y="3746675"/>
              <a:ext cx="167625" cy="143625"/>
            </a:xfrm>
            <a:custGeom>
              <a:rect b="b" l="l" r="r" t="t"/>
              <a:pathLst>
                <a:path extrusionOk="0" h="5745" w="6705">
                  <a:moveTo>
                    <a:pt x="3844" y="1"/>
                  </a:moveTo>
                  <a:cubicBezTo>
                    <a:pt x="1281" y="1"/>
                    <a:pt x="0" y="3085"/>
                    <a:pt x="1818" y="4902"/>
                  </a:cubicBezTo>
                  <a:cubicBezTo>
                    <a:pt x="2400" y="5484"/>
                    <a:pt x="3116" y="5745"/>
                    <a:pt x="3819" y="5745"/>
                  </a:cubicBezTo>
                  <a:cubicBezTo>
                    <a:pt x="5291" y="5745"/>
                    <a:pt x="6704" y="4601"/>
                    <a:pt x="6704" y="2876"/>
                  </a:cubicBezTo>
                  <a:cubicBezTo>
                    <a:pt x="6704" y="1282"/>
                    <a:pt x="5423" y="1"/>
                    <a:pt x="3844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90" name="Google Shape;390;p46"/>
            <p:cNvSpPr/>
            <p:nvPr/>
          </p:nvSpPr>
          <p:spPr>
            <a:xfrm>
              <a:off x="3232150" y="3171800"/>
              <a:ext cx="167250" cy="143625"/>
            </a:xfrm>
            <a:custGeom>
              <a:rect b="b" l="l" r="r" t="t"/>
              <a:pathLst>
                <a:path extrusionOk="0" h="5745" w="6690">
                  <a:moveTo>
                    <a:pt x="3804" y="0"/>
                  </a:moveTo>
                  <a:cubicBezTo>
                    <a:pt x="3101" y="0"/>
                    <a:pt x="2385" y="261"/>
                    <a:pt x="1803" y="843"/>
                  </a:cubicBezTo>
                  <a:cubicBezTo>
                    <a:pt x="0" y="2661"/>
                    <a:pt x="1282" y="5744"/>
                    <a:pt x="3829" y="5744"/>
                  </a:cubicBezTo>
                  <a:cubicBezTo>
                    <a:pt x="5408" y="5730"/>
                    <a:pt x="6689" y="4448"/>
                    <a:pt x="6689" y="2869"/>
                  </a:cubicBezTo>
                  <a:cubicBezTo>
                    <a:pt x="6689" y="1145"/>
                    <a:pt x="5276" y="0"/>
                    <a:pt x="380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91" name="Google Shape;391;p46"/>
            <p:cNvSpPr/>
            <p:nvPr/>
          </p:nvSpPr>
          <p:spPr>
            <a:xfrm>
              <a:off x="2835125" y="2638100"/>
              <a:ext cx="167625" cy="143625"/>
            </a:xfrm>
            <a:custGeom>
              <a:rect b="b" l="l" r="r" t="t"/>
              <a:pathLst>
                <a:path extrusionOk="0" h="5745" w="6705">
                  <a:moveTo>
                    <a:pt x="3814" y="0"/>
                  </a:moveTo>
                  <a:cubicBezTo>
                    <a:pt x="3110" y="0"/>
                    <a:pt x="2390" y="261"/>
                    <a:pt x="1803" y="843"/>
                  </a:cubicBezTo>
                  <a:cubicBezTo>
                    <a:pt x="1" y="2646"/>
                    <a:pt x="1282" y="5744"/>
                    <a:pt x="3829" y="5744"/>
                  </a:cubicBezTo>
                  <a:cubicBezTo>
                    <a:pt x="5408" y="5729"/>
                    <a:pt x="6690" y="4448"/>
                    <a:pt x="6705" y="2869"/>
                  </a:cubicBezTo>
                  <a:cubicBezTo>
                    <a:pt x="6705" y="1145"/>
                    <a:pt x="5291" y="0"/>
                    <a:pt x="381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92" name="Google Shape;392;p46"/>
            <p:cNvSpPr/>
            <p:nvPr/>
          </p:nvSpPr>
          <p:spPr>
            <a:xfrm>
              <a:off x="5733825" y="3440175"/>
              <a:ext cx="219750" cy="176125"/>
            </a:xfrm>
            <a:custGeom>
              <a:rect b="b" l="l" r="r" t="t"/>
              <a:pathLst>
                <a:path extrusionOk="0" h="7045" w="8790">
                  <a:moveTo>
                    <a:pt x="4082" y="462"/>
                  </a:moveTo>
                  <a:cubicBezTo>
                    <a:pt x="5766" y="477"/>
                    <a:pt x="7121" y="1833"/>
                    <a:pt x="7136" y="3516"/>
                  </a:cubicBezTo>
                  <a:cubicBezTo>
                    <a:pt x="7136" y="5360"/>
                    <a:pt x="5630" y="6577"/>
                    <a:pt x="4061" y="6577"/>
                  </a:cubicBezTo>
                  <a:cubicBezTo>
                    <a:pt x="3310" y="6577"/>
                    <a:pt x="2544" y="6298"/>
                    <a:pt x="1922" y="5676"/>
                  </a:cubicBezTo>
                  <a:cubicBezTo>
                    <a:pt x="0" y="3754"/>
                    <a:pt x="1356" y="462"/>
                    <a:pt x="4082" y="462"/>
                  </a:cubicBezTo>
                  <a:close/>
                  <a:moveTo>
                    <a:pt x="4082" y="0"/>
                  </a:moveTo>
                  <a:cubicBezTo>
                    <a:pt x="2131" y="0"/>
                    <a:pt x="566" y="1579"/>
                    <a:pt x="552" y="3516"/>
                  </a:cubicBezTo>
                  <a:cubicBezTo>
                    <a:pt x="552" y="5641"/>
                    <a:pt x="2288" y="7045"/>
                    <a:pt x="4099" y="7045"/>
                  </a:cubicBezTo>
                  <a:cubicBezTo>
                    <a:pt x="4967" y="7045"/>
                    <a:pt x="5851" y="6723"/>
                    <a:pt x="6570" y="6004"/>
                  </a:cubicBezTo>
                  <a:cubicBezTo>
                    <a:pt x="8790" y="3784"/>
                    <a:pt x="7211" y="0"/>
                    <a:pt x="4082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93" name="Google Shape;393;p46"/>
            <p:cNvSpPr/>
            <p:nvPr/>
          </p:nvSpPr>
          <p:spPr>
            <a:xfrm>
              <a:off x="3982625" y="3033825"/>
              <a:ext cx="264075" cy="226275"/>
            </a:xfrm>
            <a:custGeom>
              <a:rect b="b" l="l" r="r" t="t"/>
              <a:pathLst>
                <a:path extrusionOk="0" h="9051" w="10563">
                  <a:moveTo>
                    <a:pt x="4514" y="1610"/>
                  </a:moveTo>
                  <a:cubicBezTo>
                    <a:pt x="7106" y="1610"/>
                    <a:pt x="8417" y="4753"/>
                    <a:pt x="6570" y="6586"/>
                  </a:cubicBezTo>
                  <a:cubicBezTo>
                    <a:pt x="5977" y="7178"/>
                    <a:pt x="5249" y="7444"/>
                    <a:pt x="4534" y="7444"/>
                  </a:cubicBezTo>
                  <a:cubicBezTo>
                    <a:pt x="3041" y="7444"/>
                    <a:pt x="1609" y="6283"/>
                    <a:pt x="1609" y="4530"/>
                  </a:cubicBezTo>
                  <a:cubicBezTo>
                    <a:pt x="1609" y="2921"/>
                    <a:pt x="2905" y="1610"/>
                    <a:pt x="4514" y="1610"/>
                  </a:cubicBezTo>
                  <a:close/>
                  <a:moveTo>
                    <a:pt x="4514" y="1"/>
                  </a:moveTo>
                  <a:cubicBezTo>
                    <a:pt x="2026" y="1"/>
                    <a:pt x="0" y="2027"/>
                    <a:pt x="0" y="4530"/>
                  </a:cubicBezTo>
                  <a:cubicBezTo>
                    <a:pt x="0" y="7250"/>
                    <a:pt x="2229" y="9051"/>
                    <a:pt x="4552" y="9051"/>
                  </a:cubicBezTo>
                  <a:cubicBezTo>
                    <a:pt x="5663" y="9051"/>
                    <a:pt x="6796" y="8639"/>
                    <a:pt x="7717" y="7718"/>
                  </a:cubicBezTo>
                  <a:cubicBezTo>
                    <a:pt x="10562" y="4872"/>
                    <a:pt x="8551" y="1"/>
                    <a:pt x="4514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94" name="Google Shape;394;p46"/>
            <p:cNvSpPr/>
            <p:nvPr/>
          </p:nvSpPr>
          <p:spPr>
            <a:xfrm>
              <a:off x="6153925" y="1931625"/>
              <a:ext cx="264100" cy="226275"/>
            </a:xfrm>
            <a:custGeom>
              <a:rect b="b" l="l" r="r" t="t"/>
              <a:pathLst>
                <a:path extrusionOk="0" h="9051" w="10564">
                  <a:moveTo>
                    <a:pt x="4530" y="1616"/>
                  </a:moveTo>
                  <a:cubicBezTo>
                    <a:pt x="7122" y="1616"/>
                    <a:pt x="8418" y="4760"/>
                    <a:pt x="6585" y="6592"/>
                  </a:cubicBezTo>
                  <a:cubicBezTo>
                    <a:pt x="5993" y="7185"/>
                    <a:pt x="5263" y="7450"/>
                    <a:pt x="4546" y="7450"/>
                  </a:cubicBezTo>
                  <a:cubicBezTo>
                    <a:pt x="3048" y="7450"/>
                    <a:pt x="1610" y="6290"/>
                    <a:pt x="1610" y="4536"/>
                  </a:cubicBezTo>
                  <a:cubicBezTo>
                    <a:pt x="1610" y="2927"/>
                    <a:pt x="2921" y="1631"/>
                    <a:pt x="4530" y="1616"/>
                  </a:cubicBezTo>
                  <a:close/>
                  <a:moveTo>
                    <a:pt x="4554" y="1"/>
                  </a:moveTo>
                  <a:cubicBezTo>
                    <a:pt x="2231" y="1"/>
                    <a:pt x="1" y="1805"/>
                    <a:pt x="1" y="4536"/>
                  </a:cubicBezTo>
                  <a:cubicBezTo>
                    <a:pt x="1" y="7024"/>
                    <a:pt x="2027" y="9050"/>
                    <a:pt x="4530" y="9050"/>
                  </a:cubicBezTo>
                  <a:cubicBezTo>
                    <a:pt x="8552" y="9050"/>
                    <a:pt x="10563" y="4179"/>
                    <a:pt x="7718" y="1333"/>
                  </a:cubicBezTo>
                  <a:cubicBezTo>
                    <a:pt x="6797" y="413"/>
                    <a:pt x="5665" y="1"/>
                    <a:pt x="4554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95" name="Google Shape;395;p46"/>
            <p:cNvSpPr/>
            <p:nvPr/>
          </p:nvSpPr>
          <p:spPr>
            <a:xfrm>
              <a:off x="5797875" y="1994000"/>
              <a:ext cx="100950" cy="116600"/>
            </a:xfrm>
            <a:custGeom>
              <a:rect b="b" l="l" r="r" t="t"/>
              <a:pathLst>
                <a:path extrusionOk="0" h="4664" w="4038">
                  <a:moveTo>
                    <a:pt x="4038" y="0"/>
                  </a:moveTo>
                  <a:lnTo>
                    <a:pt x="1" y="2324"/>
                  </a:lnTo>
                  <a:lnTo>
                    <a:pt x="4038" y="4663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96" name="Google Shape;396;p46"/>
            <p:cNvSpPr/>
            <p:nvPr/>
          </p:nvSpPr>
          <p:spPr>
            <a:xfrm>
              <a:off x="5272000" y="1712425"/>
              <a:ext cx="322550" cy="310650"/>
            </a:xfrm>
            <a:custGeom>
              <a:rect b="b" l="l" r="r" t="t"/>
              <a:pathLst>
                <a:path extrusionOk="0" h="12426" w="12902">
                  <a:moveTo>
                    <a:pt x="6198" y="1058"/>
                  </a:moveTo>
                  <a:cubicBezTo>
                    <a:pt x="8283" y="1058"/>
                    <a:pt x="10160" y="2310"/>
                    <a:pt x="10965" y="4232"/>
                  </a:cubicBezTo>
                  <a:cubicBezTo>
                    <a:pt x="11755" y="6153"/>
                    <a:pt x="11323" y="8358"/>
                    <a:pt x="9848" y="9833"/>
                  </a:cubicBezTo>
                  <a:cubicBezTo>
                    <a:pt x="8871" y="10819"/>
                    <a:pt x="7555" y="11346"/>
                    <a:pt x="6215" y="11346"/>
                  </a:cubicBezTo>
                  <a:cubicBezTo>
                    <a:pt x="5552" y="11346"/>
                    <a:pt x="4883" y="11217"/>
                    <a:pt x="4246" y="10950"/>
                  </a:cubicBezTo>
                  <a:cubicBezTo>
                    <a:pt x="2324" y="10161"/>
                    <a:pt x="1073" y="8284"/>
                    <a:pt x="1073" y="6213"/>
                  </a:cubicBezTo>
                  <a:cubicBezTo>
                    <a:pt x="1073" y="3367"/>
                    <a:pt x="3367" y="1073"/>
                    <a:pt x="6198" y="1073"/>
                  </a:cubicBezTo>
                  <a:lnTo>
                    <a:pt x="6198" y="1058"/>
                  </a:lnTo>
                  <a:close/>
                  <a:moveTo>
                    <a:pt x="6209" y="1"/>
                  </a:moveTo>
                  <a:cubicBezTo>
                    <a:pt x="5408" y="1"/>
                    <a:pt x="4600" y="156"/>
                    <a:pt x="3829" y="477"/>
                  </a:cubicBezTo>
                  <a:cubicBezTo>
                    <a:pt x="1505" y="1431"/>
                    <a:pt x="0" y="3695"/>
                    <a:pt x="0" y="6213"/>
                  </a:cubicBezTo>
                  <a:cubicBezTo>
                    <a:pt x="0" y="9639"/>
                    <a:pt x="2771" y="12410"/>
                    <a:pt x="6198" y="12425"/>
                  </a:cubicBezTo>
                  <a:cubicBezTo>
                    <a:pt x="8715" y="12425"/>
                    <a:pt x="10980" y="10906"/>
                    <a:pt x="11933" y="8582"/>
                  </a:cubicBezTo>
                  <a:cubicBezTo>
                    <a:pt x="12902" y="6273"/>
                    <a:pt x="12365" y="3591"/>
                    <a:pt x="10593" y="1818"/>
                  </a:cubicBezTo>
                  <a:cubicBezTo>
                    <a:pt x="9408" y="633"/>
                    <a:pt x="7823" y="1"/>
                    <a:pt x="6209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97" name="Google Shape;397;p46"/>
            <p:cNvSpPr/>
            <p:nvPr/>
          </p:nvSpPr>
          <p:spPr>
            <a:xfrm>
              <a:off x="4927500" y="1267050"/>
              <a:ext cx="265575" cy="227525"/>
            </a:xfrm>
            <a:custGeom>
              <a:rect b="b" l="l" r="r" t="t"/>
              <a:pathLst>
                <a:path extrusionOk="0" h="9101" w="10623">
                  <a:moveTo>
                    <a:pt x="4559" y="788"/>
                  </a:moveTo>
                  <a:cubicBezTo>
                    <a:pt x="7911" y="788"/>
                    <a:pt x="9579" y="4855"/>
                    <a:pt x="7211" y="7224"/>
                  </a:cubicBezTo>
                  <a:cubicBezTo>
                    <a:pt x="6446" y="7989"/>
                    <a:pt x="5505" y="8331"/>
                    <a:pt x="4582" y="8331"/>
                  </a:cubicBezTo>
                  <a:cubicBezTo>
                    <a:pt x="2647" y="8331"/>
                    <a:pt x="790" y="6826"/>
                    <a:pt x="790" y="4557"/>
                  </a:cubicBezTo>
                  <a:cubicBezTo>
                    <a:pt x="790" y="2486"/>
                    <a:pt x="2473" y="803"/>
                    <a:pt x="4559" y="788"/>
                  </a:cubicBezTo>
                  <a:close/>
                  <a:moveTo>
                    <a:pt x="4582" y="0"/>
                  </a:moveTo>
                  <a:cubicBezTo>
                    <a:pt x="2245" y="0"/>
                    <a:pt x="0" y="1815"/>
                    <a:pt x="0" y="4557"/>
                  </a:cubicBezTo>
                  <a:cubicBezTo>
                    <a:pt x="15" y="7060"/>
                    <a:pt x="2041" y="9101"/>
                    <a:pt x="4559" y="9101"/>
                  </a:cubicBezTo>
                  <a:cubicBezTo>
                    <a:pt x="8596" y="9101"/>
                    <a:pt x="10622" y="4199"/>
                    <a:pt x="7762" y="1339"/>
                  </a:cubicBezTo>
                  <a:cubicBezTo>
                    <a:pt x="6837" y="414"/>
                    <a:pt x="5699" y="0"/>
                    <a:pt x="4582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98" name="Google Shape;398;p46"/>
            <p:cNvSpPr/>
            <p:nvPr/>
          </p:nvSpPr>
          <p:spPr>
            <a:xfrm>
              <a:off x="6666025" y="3828625"/>
              <a:ext cx="219775" cy="176425"/>
            </a:xfrm>
            <a:custGeom>
              <a:rect b="b" l="l" r="r" t="t"/>
              <a:pathLst>
                <a:path extrusionOk="0" h="7057" w="8791">
                  <a:moveTo>
                    <a:pt x="4083" y="477"/>
                  </a:moveTo>
                  <a:cubicBezTo>
                    <a:pt x="5766" y="477"/>
                    <a:pt x="7122" y="1833"/>
                    <a:pt x="7137" y="3531"/>
                  </a:cubicBezTo>
                  <a:cubicBezTo>
                    <a:pt x="7137" y="5364"/>
                    <a:pt x="5632" y="6584"/>
                    <a:pt x="4064" y="6584"/>
                  </a:cubicBezTo>
                  <a:cubicBezTo>
                    <a:pt x="3312" y="6584"/>
                    <a:pt x="2545" y="6304"/>
                    <a:pt x="1923" y="5676"/>
                  </a:cubicBezTo>
                  <a:cubicBezTo>
                    <a:pt x="1" y="3754"/>
                    <a:pt x="1357" y="477"/>
                    <a:pt x="4083" y="477"/>
                  </a:cubicBezTo>
                  <a:close/>
                  <a:moveTo>
                    <a:pt x="4083" y="0"/>
                  </a:moveTo>
                  <a:cubicBezTo>
                    <a:pt x="2131" y="0"/>
                    <a:pt x="552" y="1579"/>
                    <a:pt x="552" y="3531"/>
                  </a:cubicBezTo>
                  <a:cubicBezTo>
                    <a:pt x="552" y="5649"/>
                    <a:pt x="2293" y="7057"/>
                    <a:pt x="4106" y="7057"/>
                  </a:cubicBezTo>
                  <a:cubicBezTo>
                    <a:pt x="4972" y="7057"/>
                    <a:pt x="5854" y="6736"/>
                    <a:pt x="6571" y="6019"/>
                  </a:cubicBezTo>
                  <a:cubicBezTo>
                    <a:pt x="8790" y="3799"/>
                    <a:pt x="7211" y="0"/>
                    <a:pt x="4083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99" name="Google Shape;399;p46"/>
            <p:cNvSpPr/>
            <p:nvPr/>
          </p:nvSpPr>
          <p:spPr>
            <a:xfrm>
              <a:off x="234400" y="904625"/>
              <a:ext cx="7135950" cy="3889750"/>
            </a:xfrm>
            <a:custGeom>
              <a:rect b="b" l="l" r="r" t="t"/>
              <a:pathLst>
                <a:path extrusionOk="0" h="155590" w="285438">
                  <a:moveTo>
                    <a:pt x="178309" y="44126"/>
                  </a:moveTo>
                  <a:cubicBezTo>
                    <a:pt x="179471" y="44335"/>
                    <a:pt x="180558" y="44886"/>
                    <a:pt x="181408" y="45720"/>
                  </a:cubicBezTo>
                  <a:cubicBezTo>
                    <a:pt x="182659" y="46972"/>
                    <a:pt x="183300" y="48774"/>
                    <a:pt x="183627" y="50637"/>
                  </a:cubicBezTo>
                  <a:lnTo>
                    <a:pt x="178309" y="50637"/>
                  </a:lnTo>
                  <a:lnTo>
                    <a:pt x="178309" y="44126"/>
                  </a:lnTo>
                  <a:close/>
                  <a:moveTo>
                    <a:pt x="238682" y="54495"/>
                  </a:moveTo>
                  <a:cubicBezTo>
                    <a:pt x="238694" y="54495"/>
                    <a:pt x="238706" y="54495"/>
                    <a:pt x="238718" y="54495"/>
                  </a:cubicBezTo>
                  <a:cubicBezTo>
                    <a:pt x="238725" y="54495"/>
                    <a:pt x="238732" y="54495"/>
                    <a:pt x="238739" y="54495"/>
                  </a:cubicBezTo>
                  <a:cubicBezTo>
                    <a:pt x="240559" y="54495"/>
                    <a:pt x="241695" y="56467"/>
                    <a:pt x="240804" y="58056"/>
                  </a:cubicBezTo>
                  <a:cubicBezTo>
                    <a:pt x="240350" y="58873"/>
                    <a:pt x="239534" y="59283"/>
                    <a:pt x="238716" y="59283"/>
                  </a:cubicBezTo>
                  <a:cubicBezTo>
                    <a:pt x="237925" y="59283"/>
                    <a:pt x="237131" y="58899"/>
                    <a:pt x="236663" y="58130"/>
                  </a:cubicBezTo>
                  <a:lnTo>
                    <a:pt x="238495" y="57072"/>
                  </a:lnTo>
                  <a:lnTo>
                    <a:pt x="236514" y="55925"/>
                  </a:lnTo>
                  <a:cubicBezTo>
                    <a:pt x="236896" y="55058"/>
                    <a:pt x="237743" y="54495"/>
                    <a:pt x="238682" y="54495"/>
                  </a:cubicBezTo>
                  <a:close/>
                  <a:moveTo>
                    <a:pt x="219992" y="51426"/>
                  </a:moveTo>
                  <a:cubicBezTo>
                    <a:pt x="223910" y="51426"/>
                    <a:pt x="227515" y="53556"/>
                    <a:pt x="229422" y="56983"/>
                  </a:cubicBezTo>
                  <a:cubicBezTo>
                    <a:pt x="209519" y="58145"/>
                    <a:pt x="193177" y="72804"/>
                    <a:pt x="189452" y="91918"/>
                  </a:cubicBezTo>
                  <a:cubicBezTo>
                    <a:pt x="186279" y="89474"/>
                    <a:pt x="184417" y="85690"/>
                    <a:pt x="184432" y="81668"/>
                  </a:cubicBezTo>
                  <a:lnTo>
                    <a:pt x="184432" y="56074"/>
                  </a:lnTo>
                  <a:cubicBezTo>
                    <a:pt x="184462" y="54525"/>
                    <a:pt x="184387" y="52975"/>
                    <a:pt x="184223" y="51441"/>
                  </a:cubicBezTo>
                  <a:lnTo>
                    <a:pt x="219992" y="51426"/>
                  </a:lnTo>
                  <a:close/>
                  <a:moveTo>
                    <a:pt x="229571" y="57281"/>
                  </a:moveTo>
                  <a:cubicBezTo>
                    <a:pt x="230361" y="58815"/>
                    <a:pt x="230778" y="60514"/>
                    <a:pt x="230778" y="62227"/>
                  </a:cubicBezTo>
                  <a:lnTo>
                    <a:pt x="230793" y="62227"/>
                  </a:lnTo>
                  <a:lnTo>
                    <a:pt x="230793" y="76782"/>
                  </a:lnTo>
                  <a:lnTo>
                    <a:pt x="224193" y="76782"/>
                  </a:lnTo>
                  <a:cubicBezTo>
                    <a:pt x="218026" y="76782"/>
                    <a:pt x="213035" y="81772"/>
                    <a:pt x="213035" y="87925"/>
                  </a:cubicBezTo>
                  <a:lnTo>
                    <a:pt x="213035" y="94614"/>
                  </a:lnTo>
                  <a:lnTo>
                    <a:pt x="197363" y="94614"/>
                  </a:lnTo>
                  <a:cubicBezTo>
                    <a:pt x="197340" y="94614"/>
                    <a:pt x="197317" y="94614"/>
                    <a:pt x="197294" y="94614"/>
                  </a:cubicBezTo>
                  <a:cubicBezTo>
                    <a:pt x="194562" y="94614"/>
                    <a:pt x="191922" y="93736"/>
                    <a:pt x="189720" y="92126"/>
                  </a:cubicBezTo>
                  <a:cubicBezTo>
                    <a:pt x="193370" y="73028"/>
                    <a:pt x="209698" y="58368"/>
                    <a:pt x="229571" y="57281"/>
                  </a:cubicBezTo>
                  <a:close/>
                  <a:moveTo>
                    <a:pt x="94734" y="94078"/>
                  </a:moveTo>
                  <a:lnTo>
                    <a:pt x="94734" y="99739"/>
                  </a:lnTo>
                  <a:cubicBezTo>
                    <a:pt x="93423" y="99426"/>
                    <a:pt x="92499" y="98264"/>
                    <a:pt x="92499" y="96908"/>
                  </a:cubicBezTo>
                  <a:cubicBezTo>
                    <a:pt x="92499" y="95567"/>
                    <a:pt x="93423" y="94391"/>
                    <a:pt x="94734" y="94078"/>
                  </a:cubicBezTo>
                  <a:close/>
                  <a:moveTo>
                    <a:pt x="95404" y="94003"/>
                  </a:moveTo>
                  <a:cubicBezTo>
                    <a:pt x="97013" y="94003"/>
                    <a:pt x="98309" y="95299"/>
                    <a:pt x="98309" y="96908"/>
                  </a:cubicBezTo>
                  <a:cubicBezTo>
                    <a:pt x="98309" y="98517"/>
                    <a:pt x="97013" y="99828"/>
                    <a:pt x="95404" y="99828"/>
                  </a:cubicBezTo>
                  <a:lnTo>
                    <a:pt x="95195" y="99828"/>
                  </a:lnTo>
                  <a:lnTo>
                    <a:pt x="95195" y="94018"/>
                  </a:lnTo>
                  <a:cubicBezTo>
                    <a:pt x="95270" y="94003"/>
                    <a:pt x="95344" y="94003"/>
                    <a:pt x="95404" y="94003"/>
                  </a:cubicBezTo>
                  <a:close/>
                  <a:moveTo>
                    <a:pt x="189631" y="92633"/>
                  </a:moveTo>
                  <a:cubicBezTo>
                    <a:pt x="191881" y="94227"/>
                    <a:pt x="194592" y="95091"/>
                    <a:pt x="197363" y="95091"/>
                  </a:cubicBezTo>
                  <a:lnTo>
                    <a:pt x="213035" y="95091"/>
                  </a:lnTo>
                  <a:lnTo>
                    <a:pt x="213035" y="114159"/>
                  </a:lnTo>
                  <a:cubicBezTo>
                    <a:pt x="208998" y="112714"/>
                    <a:pt x="206257" y="108945"/>
                    <a:pt x="206093" y="104670"/>
                  </a:cubicBezTo>
                  <a:lnTo>
                    <a:pt x="210517" y="104670"/>
                  </a:lnTo>
                  <a:lnTo>
                    <a:pt x="205854" y="96580"/>
                  </a:lnTo>
                  <a:lnTo>
                    <a:pt x="201192" y="104670"/>
                  </a:lnTo>
                  <a:lnTo>
                    <a:pt x="205631" y="104670"/>
                  </a:lnTo>
                  <a:cubicBezTo>
                    <a:pt x="205795" y="109214"/>
                    <a:pt x="208745" y="113176"/>
                    <a:pt x="213050" y="114651"/>
                  </a:cubicBezTo>
                  <a:lnTo>
                    <a:pt x="213050" y="128118"/>
                  </a:lnTo>
                  <a:lnTo>
                    <a:pt x="205199" y="128118"/>
                  </a:lnTo>
                  <a:cubicBezTo>
                    <a:pt x="205182" y="128118"/>
                    <a:pt x="205164" y="128119"/>
                    <a:pt x="205147" y="128119"/>
                  </a:cubicBezTo>
                  <a:cubicBezTo>
                    <a:pt x="198968" y="128119"/>
                    <a:pt x="193076" y="125484"/>
                    <a:pt x="188961" y="120878"/>
                  </a:cubicBezTo>
                  <a:lnTo>
                    <a:pt x="188961" y="100230"/>
                  </a:lnTo>
                  <a:cubicBezTo>
                    <a:pt x="188961" y="97683"/>
                    <a:pt x="189184" y="95135"/>
                    <a:pt x="189631" y="92633"/>
                  </a:cubicBezTo>
                  <a:close/>
                  <a:moveTo>
                    <a:pt x="176640" y="43963"/>
                  </a:moveTo>
                  <a:cubicBezTo>
                    <a:pt x="176938" y="43963"/>
                    <a:pt x="177221" y="43977"/>
                    <a:pt x="177504" y="44007"/>
                  </a:cubicBezTo>
                  <a:lnTo>
                    <a:pt x="177504" y="51441"/>
                  </a:lnTo>
                  <a:lnTo>
                    <a:pt x="183746" y="51441"/>
                  </a:lnTo>
                  <a:cubicBezTo>
                    <a:pt x="183910" y="52975"/>
                    <a:pt x="183985" y="54525"/>
                    <a:pt x="183955" y="56074"/>
                  </a:cubicBezTo>
                  <a:lnTo>
                    <a:pt x="183955" y="81683"/>
                  </a:lnTo>
                  <a:cubicBezTo>
                    <a:pt x="183940" y="85929"/>
                    <a:pt x="185951" y="89906"/>
                    <a:pt x="189348" y="92439"/>
                  </a:cubicBezTo>
                  <a:cubicBezTo>
                    <a:pt x="188886" y="95001"/>
                    <a:pt x="188648" y="97608"/>
                    <a:pt x="188648" y="100230"/>
                  </a:cubicBezTo>
                  <a:lnTo>
                    <a:pt x="188648" y="120521"/>
                  </a:lnTo>
                  <a:cubicBezTo>
                    <a:pt x="185951" y="117362"/>
                    <a:pt x="184208" y="113504"/>
                    <a:pt x="183642" y="109392"/>
                  </a:cubicBezTo>
                  <a:lnTo>
                    <a:pt x="185743" y="109273"/>
                  </a:lnTo>
                  <a:lnTo>
                    <a:pt x="183195" y="105370"/>
                  </a:lnTo>
                  <a:lnTo>
                    <a:pt x="181080" y="109526"/>
                  </a:lnTo>
                  <a:lnTo>
                    <a:pt x="183180" y="109422"/>
                  </a:lnTo>
                  <a:cubicBezTo>
                    <a:pt x="183776" y="113817"/>
                    <a:pt x="185683" y="117929"/>
                    <a:pt x="188663" y="121236"/>
                  </a:cubicBezTo>
                  <a:lnTo>
                    <a:pt x="188663" y="133988"/>
                  </a:lnTo>
                  <a:lnTo>
                    <a:pt x="178056" y="133988"/>
                  </a:lnTo>
                  <a:lnTo>
                    <a:pt x="178056" y="75933"/>
                  </a:lnTo>
                  <a:lnTo>
                    <a:pt x="179635" y="75933"/>
                  </a:lnTo>
                  <a:lnTo>
                    <a:pt x="177653" y="72506"/>
                  </a:lnTo>
                  <a:lnTo>
                    <a:pt x="175672" y="75933"/>
                  </a:lnTo>
                  <a:lnTo>
                    <a:pt x="177251" y="75933"/>
                  </a:lnTo>
                  <a:lnTo>
                    <a:pt x="177251" y="133988"/>
                  </a:lnTo>
                  <a:lnTo>
                    <a:pt x="106488" y="133988"/>
                  </a:lnTo>
                  <a:lnTo>
                    <a:pt x="106488" y="125050"/>
                  </a:lnTo>
                  <a:cubicBezTo>
                    <a:pt x="106488" y="111657"/>
                    <a:pt x="117244" y="100737"/>
                    <a:pt x="130562" y="100469"/>
                  </a:cubicBezTo>
                  <a:lnTo>
                    <a:pt x="130562" y="115545"/>
                  </a:lnTo>
                  <a:lnTo>
                    <a:pt x="153385" y="115545"/>
                  </a:lnTo>
                  <a:lnTo>
                    <a:pt x="153385" y="117646"/>
                  </a:lnTo>
                  <a:lnTo>
                    <a:pt x="157422" y="115321"/>
                  </a:lnTo>
                  <a:lnTo>
                    <a:pt x="153385" y="112997"/>
                  </a:lnTo>
                  <a:lnTo>
                    <a:pt x="153385" y="115083"/>
                  </a:lnTo>
                  <a:lnTo>
                    <a:pt x="131039" y="115083"/>
                  </a:lnTo>
                  <a:lnTo>
                    <a:pt x="131039" y="100469"/>
                  </a:lnTo>
                  <a:lnTo>
                    <a:pt x="158227" y="100469"/>
                  </a:lnTo>
                  <a:cubicBezTo>
                    <a:pt x="162905" y="100454"/>
                    <a:pt x="166674" y="96670"/>
                    <a:pt x="166689" y="92007"/>
                  </a:cubicBezTo>
                  <a:lnTo>
                    <a:pt x="166689" y="43963"/>
                  </a:lnTo>
                  <a:close/>
                  <a:moveTo>
                    <a:pt x="177996" y="0"/>
                  </a:moveTo>
                  <a:lnTo>
                    <a:pt x="175970" y="3397"/>
                  </a:lnTo>
                  <a:lnTo>
                    <a:pt x="177564" y="3412"/>
                  </a:lnTo>
                  <a:lnTo>
                    <a:pt x="177504" y="43530"/>
                  </a:lnTo>
                  <a:cubicBezTo>
                    <a:pt x="177221" y="43516"/>
                    <a:pt x="176938" y="43501"/>
                    <a:pt x="176640" y="43501"/>
                  </a:cubicBezTo>
                  <a:lnTo>
                    <a:pt x="166689" y="43501"/>
                  </a:lnTo>
                  <a:lnTo>
                    <a:pt x="166689" y="21274"/>
                  </a:lnTo>
                  <a:lnTo>
                    <a:pt x="167612" y="21274"/>
                  </a:lnTo>
                  <a:lnTo>
                    <a:pt x="166450" y="19262"/>
                  </a:lnTo>
                  <a:lnTo>
                    <a:pt x="165288" y="21274"/>
                  </a:lnTo>
                  <a:lnTo>
                    <a:pt x="166212" y="21274"/>
                  </a:lnTo>
                  <a:lnTo>
                    <a:pt x="166212" y="43501"/>
                  </a:lnTo>
                  <a:lnTo>
                    <a:pt x="116916" y="43501"/>
                  </a:lnTo>
                  <a:cubicBezTo>
                    <a:pt x="116907" y="43500"/>
                    <a:pt x="116897" y="43499"/>
                    <a:pt x="116888" y="43499"/>
                  </a:cubicBezTo>
                  <a:cubicBezTo>
                    <a:pt x="116583" y="43499"/>
                    <a:pt x="116583" y="43964"/>
                    <a:pt x="116888" y="43964"/>
                  </a:cubicBezTo>
                  <a:cubicBezTo>
                    <a:pt x="116897" y="43964"/>
                    <a:pt x="116907" y="43963"/>
                    <a:pt x="116916" y="43963"/>
                  </a:cubicBezTo>
                  <a:lnTo>
                    <a:pt x="166212" y="43963"/>
                  </a:lnTo>
                  <a:lnTo>
                    <a:pt x="166212" y="92007"/>
                  </a:lnTo>
                  <a:cubicBezTo>
                    <a:pt x="166212" y="96417"/>
                    <a:pt x="162637" y="99992"/>
                    <a:pt x="158227" y="100007"/>
                  </a:cubicBezTo>
                  <a:lnTo>
                    <a:pt x="131039" y="100007"/>
                  </a:lnTo>
                  <a:lnTo>
                    <a:pt x="131039" y="77869"/>
                  </a:lnTo>
                  <a:lnTo>
                    <a:pt x="144059" y="77869"/>
                  </a:lnTo>
                  <a:cubicBezTo>
                    <a:pt x="147814" y="77869"/>
                    <a:pt x="150868" y="74815"/>
                    <a:pt x="150868" y="71061"/>
                  </a:cubicBezTo>
                  <a:lnTo>
                    <a:pt x="150868" y="69214"/>
                  </a:lnTo>
                  <a:lnTo>
                    <a:pt x="151806" y="69214"/>
                  </a:lnTo>
                  <a:lnTo>
                    <a:pt x="150748" y="67366"/>
                  </a:lnTo>
                  <a:lnTo>
                    <a:pt x="150748" y="67366"/>
                  </a:lnTo>
                  <a:cubicBezTo>
                    <a:pt x="150882" y="67396"/>
                    <a:pt x="151031" y="67411"/>
                    <a:pt x="151180" y="67411"/>
                  </a:cubicBezTo>
                  <a:cubicBezTo>
                    <a:pt x="152715" y="67411"/>
                    <a:pt x="153981" y="66234"/>
                    <a:pt x="154071" y="64715"/>
                  </a:cubicBezTo>
                  <a:cubicBezTo>
                    <a:pt x="154160" y="63180"/>
                    <a:pt x="153043" y="61854"/>
                    <a:pt x="151538" y="61676"/>
                  </a:cubicBezTo>
                  <a:cubicBezTo>
                    <a:pt x="151424" y="61662"/>
                    <a:pt x="151311" y="61656"/>
                    <a:pt x="151199" y="61656"/>
                  </a:cubicBezTo>
                  <a:cubicBezTo>
                    <a:pt x="149815" y="61656"/>
                    <a:pt x="148599" y="62652"/>
                    <a:pt x="148365" y="64044"/>
                  </a:cubicBezTo>
                  <a:cubicBezTo>
                    <a:pt x="148097" y="65549"/>
                    <a:pt x="149065" y="66994"/>
                    <a:pt x="150555" y="67337"/>
                  </a:cubicBezTo>
                  <a:lnTo>
                    <a:pt x="149467" y="69199"/>
                  </a:lnTo>
                  <a:lnTo>
                    <a:pt x="150406" y="69199"/>
                  </a:lnTo>
                  <a:lnTo>
                    <a:pt x="150406" y="71046"/>
                  </a:lnTo>
                  <a:cubicBezTo>
                    <a:pt x="150406" y="74547"/>
                    <a:pt x="147560" y="77392"/>
                    <a:pt x="144059" y="77392"/>
                  </a:cubicBezTo>
                  <a:lnTo>
                    <a:pt x="131039" y="77392"/>
                  </a:lnTo>
                  <a:lnTo>
                    <a:pt x="131039" y="72893"/>
                  </a:lnTo>
                  <a:cubicBezTo>
                    <a:pt x="131024" y="67143"/>
                    <a:pt x="126376" y="62495"/>
                    <a:pt x="120640" y="62495"/>
                  </a:cubicBezTo>
                  <a:lnTo>
                    <a:pt x="86614" y="62495"/>
                  </a:lnTo>
                  <a:lnTo>
                    <a:pt x="86614" y="61556"/>
                  </a:lnTo>
                  <a:lnTo>
                    <a:pt x="84603" y="62733"/>
                  </a:lnTo>
                  <a:lnTo>
                    <a:pt x="86614" y="63895"/>
                  </a:lnTo>
                  <a:lnTo>
                    <a:pt x="86614" y="62957"/>
                  </a:lnTo>
                  <a:lnTo>
                    <a:pt x="120640" y="62957"/>
                  </a:lnTo>
                  <a:cubicBezTo>
                    <a:pt x="126108" y="62972"/>
                    <a:pt x="130547" y="67411"/>
                    <a:pt x="130562" y="72893"/>
                  </a:cubicBezTo>
                  <a:lnTo>
                    <a:pt x="130562" y="77392"/>
                  </a:lnTo>
                  <a:lnTo>
                    <a:pt x="94734" y="77392"/>
                  </a:lnTo>
                  <a:lnTo>
                    <a:pt x="94734" y="92454"/>
                  </a:lnTo>
                  <a:cubicBezTo>
                    <a:pt x="92529" y="92782"/>
                    <a:pt x="90890" y="94688"/>
                    <a:pt x="90890" y="96923"/>
                  </a:cubicBezTo>
                  <a:cubicBezTo>
                    <a:pt x="90890" y="99158"/>
                    <a:pt x="92529" y="101050"/>
                    <a:pt x="94734" y="101392"/>
                  </a:cubicBezTo>
                  <a:lnTo>
                    <a:pt x="94734" y="106279"/>
                  </a:lnTo>
                  <a:cubicBezTo>
                    <a:pt x="94734" y="115739"/>
                    <a:pt x="87061" y="123426"/>
                    <a:pt x="77586" y="123426"/>
                  </a:cubicBezTo>
                  <a:lnTo>
                    <a:pt x="16953" y="123426"/>
                  </a:lnTo>
                  <a:lnTo>
                    <a:pt x="16953" y="121727"/>
                  </a:lnTo>
                  <a:cubicBezTo>
                    <a:pt x="16953" y="121590"/>
                    <a:pt x="16831" y="121488"/>
                    <a:pt x="16707" y="121488"/>
                  </a:cubicBezTo>
                  <a:cubicBezTo>
                    <a:pt x="16669" y="121488"/>
                    <a:pt x="16631" y="121498"/>
                    <a:pt x="16596" y="121519"/>
                  </a:cubicBezTo>
                  <a:lnTo>
                    <a:pt x="13259" y="123456"/>
                  </a:lnTo>
                  <a:cubicBezTo>
                    <a:pt x="13095" y="123545"/>
                    <a:pt x="13095" y="123768"/>
                    <a:pt x="13259" y="123858"/>
                  </a:cubicBezTo>
                  <a:lnTo>
                    <a:pt x="16596" y="125780"/>
                  </a:lnTo>
                  <a:cubicBezTo>
                    <a:pt x="16633" y="125802"/>
                    <a:pt x="16673" y="125812"/>
                    <a:pt x="16713" y="125812"/>
                  </a:cubicBezTo>
                  <a:cubicBezTo>
                    <a:pt x="16835" y="125812"/>
                    <a:pt x="16953" y="125717"/>
                    <a:pt x="16953" y="125571"/>
                  </a:cubicBezTo>
                  <a:lnTo>
                    <a:pt x="16953" y="123888"/>
                  </a:lnTo>
                  <a:lnTo>
                    <a:pt x="77586" y="123888"/>
                  </a:lnTo>
                  <a:cubicBezTo>
                    <a:pt x="87315" y="123888"/>
                    <a:pt x="95195" y="115992"/>
                    <a:pt x="95195" y="106264"/>
                  </a:cubicBezTo>
                  <a:lnTo>
                    <a:pt x="95195" y="101422"/>
                  </a:lnTo>
                  <a:lnTo>
                    <a:pt x="95404" y="101422"/>
                  </a:lnTo>
                  <a:cubicBezTo>
                    <a:pt x="95413" y="101422"/>
                    <a:pt x="95422" y="101422"/>
                    <a:pt x="95431" y="101422"/>
                  </a:cubicBezTo>
                  <a:cubicBezTo>
                    <a:pt x="97921" y="101422"/>
                    <a:pt x="99918" y="99402"/>
                    <a:pt x="99918" y="96908"/>
                  </a:cubicBezTo>
                  <a:cubicBezTo>
                    <a:pt x="99918" y="94420"/>
                    <a:pt x="97907" y="92394"/>
                    <a:pt x="95404" y="92394"/>
                  </a:cubicBezTo>
                  <a:lnTo>
                    <a:pt x="95195" y="92394"/>
                  </a:lnTo>
                  <a:lnTo>
                    <a:pt x="95195" y="77869"/>
                  </a:lnTo>
                  <a:lnTo>
                    <a:pt x="130562" y="77869"/>
                  </a:lnTo>
                  <a:lnTo>
                    <a:pt x="130562" y="100007"/>
                  </a:lnTo>
                  <a:cubicBezTo>
                    <a:pt x="116991" y="100275"/>
                    <a:pt x="106026" y="111403"/>
                    <a:pt x="106026" y="125050"/>
                  </a:cubicBezTo>
                  <a:lnTo>
                    <a:pt x="106026" y="133988"/>
                  </a:lnTo>
                  <a:lnTo>
                    <a:pt x="5393" y="133988"/>
                  </a:lnTo>
                  <a:cubicBezTo>
                    <a:pt x="5393" y="133928"/>
                    <a:pt x="5408" y="133869"/>
                    <a:pt x="5408" y="133809"/>
                  </a:cubicBezTo>
                  <a:cubicBezTo>
                    <a:pt x="5423" y="132394"/>
                    <a:pt x="4320" y="131217"/>
                    <a:pt x="2905" y="131143"/>
                  </a:cubicBezTo>
                  <a:cubicBezTo>
                    <a:pt x="2857" y="131140"/>
                    <a:pt x="2810" y="131139"/>
                    <a:pt x="2763" y="131139"/>
                  </a:cubicBezTo>
                  <a:cubicBezTo>
                    <a:pt x="1409" y="131139"/>
                    <a:pt x="264" y="132159"/>
                    <a:pt x="134" y="133526"/>
                  </a:cubicBezTo>
                  <a:cubicBezTo>
                    <a:pt x="0" y="134927"/>
                    <a:pt x="983" y="136193"/>
                    <a:pt x="2384" y="136401"/>
                  </a:cubicBezTo>
                  <a:cubicBezTo>
                    <a:pt x="2515" y="136421"/>
                    <a:pt x="2645" y="136430"/>
                    <a:pt x="2774" y="136430"/>
                  </a:cubicBezTo>
                  <a:cubicBezTo>
                    <a:pt x="4020" y="136430"/>
                    <a:pt x="5120" y="135542"/>
                    <a:pt x="5363" y="134286"/>
                  </a:cubicBezTo>
                  <a:lnTo>
                    <a:pt x="106026" y="134286"/>
                  </a:lnTo>
                  <a:lnTo>
                    <a:pt x="106026" y="138368"/>
                  </a:lnTo>
                  <a:lnTo>
                    <a:pt x="41907" y="138368"/>
                  </a:lnTo>
                  <a:lnTo>
                    <a:pt x="41907" y="136267"/>
                  </a:lnTo>
                  <a:lnTo>
                    <a:pt x="37870" y="138591"/>
                  </a:lnTo>
                  <a:lnTo>
                    <a:pt x="41907" y="140930"/>
                  </a:lnTo>
                  <a:lnTo>
                    <a:pt x="41907" y="138830"/>
                  </a:lnTo>
                  <a:lnTo>
                    <a:pt x="106503" y="138830"/>
                  </a:lnTo>
                  <a:lnTo>
                    <a:pt x="106503" y="134286"/>
                  </a:lnTo>
                  <a:lnTo>
                    <a:pt x="177266" y="134286"/>
                  </a:lnTo>
                  <a:lnTo>
                    <a:pt x="177266" y="142599"/>
                  </a:lnTo>
                  <a:cubicBezTo>
                    <a:pt x="177266" y="149779"/>
                    <a:pt x="183076" y="155589"/>
                    <a:pt x="190257" y="155589"/>
                  </a:cubicBezTo>
                  <a:lnTo>
                    <a:pt x="211575" y="155530"/>
                  </a:lnTo>
                  <a:lnTo>
                    <a:pt x="211575" y="154755"/>
                  </a:lnTo>
                  <a:lnTo>
                    <a:pt x="190257" y="154815"/>
                  </a:lnTo>
                  <a:cubicBezTo>
                    <a:pt x="183523" y="154800"/>
                    <a:pt x="178056" y="149347"/>
                    <a:pt x="178056" y="142614"/>
                  </a:cubicBezTo>
                  <a:lnTo>
                    <a:pt x="178056" y="134286"/>
                  </a:lnTo>
                  <a:lnTo>
                    <a:pt x="188961" y="134286"/>
                  </a:lnTo>
                  <a:lnTo>
                    <a:pt x="188961" y="121564"/>
                  </a:lnTo>
                  <a:cubicBezTo>
                    <a:pt x="193150" y="126035"/>
                    <a:pt x="199012" y="128580"/>
                    <a:pt x="205145" y="128580"/>
                  </a:cubicBezTo>
                  <a:cubicBezTo>
                    <a:pt x="205163" y="128580"/>
                    <a:pt x="205181" y="128580"/>
                    <a:pt x="205199" y="128580"/>
                  </a:cubicBezTo>
                  <a:lnTo>
                    <a:pt x="213050" y="128580"/>
                  </a:lnTo>
                  <a:lnTo>
                    <a:pt x="213050" y="138904"/>
                  </a:lnTo>
                  <a:lnTo>
                    <a:pt x="213840" y="138904"/>
                  </a:lnTo>
                  <a:lnTo>
                    <a:pt x="213840" y="128580"/>
                  </a:lnTo>
                  <a:lnTo>
                    <a:pt x="285437" y="128580"/>
                  </a:lnTo>
                  <a:lnTo>
                    <a:pt x="285437" y="128118"/>
                  </a:lnTo>
                  <a:lnTo>
                    <a:pt x="213840" y="128118"/>
                  </a:lnTo>
                  <a:lnTo>
                    <a:pt x="213840" y="114904"/>
                  </a:lnTo>
                  <a:cubicBezTo>
                    <a:pt x="214718" y="115128"/>
                    <a:pt x="215627" y="115247"/>
                    <a:pt x="216551" y="115247"/>
                  </a:cubicBezTo>
                  <a:lnTo>
                    <a:pt x="272655" y="115247"/>
                  </a:lnTo>
                  <a:lnTo>
                    <a:pt x="272655" y="114770"/>
                  </a:lnTo>
                  <a:lnTo>
                    <a:pt x="216551" y="114770"/>
                  </a:lnTo>
                  <a:cubicBezTo>
                    <a:pt x="215627" y="114770"/>
                    <a:pt x="214718" y="114651"/>
                    <a:pt x="213840" y="114413"/>
                  </a:cubicBezTo>
                  <a:lnTo>
                    <a:pt x="213840" y="95091"/>
                  </a:lnTo>
                  <a:lnTo>
                    <a:pt x="233892" y="95091"/>
                  </a:lnTo>
                  <a:lnTo>
                    <a:pt x="233892" y="96014"/>
                  </a:lnTo>
                  <a:lnTo>
                    <a:pt x="235918" y="94852"/>
                  </a:lnTo>
                  <a:lnTo>
                    <a:pt x="233892" y="93690"/>
                  </a:lnTo>
                  <a:lnTo>
                    <a:pt x="233892" y="94614"/>
                  </a:lnTo>
                  <a:lnTo>
                    <a:pt x="213840" y="94614"/>
                  </a:lnTo>
                  <a:lnTo>
                    <a:pt x="213840" y="87940"/>
                  </a:lnTo>
                  <a:cubicBezTo>
                    <a:pt x="213840" y="82219"/>
                    <a:pt x="218473" y="77571"/>
                    <a:pt x="224193" y="77571"/>
                  </a:cubicBezTo>
                  <a:lnTo>
                    <a:pt x="231568" y="77571"/>
                  </a:lnTo>
                  <a:lnTo>
                    <a:pt x="231568" y="62227"/>
                  </a:lnTo>
                  <a:cubicBezTo>
                    <a:pt x="231583" y="60499"/>
                    <a:pt x="231195" y="58800"/>
                    <a:pt x="230450" y="57251"/>
                  </a:cubicBezTo>
                  <a:cubicBezTo>
                    <a:pt x="230957" y="57236"/>
                    <a:pt x="231463" y="57221"/>
                    <a:pt x="231970" y="57221"/>
                  </a:cubicBezTo>
                  <a:lnTo>
                    <a:pt x="233296" y="57221"/>
                  </a:lnTo>
                  <a:lnTo>
                    <a:pt x="233296" y="60082"/>
                  </a:lnTo>
                  <a:lnTo>
                    <a:pt x="236260" y="58353"/>
                  </a:lnTo>
                  <a:cubicBezTo>
                    <a:pt x="236794" y="59235"/>
                    <a:pt x="237735" y="59747"/>
                    <a:pt x="238716" y="59747"/>
                  </a:cubicBezTo>
                  <a:cubicBezTo>
                    <a:pt x="238994" y="59747"/>
                    <a:pt x="239276" y="59705"/>
                    <a:pt x="239553" y="59620"/>
                  </a:cubicBezTo>
                  <a:cubicBezTo>
                    <a:pt x="240819" y="59232"/>
                    <a:pt x="241653" y="58041"/>
                    <a:pt x="241579" y="56730"/>
                  </a:cubicBezTo>
                  <a:cubicBezTo>
                    <a:pt x="241504" y="55404"/>
                    <a:pt x="240536" y="54316"/>
                    <a:pt x="239255" y="54063"/>
                  </a:cubicBezTo>
                  <a:cubicBezTo>
                    <a:pt x="239080" y="54031"/>
                    <a:pt x="238905" y="54015"/>
                    <a:pt x="238732" y="54015"/>
                  </a:cubicBezTo>
                  <a:cubicBezTo>
                    <a:pt x="237622" y="54015"/>
                    <a:pt x="236588" y="54656"/>
                    <a:pt x="236111" y="55687"/>
                  </a:cubicBezTo>
                  <a:lnTo>
                    <a:pt x="233296" y="54063"/>
                  </a:lnTo>
                  <a:lnTo>
                    <a:pt x="233296" y="56923"/>
                  </a:lnTo>
                  <a:lnTo>
                    <a:pt x="231955" y="56923"/>
                  </a:lnTo>
                  <a:cubicBezTo>
                    <a:pt x="231404" y="56923"/>
                    <a:pt x="230838" y="56923"/>
                    <a:pt x="230301" y="56953"/>
                  </a:cubicBezTo>
                  <a:cubicBezTo>
                    <a:pt x="228320" y="53080"/>
                    <a:pt x="224327" y="50651"/>
                    <a:pt x="219992" y="50651"/>
                  </a:cubicBezTo>
                  <a:lnTo>
                    <a:pt x="184089" y="50651"/>
                  </a:lnTo>
                  <a:cubicBezTo>
                    <a:pt x="183761" y="48685"/>
                    <a:pt x="183091" y="46748"/>
                    <a:pt x="181735" y="45393"/>
                  </a:cubicBezTo>
                  <a:cubicBezTo>
                    <a:pt x="180797" y="44469"/>
                    <a:pt x="179605" y="43858"/>
                    <a:pt x="178309" y="43650"/>
                  </a:cubicBezTo>
                  <a:lnTo>
                    <a:pt x="178354" y="3441"/>
                  </a:lnTo>
                  <a:lnTo>
                    <a:pt x="179918" y="3471"/>
                  </a:lnTo>
                  <a:lnTo>
                    <a:pt x="177996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00" name="Google Shape;400;p46"/>
            <p:cNvSpPr/>
            <p:nvPr/>
          </p:nvSpPr>
          <p:spPr>
            <a:xfrm>
              <a:off x="5676850" y="1468025"/>
              <a:ext cx="203725" cy="174775"/>
            </a:xfrm>
            <a:custGeom>
              <a:rect b="b" l="l" r="r" t="t"/>
              <a:pathLst>
                <a:path extrusionOk="0" h="6991" w="8149">
                  <a:moveTo>
                    <a:pt x="3486" y="942"/>
                  </a:moveTo>
                  <a:cubicBezTo>
                    <a:pt x="5750" y="942"/>
                    <a:pt x="6898" y="3698"/>
                    <a:pt x="5289" y="5307"/>
                  </a:cubicBezTo>
                  <a:cubicBezTo>
                    <a:pt x="4769" y="5827"/>
                    <a:pt x="4130" y="6059"/>
                    <a:pt x="3503" y="6059"/>
                  </a:cubicBezTo>
                  <a:cubicBezTo>
                    <a:pt x="2187" y="6059"/>
                    <a:pt x="924" y="5038"/>
                    <a:pt x="924" y="3505"/>
                  </a:cubicBezTo>
                  <a:cubicBezTo>
                    <a:pt x="939" y="2090"/>
                    <a:pt x="2071" y="942"/>
                    <a:pt x="3486" y="942"/>
                  </a:cubicBezTo>
                  <a:close/>
                  <a:moveTo>
                    <a:pt x="3514" y="0"/>
                  </a:moveTo>
                  <a:cubicBezTo>
                    <a:pt x="1719" y="0"/>
                    <a:pt x="0" y="1398"/>
                    <a:pt x="0" y="3505"/>
                  </a:cubicBezTo>
                  <a:cubicBezTo>
                    <a:pt x="0" y="5427"/>
                    <a:pt x="1564" y="6991"/>
                    <a:pt x="3486" y="6991"/>
                  </a:cubicBezTo>
                  <a:cubicBezTo>
                    <a:pt x="6600" y="6991"/>
                    <a:pt x="8149" y="3222"/>
                    <a:pt x="5959" y="1032"/>
                  </a:cubicBezTo>
                  <a:cubicBezTo>
                    <a:pt x="5246" y="319"/>
                    <a:pt x="4372" y="0"/>
                    <a:pt x="351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401" name="Google Shape;401;p46"/>
          <p:cNvGrpSpPr/>
          <p:nvPr/>
        </p:nvGrpSpPr>
        <p:grpSpPr>
          <a:xfrm>
            <a:off x="3358485" y="3207571"/>
            <a:ext cx="4988743" cy="2718935"/>
            <a:chOff x="234400" y="904625"/>
            <a:chExt cx="7135950" cy="3889750"/>
          </a:xfrm>
        </p:grpSpPr>
        <p:sp>
          <p:nvSpPr>
            <p:cNvPr id="402" name="Google Shape;402;p46"/>
            <p:cNvSpPr/>
            <p:nvPr/>
          </p:nvSpPr>
          <p:spPr>
            <a:xfrm>
              <a:off x="3537550" y="1398200"/>
              <a:ext cx="553100" cy="532500"/>
            </a:xfrm>
            <a:custGeom>
              <a:rect b="b" l="l" r="r" t="t"/>
              <a:pathLst>
                <a:path extrusionOk="0" h="21300" w="22124">
                  <a:moveTo>
                    <a:pt x="10652" y="1218"/>
                  </a:moveTo>
                  <a:cubicBezTo>
                    <a:pt x="14466" y="1218"/>
                    <a:pt x="17907" y="3512"/>
                    <a:pt x="19367" y="7043"/>
                  </a:cubicBezTo>
                  <a:cubicBezTo>
                    <a:pt x="20827" y="10559"/>
                    <a:pt x="20023" y="14626"/>
                    <a:pt x="17326" y="17322"/>
                  </a:cubicBezTo>
                  <a:cubicBezTo>
                    <a:pt x="15513" y="19125"/>
                    <a:pt x="13101" y="20082"/>
                    <a:pt x="10646" y="20082"/>
                  </a:cubicBezTo>
                  <a:cubicBezTo>
                    <a:pt x="9430" y="20082"/>
                    <a:pt x="8202" y="19847"/>
                    <a:pt x="7032" y="19363"/>
                  </a:cubicBezTo>
                  <a:cubicBezTo>
                    <a:pt x="3501" y="17903"/>
                    <a:pt x="1207" y="14462"/>
                    <a:pt x="1207" y="10648"/>
                  </a:cubicBezTo>
                  <a:cubicBezTo>
                    <a:pt x="1207" y="5434"/>
                    <a:pt x="5438" y="1218"/>
                    <a:pt x="10652" y="1218"/>
                  </a:cubicBezTo>
                  <a:close/>
                  <a:moveTo>
                    <a:pt x="10647" y="1"/>
                  </a:moveTo>
                  <a:cubicBezTo>
                    <a:pt x="9274" y="1"/>
                    <a:pt x="7889" y="267"/>
                    <a:pt x="6570" y="816"/>
                  </a:cubicBezTo>
                  <a:cubicBezTo>
                    <a:pt x="2593" y="2469"/>
                    <a:pt x="0" y="6343"/>
                    <a:pt x="0" y="10648"/>
                  </a:cubicBezTo>
                  <a:cubicBezTo>
                    <a:pt x="15" y="16517"/>
                    <a:pt x="4768" y="21285"/>
                    <a:pt x="10652" y="21300"/>
                  </a:cubicBezTo>
                  <a:cubicBezTo>
                    <a:pt x="14958" y="21300"/>
                    <a:pt x="18831" y="18693"/>
                    <a:pt x="20485" y="14715"/>
                  </a:cubicBezTo>
                  <a:cubicBezTo>
                    <a:pt x="22123" y="10737"/>
                    <a:pt x="21215" y="6164"/>
                    <a:pt x="18175" y="3125"/>
                  </a:cubicBezTo>
                  <a:cubicBezTo>
                    <a:pt x="16134" y="1083"/>
                    <a:pt x="13414" y="1"/>
                    <a:pt x="1064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03" name="Google Shape;403;p46"/>
            <p:cNvSpPr/>
            <p:nvPr/>
          </p:nvSpPr>
          <p:spPr>
            <a:xfrm>
              <a:off x="5232525" y="2940725"/>
              <a:ext cx="263975" cy="226075"/>
            </a:xfrm>
            <a:custGeom>
              <a:rect b="b" l="l" r="r" t="t"/>
              <a:pathLst>
                <a:path extrusionOk="0" h="9043" w="10559">
                  <a:moveTo>
                    <a:pt x="4533" y="1"/>
                  </a:moveTo>
                  <a:cubicBezTo>
                    <a:pt x="4526" y="1"/>
                    <a:pt x="4520" y="1"/>
                    <a:pt x="4514" y="1"/>
                  </a:cubicBezTo>
                  <a:cubicBezTo>
                    <a:pt x="2011" y="1"/>
                    <a:pt x="0" y="2027"/>
                    <a:pt x="0" y="4515"/>
                  </a:cubicBezTo>
                  <a:cubicBezTo>
                    <a:pt x="0" y="7235"/>
                    <a:pt x="2222" y="9042"/>
                    <a:pt x="4545" y="9042"/>
                  </a:cubicBezTo>
                  <a:cubicBezTo>
                    <a:pt x="5656" y="9042"/>
                    <a:pt x="6791" y="8628"/>
                    <a:pt x="7717" y="7703"/>
                  </a:cubicBezTo>
                  <a:cubicBezTo>
                    <a:pt x="10558" y="4862"/>
                    <a:pt x="8543" y="1"/>
                    <a:pt x="4533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04" name="Google Shape;404;p46"/>
            <p:cNvSpPr/>
            <p:nvPr/>
          </p:nvSpPr>
          <p:spPr>
            <a:xfrm>
              <a:off x="4235600" y="3656175"/>
              <a:ext cx="230825" cy="197525"/>
            </a:xfrm>
            <a:custGeom>
              <a:rect b="b" l="l" r="r" t="t"/>
              <a:pathLst>
                <a:path extrusionOk="0" h="7901" w="9233">
                  <a:moveTo>
                    <a:pt x="5267" y="1"/>
                  </a:moveTo>
                  <a:cubicBezTo>
                    <a:pt x="1748" y="1"/>
                    <a:pt x="1" y="4251"/>
                    <a:pt x="2484" y="6734"/>
                  </a:cubicBezTo>
                  <a:cubicBezTo>
                    <a:pt x="3290" y="7540"/>
                    <a:pt x="4279" y="7900"/>
                    <a:pt x="5250" y="7900"/>
                  </a:cubicBezTo>
                  <a:cubicBezTo>
                    <a:pt x="7278" y="7900"/>
                    <a:pt x="9223" y="6326"/>
                    <a:pt x="9233" y="3949"/>
                  </a:cubicBezTo>
                  <a:cubicBezTo>
                    <a:pt x="9218" y="1759"/>
                    <a:pt x="7460" y="1"/>
                    <a:pt x="5285" y="1"/>
                  </a:cubicBezTo>
                  <a:cubicBezTo>
                    <a:pt x="5279" y="1"/>
                    <a:pt x="5273" y="1"/>
                    <a:pt x="526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05" name="Google Shape;405;p46"/>
            <p:cNvSpPr/>
            <p:nvPr/>
          </p:nvSpPr>
          <p:spPr>
            <a:xfrm>
              <a:off x="3731600" y="1598750"/>
              <a:ext cx="167250" cy="143500"/>
            </a:xfrm>
            <a:custGeom>
              <a:rect b="b" l="l" r="r" t="t"/>
              <a:pathLst>
                <a:path extrusionOk="0" h="5740" w="6690">
                  <a:moveTo>
                    <a:pt x="2879" y="1"/>
                  </a:moveTo>
                  <a:cubicBezTo>
                    <a:pt x="1409" y="1"/>
                    <a:pt x="0" y="1147"/>
                    <a:pt x="0" y="2879"/>
                  </a:cubicBezTo>
                  <a:cubicBezTo>
                    <a:pt x="0" y="4458"/>
                    <a:pt x="1281" y="5739"/>
                    <a:pt x="2860" y="5739"/>
                  </a:cubicBezTo>
                  <a:cubicBezTo>
                    <a:pt x="5423" y="5739"/>
                    <a:pt x="6689" y="2656"/>
                    <a:pt x="4886" y="853"/>
                  </a:cubicBezTo>
                  <a:cubicBezTo>
                    <a:pt x="4302" y="264"/>
                    <a:pt x="3584" y="1"/>
                    <a:pt x="2879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06" name="Google Shape;406;p46"/>
            <p:cNvSpPr/>
            <p:nvPr/>
          </p:nvSpPr>
          <p:spPr>
            <a:xfrm>
              <a:off x="5686150" y="1183900"/>
              <a:ext cx="164275" cy="140475"/>
            </a:xfrm>
            <a:custGeom>
              <a:rect b="b" l="l" r="r" t="t"/>
              <a:pathLst>
                <a:path extrusionOk="0" h="5619" w="6571">
                  <a:moveTo>
                    <a:pt x="2836" y="1"/>
                  </a:moveTo>
                  <a:cubicBezTo>
                    <a:pt x="1389" y="1"/>
                    <a:pt x="0" y="1122"/>
                    <a:pt x="0" y="2818"/>
                  </a:cubicBezTo>
                  <a:cubicBezTo>
                    <a:pt x="0" y="4367"/>
                    <a:pt x="1267" y="5618"/>
                    <a:pt x="2816" y="5618"/>
                  </a:cubicBezTo>
                  <a:cubicBezTo>
                    <a:pt x="5319" y="5618"/>
                    <a:pt x="6570" y="2594"/>
                    <a:pt x="4797" y="821"/>
                  </a:cubicBezTo>
                  <a:cubicBezTo>
                    <a:pt x="4226" y="255"/>
                    <a:pt x="3524" y="1"/>
                    <a:pt x="2836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07" name="Google Shape;407;p46"/>
            <p:cNvSpPr/>
            <p:nvPr/>
          </p:nvSpPr>
          <p:spPr>
            <a:xfrm>
              <a:off x="3163625" y="3746675"/>
              <a:ext cx="167625" cy="143625"/>
            </a:xfrm>
            <a:custGeom>
              <a:rect b="b" l="l" r="r" t="t"/>
              <a:pathLst>
                <a:path extrusionOk="0" h="5745" w="6705">
                  <a:moveTo>
                    <a:pt x="3844" y="1"/>
                  </a:moveTo>
                  <a:cubicBezTo>
                    <a:pt x="1281" y="1"/>
                    <a:pt x="0" y="3085"/>
                    <a:pt x="1818" y="4902"/>
                  </a:cubicBezTo>
                  <a:cubicBezTo>
                    <a:pt x="2400" y="5484"/>
                    <a:pt x="3116" y="5745"/>
                    <a:pt x="3819" y="5745"/>
                  </a:cubicBezTo>
                  <a:cubicBezTo>
                    <a:pt x="5291" y="5745"/>
                    <a:pt x="6704" y="4601"/>
                    <a:pt x="6704" y="2876"/>
                  </a:cubicBezTo>
                  <a:cubicBezTo>
                    <a:pt x="6704" y="1282"/>
                    <a:pt x="5423" y="1"/>
                    <a:pt x="3844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08" name="Google Shape;408;p46"/>
            <p:cNvSpPr/>
            <p:nvPr/>
          </p:nvSpPr>
          <p:spPr>
            <a:xfrm>
              <a:off x="3232150" y="3171800"/>
              <a:ext cx="167250" cy="143625"/>
            </a:xfrm>
            <a:custGeom>
              <a:rect b="b" l="l" r="r" t="t"/>
              <a:pathLst>
                <a:path extrusionOk="0" h="5745" w="6690">
                  <a:moveTo>
                    <a:pt x="3804" y="0"/>
                  </a:moveTo>
                  <a:cubicBezTo>
                    <a:pt x="3101" y="0"/>
                    <a:pt x="2385" y="261"/>
                    <a:pt x="1803" y="843"/>
                  </a:cubicBezTo>
                  <a:cubicBezTo>
                    <a:pt x="0" y="2661"/>
                    <a:pt x="1282" y="5744"/>
                    <a:pt x="3829" y="5744"/>
                  </a:cubicBezTo>
                  <a:cubicBezTo>
                    <a:pt x="5408" y="5730"/>
                    <a:pt x="6689" y="4448"/>
                    <a:pt x="6689" y="2869"/>
                  </a:cubicBezTo>
                  <a:cubicBezTo>
                    <a:pt x="6689" y="1145"/>
                    <a:pt x="5276" y="0"/>
                    <a:pt x="380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09" name="Google Shape;409;p46"/>
            <p:cNvSpPr/>
            <p:nvPr/>
          </p:nvSpPr>
          <p:spPr>
            <a:xfrm>
              <a:off x="2835125" y="2638100"/>
              <a:ext cx="167625" cy="143625"/>
            </a:xfrm>
            <a:custGeom>
              <a:rect b="b" l="l" r="r" t="t"/>
              <a:pathLst>
                <a:path extrusionOk="0" h="5745" w="6705">
                  <a:moveTo>
                    <a:pt x="3814" y="0"/>
                  </a:moveTo>
                  <a:cubicBezTo>
                    <a:pt x="3110" y="0"/>
                    <a:pt x="2390" y="261"/>
                    <a:pt x="1803" y="843"/>
                  </a:cubicBezTo>
                  <a:cubicBezTo>
                    <a:pt x="1" y="2646"/>
                    <a:pt x="1282" y="5744"/>
                    <a:pt x="3829" y="5744"/>
                  </a:cubicBezTo>
                  <a:cubicBezTo>
                    <a:pt x="5408" y="5729"/>
                    <a:pt x="6690" y="4448"/>
                    <a:pt x="6705" y="2869"/>
                  </a:cubicBezTo>
                  <a:cubicBezTo>
                    <a:pt x="6705" y="1145"/>
                    <a:pt x="5291" y="0"/>
                    <a:pt x="381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10" name="Google Shape;410;p46"/>
            <p:cNvSpPr/>
            <p:nvPr/>
          </p:nvSpPr>
          <p:spPr>
            <a:xfrm>
              <a:off x="5733825" y="3440175"/>
              <a:ext cx="219750" cy="176125"/>
            </a:xfrm>
            <a:custGeom>
              <a:rect b="b" l="l" r="r" t="t"/>
              <a:pathLst>
                <a:path extrusionOk="0" h="7045" w="8790">
                  <a:moveTo>
                    <a:pt x="4082" y="462"/>
                  </a:moveTo>
                  <a:cubicBezTo>
                    <a:pt x="5766" y="477"/>
                    <a:pt x="7121" y="1833"/>
                    <a:pt x="7136" y="3516"/>
                  </a:cubicBezTo>
                  <a:cubicBezTo>
                    <a:pt x="7136" y="5360"/>
                    <a:pt x="5630" y="6577"/>
                    <a:pt x="4061" y="6577"/>
                  </a:cubicBezTo>
                  <a:cubicBezTo>
                    <a:pt x="3310" y="6577"/>
                    <a:pt x="2544" y="6298"/>
                    <a:pt x="1922" y="5676"/>
                  </a:cubicBezTo>
                  <a:cubicBezTo>
                    <a:pt x="0" y="3754"/>
                    <a:pt x="1356" y="462"/>
                    <a:pt x="4082" y="462"/>
                  </a:cubicBezTo>
                  <a:close/>
                  <a:moveTo>
                    <a:pt x="4082" y="0"/>
                  </a:moveTo>
                  <a:cubicBezTo>
                    <a:pt x="2131" y="0"/>
                    <a:pt x="566" y="1579"/>
                    <a:pt x="552" y="3516"/>
                  </a:cubicBezTo>
                  <a:cubicBezTo>
                    <a:pt x="552" y="5641"/>
                    <a:pt x="2288" y="7045"/>
                    <a:pt x="4099" y="7045"/>
                  </a:cubicBezTo>
                  <a:cubicBezTo>
                    <a:pt x="4967" y="7045"/>
                    <a:pt x="5851" y="6723"/>
                    <a:pt x="6570" y="6004"/>
                  </a:cubicBezTo>
                  <a:cubicBezTo>
                    <a:pt x="8790" y="3784"/>
                    <a:pt x="7211" y="0"/>
                    <a:pt x="4082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11" name="Google Shape;411;p46"/>
            <p:cNvSpPr/>
            <p:nvPr/>
          </p:nvSpPr>
          <p:spPr>
            <a:xfrm>
              <a:off x="3982625" y="3033825"/>
              <a:ext cx="264075" cy="226275"/>
            </a:xfrm>
            <a:custGeom>
              <a:rect b="b" l="l" r="r" t="t"/>
              <a:pathLst>
                <a:path extrusionOk="0" h="9051" w="10563">
                  <a:moveTo>
                    <a:pt x="4514" y="1610"/>
                  </a:moveTo>
                  <a:cubicBezTo>
                    <a:pt x="7106" y="1610"/>
                    <a:pt x="8417" y="4753"/>
                    <a:pt x="6570" y="6586"/>
                  </a:cubicBezTo>
                  <a:cubicBezTo>
                    <a:pt x="5977" y="7178"/>
                    <a:pt x="5249" y="7444"/>
                    <a:pt x="4534" y="7444"/>
                  </a:cubicBezTo>
                  <a:cubicBezTo>
                    <a:pt x="3041" y="7444"/>
                    <a:pt x="1609" y="6283"/>
                    <a:pt x="1609" y="4530"/>
                  </a:cubicBezTo>
                  <a:cubicBezTo>
                    <a:pt x="1609" y="2921"/>
                    <a:pt x="2905" y="1610"/>
                    <a:pt x="4514" y="1610"/>
                  </a:cubicBezTo>
                  <a:close/>
                  <a:moveTo>
                    <a:pt x="4514" y="1"/>
                  </a:moveTo>
                  <a:cubicBezTo>
                    <a:pt x="2026" y="1"/>
                    <a:pt x="0" y="2027"/>
                    <a:pt x="0" y="4530"/>
                  </a:cubicBezTo>
                  <a:cubicBezTo>
                    <a:pt x="0" y="7250"/>
                    <a:pt x="2229" y="9051"/>
                    <a:pt x="4552" y="9051"/>
                  </a:cubicBezTo>
                  <a:cubicBezTo>
                    <a:pt x="5663" y="9051"/>
                    <a:pt x="6796" y="8639"/>
                    <a:pt x="7717" y="7718"/>
                  </a:cubicBezTo>
                  <a:cubicBezTo>
                    <a:pt x="10562" y="4872"/>
                    <a:pt x="8551" y="1"/>
                    <a:pt x="4514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12" name="Google Shape;412;p46"/>
            <p:cNvSpPr/>
            <p:nvPr/>
          </p:nvSpPr>
          <p:spPr>
            <a:xfrm>
              <a:off x="6153925" y="1931625"/>
              <a:ext cx="264100" cy="226275"/>
            </a:xfrm>
            <a:custGeom>
              <a:rect b="b" l="l" r="r" t="t"/>
              <a:pathLst>
                <a:path extrusionOk="0" h="9051" w="10564">
                  <a:moveTo>
                    <a:pt x="4530" y="1616"/>
                  </a:moveTo>
                  <a:cubicBezTo>
                    <a:pt x="7122" y="1616"/>
                    <a:pt x="8418" y="4760"/>
                    <a:pt x="6585" y="6592"/>
                  </a:cubicBezTo>
                  <a:cubicBezTo>
                    <a:pt x="5993" y="7185"/>
                    <a:pt x="5263" y="7450"/>
                    <a:pt x="4546" y="7450"/>
                  </a:cubicBezTo>
                  <a:cubicBezTo>
                    <a:pt x="3048" y="7450"/>
                    <a:pt x="1610" y="6290"/>
                    <a:pt x="1610" y="4536"/>
                  </a:cubicBezTo>
                  <a:cubicBezTo>
                    <a:pt x="1610" y="2927"/>
                    <a:pt x="2921" y="1631"/>
                    <a:pt x="4530" y="1616"/>
                  </a:cubicBezTo>
                  <a:close/>
                  <a:moveTo>
                    <a:pt x="4554" y="1"/>
                  </a:moveTo>
                  <a:cubicBezTo>
                    <a:pt x="2231" y="1"/>
                    <a:pt x="1" y="1805"/>
                    <a:pt x="1" y="4536"/>
                  </a:cubicBezTo>
                  <a:cubicBezTo>
                    <a:pt x="1" y="7024"/>
                    <a:pt x="2027" y="9050"/>
                    <a:pt x="4530" y="9050"/>
                  </a:cubicBezTo>
                  <a:cubicBezTo>
                    <a:pt x="8552" y="9050"/>
                    <a:pt x="10563" y="4179"/>
                    <a:pt x="7718" y="1333"/>
                  </a:cubicBezTo>
                  <a:cubicBezTo>
                    <a:pt x="6797" y="413"/>
                    <a:pt x="5665" y="1"/>
                    <a:pt x="4554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13" name="Google Shape;413;p46"/>
            <p:cNvSpPr/>
            <p:nvPr/>
          </p:nvSpPr>
          <p:spPr>
            <a:xfrm>
              <a:off x="5797875" y="1994000"/>
              <a:ext cx="100950" cy="116600"/>
            </a:xfrm>
            <a:custGeom>
              <a:rect b="b" l="l" r="r" t="t"/>
              <a:pathLst>
                <a:path extrusionOk="0" h="4664" w="4038">
                  <a:moveTo>
                    <a:pt x="4038" y="0"/>
                  </a:moveTo>
                  <a:lnTo>
                    <a:pt x="1" y="2324"/>
                  </a:lnTo>
                  <a:lnTo>
                    <a:pt x="4038" y="4663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14" name="Google Shape;414;p46"/>
            <p:cNvSpPr/>
            <p:nvPr/>
          </p:nvSpPr>
          <p:spPr>
            <a:xfrm>
              <a:off x="5272000" y="1712425"/>
              <a:ext cx="322550" cy="310650"/>
            </a:xfrm>
            <a:custGeom>
              <a:rect b="b" l="l" r="r" t="t"/>
              <a:pathLst>
                <a:path extrusionOk="0" h="12426" w="12902">
                  <a:moveTo>
                    <a:pt x="6198" y="1058"/>
                  </a:moveTo>
                  <a:cubicBezTo>
                    <a:pt x="8283" y="1058"/>
                    <a:pt x="10160" y="2310"/>
                    <a:pt x="10965" y="4232"/>
                  </a:cubicBezTo>
                  <a:cubicBezTo>
                    <a:pt x="11755" y="6153"/>
                    <a:pt x="11323" y="8358"/>
                    <a:pt x="9848" y="9833"/>
                  </a:cubicBezTo>
                  <a:cubicBezTo>
                    <a:pt x="8871" y="10819"/>
                    <a:pt x="7555" y="11346"/>
                    <a:pt x="6215" y="11346"/>
                  </a:cubicBezTo>
                  <a:cubicBezTo>
                    <a:pt x="5552" y="11346"/>
                    <a:pt x="4883" y="11217"/>
                    <a:pt x="4246" y="10950"/>
                  </a:cubicBezTo>
                  <a:cubicBezTo>
                    <a:pt x="2324" y="10161"/>
                    <a:pt x="1073" y="8284"/>
                    <a:pt x="1073" y="6213"/>
                  </a:cubicBezTo>
                  <a:cubicBezTo>
                    <a:pt x="1073" y="3367"/>
                    <a:pt x="3367" y="1073"/>
                    <a:pt x="6198" y="1073"/>
                  </a:cubicBezTo>
                  <a:lnTo>
                    <a:pt x="6198" y="1058"/>
                  </a:lnTo>
                  <a:close/>
                  <a:moveTo>
                    <a:pt x="6209" y="1"/>
                  </a:moveTo>
                  <a:cubicBezTo>
                    <a:pt x="5408" y="1"/>
                    <a:pt x="4600" y="156"/>
                    <a:pt x="3829" y="477"/>
                  </a:cubicBezTo>
                  <a:cubicBezTo>
                    <a:pt x="1505" y="1431"/>
                    <a:pt x="0" y="3695"/>
                    <a:pt x="0" y="6213"/>
                  </a:cubicBezTo>
                  <a:cubicBezTo>
                    <a:pt x="0" y="9639"/>
                    <a:pt x="2771" y="12410"/>
                    <a:pt x="6198" y="12425"/>
                  </a:cubicBezTo>
                  <a:cubicBezTo>
                    <a:pt x="8715" y="12425"/>
                    <a:pt x="10980" y="10906"/>
                    <a:pt x="11933" y="8582"/>
                  </a:cubicBezTo>
                  <a:cubicBezTo>
                    <a:pt x="12902" y="6273"/>
                    <a:pt x="12365" y="3591"/>
                    <a:pt x="10593" y="1818"/>
                  </a:cubicBezTo>
                  <a:cubicBezTo>
                    <a:pt x="9408" y="633"/>
                    <a:pt x="7823" y="1"/>
                    <a:pt x="6209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15" name="Google Shape;415;p46"/>
            <p:cNvSpPr/>
            <p:nvPr/>
          </p:nvSpPr>
          <p:spPr>
            <a:xfrm>
              <a:off x="4927500" y="1267050"/>
              <a:ext cx="265575" cy="227525"/>
            </a:xfrm>
            <a:custGeom>
              <a:rect b="b" l="l" r="r" t="t"/>
              <a:pathLst>
                <a:path extrusionOk="0" h="9101" w="10623">
                  <a:moveTo>
                    <a:pt x="4559" y="788"/>
                  </a:moveTo>
                  <a:cubicBezTo>
                    <a:pt x="7911" y="788"/>
                    <a:pt x="9579" y="4855"/>
                    <a:pt x="7211" y="7224"/>
                  </a:cubicBezTo>
                  <a:cubicBezTo>
                    <a:pt x="6446" y="7989"/>
                    <a:pt x="5505" y="8331"/>
                    <a:pt x="4582" y="8331"/>
                  </a:cubicBezTo>
                  <a:cubicBezTo>
                    <a:pt x="2647" y="8331"/>
                    <a:pt x="790" y="6826"/>
                    <a:pt x="790" y="4557"/>
                  </a:cubicBezTo>
                  <a:cubicBezTo>
                    <a:pt x="790" y="2486"/>
                    <a:pt x="2473" y="803"/>
                    <a:pt x="4559" y="788"/>
                  </a:cubicBezTo>
                  <a:close/>
                  <a:moveTo>
                    <a:pt x="4582" y="0"/>
                  </a:moveTo>
                  <a:cubicBezTo>
                    <a:pt x="2245" y="0"/>
                    <a:pt x="0" y="1815"/>
                    <a:pt x="0" y="4557"/>
                  </a:cubicBezTo>
                  <a:cubicBezTo>
                    <a:pt x="15" y="7060"/>
                    <a:pt x="2041" y="9101"/>
                    <a:pt x="4559" y="9101"/>
                  </a:cubicBezTo>
                  <a:cubicBezTo>
                    <a:pt x="8596" y="9101"/>
                    <a:pt x="10622" y="4199"/>
                    <a:pt x="7762" y="1339"/>
                  </a:cubicBezTo>
                  <a:cubicBezTo>
                    <a:pt x="6837" y="414"/>
                    <a:pt x="5699" y="0"/>
                    <a:pt x="4582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16" name="Google Shape;416;p46"/>
            <p:cNvSpPr/>
            <p:nvPr/>
          </p:nvSpPr>
          <p:spPr>
            <a:xfrm>
              <a:off x="6666025" y="3828625"/>
              <a:ext cx="219775" cy="176425"/>
            </a:xfrm>
            <a:custGeom>
              <a:rect b="b" l="l" r="r" t="t"/>
              <a:pathLst>
                <a:path extrusionOk="0" h="7057" w="8791">
                  <a:moveTo>
                    <a:pt x="4083" y="477"/>
                  </a:moveTo>
                  <a:cubicBezTo>
                    <a:pt x="5766" y="477"/>
                    <a:pt x="7122" y="1833"/>
                    <a:pt x="7137" y="3531"/>
                  </a:cubicBezTo>
                  <a:cubicBezTo>
                    <a:pt x="7137" y="5364"/>
                    <a:pt x="5632" y="6584"/>
                    <a:pt x="4064" y="6584"/>
                  </a:cubicBezTo>
                  <a:cubicBezTo>
                    <a:pt x="3312" y="6584"/>
                    <a:pt x="2545" y="6304"/>
                    <a:pt x="1923" y="5676"/>
                  </a:cubicBezTo>
                  <a:cubicBezTo>
                    <a:pt x="1" y="3754"/>
                    <a:pt x="1357" y="477"/>
                    <a:pt x="4083" y="477"/>
                  </a:cubicBezTo>
                  <a:close/>
                  <a:moveTo>
                    <a:pt x="4083" y="0"/>
                  </a:moveTo>
                  <a:cubicBezTo>
                    <a:pt x="2131" y="0"/>
                    <a:pt x="552" y="1579"/>
                    <a:pt x="552" y="3531"/>
                  </a:cubicBezTo>
                  <a:cubicBezTo>
                    <a:pt x="552" y="5649"/>
                    <a:pt x="2293" y="7057"/>
                    <a:pt x="4106" y="7057"/>
                  </a:cubicBezTo>
                  <a:cubicBezTo>
                    <a:pt x="4972" y="7057"/>
                    <a:pt x="5854" y="6736"/>
                    <a:pt x="6571" y="6019"/>
                  </a:cubicBezTo>
                  <a:cubicBezTo>
                    <a:pt x="8790" y="3799"/>
                    <a:pt x="7211" y="0"/>
                    <a:pt x="4083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17" name="Google Shape;417;p46"/>
            <p:cNvSpPr/>
            <p:nvPr/>
          </p:nvSpPr>
          <p:spPr>
            <a:xfrm>
              <a:off x="234400" y="904625"/>
              <a:ext cx="7135950" cy="3889750"/>
            </a:xfrm>
            <a:custGeom>
              <a:rect b="b" l="l" r="r" t="t"/>
              <a:pathLst>
                <a:path extrusionOk="0" h="155590" w="285438">
                  <a:moveTo>
                    <a:pt x="178309" y="44126"/>
                  </a:moveTo>
                  <a:cubicBezTo>
                    <a:pt x="179471" y="44335"/>
                    <a:pt x="180558" y="44886"/>
                    <a:pt x="181408" y="45720"/>
                  </a:cubicBezTo>
                  <a:cubicBezTo>
                    <a:pt x="182659" y="46972"/>
                    <a:pt x="183300" y="48774"/>
                    <a:pt x="183627" y="50637"/>
                  </a:cubicBezTo>
                  <a:lnTo>
                    <a:pt x="178309" y="50637"/>
                  </a:lnTo>
                  <a:lnTo>
                    <a:pt x="178309" y="44126"/>
                  </a:lnTo>
                  <a:close/>
                  <a:moveTo>
                    <a:pt x="238682" y="54495"/>
                  </a:moveTo>
                  <a:cubicBezTo>
                    <a:pt x="238694" y="54495"/>
                    <a:pt x="238706" y="54495"/>
                    <a:pt x="238718" y="54495"/>
                  </a:cubicBezTo>
                  <a:cubicBezTo>
                    <a:pt x="238725" y="54495"/>
                    <a:pt x="238732" y="54495"/>
                    <a:pt x="238739" y="54495"/>
                  </a:cubicBezTo>
                  <a:cubicBezTo>
                    <a:pt x="240559" y="54495"/>
                    <a:pt x="241695" y="56467"/>
                    <a:pt x="240804" y="58056"/>
                  </a:cubicBezTo>
                  <a:cubicBezTo>
                    <a:pt x="240350" y="58873"/>
                    <a:pt x="239534" y="59283"/>
                    <a:pt x="238716" y="59283"/>
                  </a:cubicBezTo>
                  <a:cubicBezTo>
                    <a:pt x="237925" y="59283"/>
                    <a:pt x="237131" y="58899"/>
                    <a:pt x="236663" y="58130"/>
                  </a:cubicBezTo>
                  <a:lnTo>
                    <a:pt x="238495" y="57072"/>
                  </a:lnTo>
                  <a:lnTo>
                    <a:pt x="236514" y="55925"/>
                  </a:lnTo>
                  <a:cubicBezTo>
                    <a:pt x="236896" y="55058"/>
                    <a:pt x="237743" y="54495"/>
                    <a:pt x="238682" y="54495"/>
                  </a:cubicBezTo>
                  <a:close/>
                  <a:moveTo>
                    <a:pt x="219992" y="51426"/>
                  </a:moveTo>
                  <a:cubicBezTo>
                    <a:pt x="223910" y="51426"/>
                    <a:pt x="227515" y="53556"/>
                    <a:pt x="229422" y="56983"/>
                  </a:cubicBezTo>
                  <a:cubicBezTo>
                    <a:pt x="209519" y="58145"/>
                    <a:pt x="193177" y="72804"/>
                    <a:pt x="189452" y="91918"/>
                  </a:cubicBezTo>
                  <a:cubicBezTo>
                    <a:pt x="186279" y="89474"/>
                    <a:pt x="184417" y="85690"/>
                    <a:pt x="184432" y="81668"/>
                  </a:cubicBezTo>
                  <a:lnTo>
                    <a:pt x="184432" y="56074"/>
                  </a:lnTo>
                  <a:cubicBezTo>
                    <a:pt x="184462" y="54525"/>
                    <a:pt x="184387" y="52975"/>
                    <a:pt x="184223" y="51441"/>
                  </a:cubicBezTo>
                  <a:lnTo>
                    <a:pt x="219992" y="51426"/>
                  </a:lnTo>
                  <a:close/>
                  <a:moveTo>
                    <a:pt x="229571" y="57281"/>
                  </a:moveTo>
                  <a:cubicBezTo>
                    <a:pt x="230361" y="58815"/>
                    <a:pt x="230778" y="60514"/>
                    <a:pt x="230778" y="62227"/>
                  </a:cubicBezTo>
                  <a:lnTo>
                    <a:pt x="230793" y="62227"/>
                  </a:lnTo>
                  <a:lnTo>
                    <a:pt x="230793" y="76782"/>
                  </a:lnTo>
                  <a:lnTo>
                    <a:pt x="224193" y="76782"/>
                  </a:lnTo>
                  <a:cubicBezTo>
                    <a:pt x="218026" y="76782"/>
                    <a:pt x="213035" y="81772"/>
                    <a:pt x="213035" y="87925"/>
                  </a:cubicBezTo>
                  <a:lnTo>
                    <a:pt x="213035" y="94614"/>
                  </a:lnTo>
                  <a:lnTo>
                    <a:pt x="197363" y="94614"/>
                  </a:lnTo>
                  <a:cubicBezTo>
                    <a:pt x="197340" y="94614"/>
                    <a:pt x="197317" y="94614"/>
                    <a:pt x="197294" y="94614"/>
                  </a:cubicBezTo>
                  <a:cubicBezTo>
                    <a:pt x="194562" y="94614"/>
                    <a:pt x="191922" y="93736"/>
                    <a:pt x="189720" y="92126"/>
                  </a:cubicBezTo>
                  <a:cubicBezTo>
                    <a:pt x="193370" y="73028"/>
                    <a:pt x="209698" y="58368"/>
                    <a:pt x="229571" y="57281"/>
                  </a:cubicBezTo>
                  <a:close/>
                  <a:moveTo>
                    <a:pt x="94734" y="94078"/>
                  </a:moveTo>
                  <a:lnTo>
                    <a:pt x="94734" y="99739"/>
                  </a:lnTo>
                  <a:cubicBezTo>
                    <a:pt x="93423" y="99426"/>
                    <a:pt x="92499" y="98264"/>
                    <a:pt x="92499" y="96908"/>
                  </a:cubicBezTo>
                  <a:cubicBezTo>
                    <a:pt x="92499" y="95567"/>
                    <a:pt x="93423" y="94391"/>
                    <a:pt x="94734" y="94078"/>
                  </a:cubicBezTo>
                  <a:close/>
                  <a:moveTo>
                    <a:pt x="95404" y="94003"/>
                  </a:moveTo>
                  <a:cubicBezTo>
                    <a:pt x="97013" y="94003"/>
                    <a:pt x="98309" y="95299"/>
                    <a:pt x="98309" y="96908"/>
                  </a:cubicBezTo>
                  <a:cubicBezTo>
                    <a:pt x="98309" y="98517"/>
                    <a:pt x="97013" y="99828"/>
                    <a:pt x="95404" y="99828"/>
                  </a:cubicBezTo>
                  <a:lnTo>
                    <a:pt x="95195" y="99828"/>
                  </a:lnTo>
                  <a:lnTo>
                    <a:pt x="95195" y="94018"/>
                  </a:lnTo>
                  <a:cubicBezTo>
                    <a:pt x="95270" y="94003"/>
                    <a:pt x="95344" y="94003"/>
                    <a:pt x="95404" y="94003"/>
                  </a:cubicBezTo>
                  <a:close/>
                  <a:moveTo>
                    <a:pt x="189631" y="92633"/>
                  </a:moveTo>
                  <a:cubicBezTo>
                    <a:pt x="191881" y="94227"/>
                    <a:pt x="194592" y="95091"/>
                    <a:pt x="197363" y="95091"/>
                  </a:cubicBezTo>
                  <a:lnTo>
                    <a:pt x="213035" y="95091"/>
                  </a:lnTo>
                  <a:lnTo>
                    <a:pt x="213035" y="114159"/>
                  </a:lnTo>
                  <a:cubicBezTo>
                    <a:pt x="208998" y="112714"/>
                    <a:pt x="206257" y="108945"/>
                    <a:pt x="206093" y="104670"/>
                  </a:cubicBezTo>
                  <a:lnTo>
                    <a:pt x="210517" y="104670"/>
                  </a:lnTo>
                  <a:lnTo>
                    <a:pt x="205854" y="96580"/>
                  </a:lnTo>
                  <a:lnTo>
                    <a:pt x="201192" y="104670"/>
                  </a:lnTo>
                  <a:lnTo>
                    <a:pt x="205631" y="104670"/>
                  </a:lnTo>
                  <a:cubicBezTo>
                    <a:pt x="205795" y="109214"/>
                    <a:pt x="208745" y="113176"/>
                    <a:pt x="213050" y="114651"/>
                  </a:cubicBezTo>
                  <a:lnTo>
                    <a:pt x="213050" y="128118"/>
                  </a:lnTo>
                  <a:lnTo>
                    <a:pt x="205199" y="128118"/>
                  </a:lnTo>
                  <a:cubicBezTo>
                    <a:pt x="205182" y="128118"/>
                    <a:pt x="205164" y="128119"/>
                    <a:pt x="205147" y="128119"/>
                  </a:cubicBezTo>
                  <a:cubicBezTo>
                    <a:pt x="198968" y="128119"/>
                    <a:pt x="193076" y="125484"/>
                    <a:pt x="188961" y="120878"/>
                  </a:cubicBezTo>
                  <a:lnTo>
                    <a:pt x="188961" y="100230"/>
                  </a:lnTo>
                  <a:cubicBezTo>
                    <a:pt x="188961" y="97683"/>
                    <a:pt x="189184" y="95135"/>
                    <a:pt x="189631" y="92633"/>
                  </a:cubicBezTo>
                  <a:close/>
                  <a:moveTo>
                    <a:pt x="176640" y="43963"/>
                  </a:moveTo>
                  <a:cubicBezTo>
                    <a:pt x="176938" y="43963"/>
                    <a:pt x="177221" y="43977"/>
                    <a:pt x="177504" y="44007"/>
                  </a:cubicBezTo>
                  <a:lnTo>
                    <a:pt x="177504" y="51441"/>
                  </a:lnTo>
                  <a:lnTo>
                    <a:pt x="183746" y="51441"/>
                  </a:lnTo>
                  <a:cubicBezTo>
                    <a:pt x="183910" y="52975"/>
                    <a:pt x="183985" y="54525"/>
                    <a:pt x="183955" y="56074"/>
                  </a:cubicBezTo>
                  <a:lnTo>
                    <a:pt x="183955" y="81683"/>
                  </a:lnTo>
                  <a:cubicBezTo>
                    <a:pt x="183940" y="85929"/>
                    <a:pt x="185951" y="89906"/>
                    <a:pt x="189348" y="92439"/>
                  </a:cubicBezTo>
                  <a:cubicBezTo>
                    <a:pt x="188886" y="95001"/>
                    <a:pt x="188648" y="97608"/>
                    <a:pt x="188648" y="100230"/>
                  </a:cubicBezTo>
                  <a:lnTo>
                    <a:pt x="188648" y="120521"/>
                  </a:lnTo>
                  <a:cubicBezTo>
                    <a:pt x="185951" y="117362"/>
                    <a:pt x="184208" y="113504"/>
                    <a:pt x="183642" y="109392"/>
                  </a:cubicBezTo>
                  <a:lnTo>
                    <a:pt x="185743" y="109273"/>
                  </a:lnTo>
                  <a:lnTo>
                    <a:pt x="183195" y="105370"/>
                  </a:lnTo>
                  <a:lnTo>
                    <a:pt x="181080" y="109526"/>
                  </a:lnTo>
                  <a:lnTo>
                    <a:pt x="183180" y="109422"/>
                  </a:lnTo>
                  <a:cubicBezTo>
                    <a:pt x="183776" y="113817"/>
                    <a:pt x="185683" y="117929"/>
                    <a:pt x="188663" y="121236"/>
                  </a:cubicBezTo>
                  <a:lnTo>
                    <a:pt x="188663" y="133988"/>
                  </a:lnTo>
                  <a:lnTo>
                    <a:pt x="178056" y="133988"/>
                  </a:lnTo>
                  <a:lnTo>
                    <a:pt x="178056" y="75933"/>
                  </a:lnTo>
                  <a:lnTo>
                    <a:pt x="179635" y="75933"/>
                  </a:lnTo>
                  <a:lnTo>
                    <a:pt x="177653" y="72506"/>
                  </a:lnTo>
                  <a:lnTo>
                    <a:pt x="175672" y="75933"/>
                  </a:lnTo>
                  <a:lnTo>
                    <a:pt x="177251" y="75933"/>
                  </a:lnTo>
                  <a:lnTo>
                    <a:pt x="177251" y="133988"/>
                  </a:lnTo>
                  <a:lnTo>
                    <a:pt x="106488" y="133988"/>
                  </a:lnTo>
                  <a:lnTo>
                    <a:pt x="106488" y="125050"/>
                  </a:lnTo>
                  <a:cubicBezTo>
                    <a:pt x="106488" y="111657"/>
                    <a:pt x="117244" y="100737"/>
                    <a:pt x="130562" y="100469"/>
                  </a:cubicBezTo>
                  <a:lnTo>
                    <a:pt x="130562" y="115545"/>
                  </a:lnTo>
                  <a:lnTo>
                    <a:pt x="153385" y="115545"/>
                  </a:lnTo>
                  <a:lnTo>
                    <a:pt x="153385" y="117646"/>
                  </a:lnTo>
                  <a:lnTo>
                    <a:pt x="157422" y="115321"/>
                  </a:lnTo>
                  <a:lnTo>
                    <a:pt x="153385" y="112997"/>
                  </a:lnTo>
                  <a:lnTo>
                    <a:pt x="153385" y="115083"/>
                  </a:lnTo>
                  <a:lnTo>
                    <a:pt x="131039" y="115083"/>
                  </a:lnTo>
                  <a:lnTo>
                    <a:pt x="131039" y="100469"/>
                  </a:lnTo>
                  <a:lnTo>
                    <a:pt x="158227" y="100469"/>
                  </a:lnTo>
                  <a:cubicBezTo>
                    <a:pt x="162905" y="100454"/>
                    <a:pt x="166674" y="96670"/>
                    <a:pt x="166689" y="92007"/>
                  </a:cubicBezTo>
                  <a:lnTo>
                    <a:pt x="166689" y="43963"/>
                  </a:lnTo>
                  <a:close/>
                  <a:moveTo>
                    <a:pt x="177996" y="0"/>
                  </a:moveTo>
                  <a:lnTo>
                    <a:pt x="175970" y="3397"/>
                  </a:lnTo>
                  <a:lnTo>
                    <a:pt x="177564" y="3412"/>
                  </a:lnTo>
                  <a:lnTo>
                    <a:pt x="177504" y="43530"/>
                  </a:lnTo>
                  <a:cubicBezTo>
                    <a:pt x="177221" y="43516"/>
                    <a:pt x="176938" y="43501"/>
                    <a:pt x="176640" y="43501"/>
                  </a:cubicBezTo>
                  <a:lnTo>
                    <a:pt x="166689" y="43501"/>
                  </a:lnTo>
                  <a:lnTo>
                    <a:pt x="166689" y="21274"/>
                  </a:lnTo>
                  <a:lnTo>
                    <a:pt x="167612" y="21274"/>
                  </a:lnTo>
                  <a:lnTo>
                    <a:pt x="166450" y="19262"/>
                  </a:lnTo>
                  <a:lnTo>
                    <a:pt x="165288" y="21274"/>
                  </a:lnTo>
                  <a:lnTo>
                    <a:pt x="166212" y="21274"/>
                  </a:lnTo>
                  <a:lnTo>
                    <a:pt x="166212" y="43501"/>
                  </a:lnTo>
                  <a:lnTo>
                    <a:pt x="116916" y="43501"/>
                  </a:lnTo>
                  <a:cubicBezTo>
                    <a:pt x="116907" y="43500"/>
                    <a:pt x="116897" y="43499"/>
                    <a:pt x="116888" y="43499"/>
                  </a:cubicBezTo>
                  <a:cubicBezTo>
                    <a:pt x="116583" y="43499"/>
                    <a:pt x="116583" y="43964"/>
                    <a:pt x="116888" y="43964"/>
                  </a:cubicBezTo>
                  <a:cubicBezTo>
                    <a:pt x="116897" y="43964"/>
                    <a:pt x="116907" y="43963"/>
                    <a:pt x="116916" y="43963"/>
                  </a:cubicBezTo>
                  <a:lnTo>
                    <a:pt x="166212" y="43963"/>
                  </a:lnTo>
                  <a:lnTo>
                    <a:pt x="166212" y="92007"/>
                  </a:lnTo>
                  <a:cubicBezTo>
                    <a:pt x="166212" y="96417"/>
                    <a:pt x="162637" y="99992"/>
                    <a:pt x="158227" y="100007"/>
                  </a:cubicBezTo>
                  <a:lnTo>
                    <a:pt x="131039" y="100007"/>
                  </a:lnTo>
                  <a:lnTo>
                    <a:pt x="131039" y="77869"/>
                  </a:lnTo>
                  <a:lnTo>
                    <a:pt x="144059" y="77869"/>
                  </a:lnTo>
                  <a:cubicBezTo>
                    <a:pt x="147814" y="77869"/>
                    <a:pt x="150868" y="74815"/>
                    <a:pt x="150868" y="71061"/>
                  </a:cubicBezTo>
                  <a:lnTo>
                    <a:pt x="150868" y="69214"/>
                  </a:lnTo>
                  <a:lnTo>
                    <a:pt x="151806" y="69214"/>
                  </a:lnTo>
                  <a:lnTo>
                    <a:pt x="150748" y="67366"/>
                  </a:lnTo>
                  <a:lnTo>
                    <a:pt x="150748" y="67366"/>
                  </a:lnTo>
                  <a:cubicBezTo>
                    <a:pt x="150882" y="67396"/>
                    <a:pt x="151031" y="67411"/>
                    <a:pt x="151180" y="67411"/>
                  </a:cubicBezTo>
                  <a:cubicBezTo>
                    <a:pt x="152715" y="67411"/>
                    <a:pt x="153981" y="66234"/>
                    <a:pt x="154071" y="64715"/>
                  </a:cubicBezTo>
                  <a:cubicBezTo>
                    <a:pt x="154160" y="63180"/>
                    <a:pt x="153043" y="61854"/>
                    <a:pt x="151538" y="61676"/>
                  </a:cubicBezTo>
                  <a:cubicBezTo>
                    <a:pt x="151424" y="61662"/>
                    <a:pt x="151311" y="61656"/>
                    <a:pt x="151199" y="61656"/>
                  </a:cubicBezTo>
                  <a:cubicBezTo>
                    <a:pt x="149815" y="61656"/>
                    <a:pt x="148599" y="62652"/>
                    <a:pt x="148365" y="64044"/>
                  </a:cubicBezTo>
                  <a:cubicBezTo>
                    <a:pt x="148097" y="65549"/>
                    <a:pt x="149065" y="66994"/>
                    <a:pt x="150555" y="67337"/>
                  </a:cubicBezTo>
                  <a:lnTo>
                    <a:pt x="149467" y="69199"/>
                  </a:lnTo>
                  <a:lnTo>
                    <a:pt x="150406" y="69199"/>
                  </a:lnTo>
                  <a:lnTo>
                    <a:pt x="150406" y="71046"/>
                  </a:lnTo>
                  <a:cubicBezTo>
                    <a:pt x="150406" y="74547"/>
                    <a:pt x="147560" y="77392"/>
                    <a:pt x="144059" y="77392"/>
                  </a:cubicBezTo>
                  <a:lnTo>
                    <a:pt x="131039" y="77392"/>
                  </a:lnTo>
                  <a:lnTo>
                    <a:pt x="131039" y="72893"/>
                  </a:lnTo>
                  <a:cubicBezTo>
                    <a:pt x="131024" y="67143"/>
                    <a:pt x="126376" y="62495"/>
                    <a:pt x="120640" y="62495"/>
                  </a:cubicBezTo>
                  <a:lnTo>
                    <a:pt x="86614" y="62495"/>
                  </a:lnTo>
                  <a:lnTo>
                    <a:pt x="86614" y="61556"/>
                  </a:lnTo>
                  <a:lnTo>
                    <a:pt x="84603" y="62733"/>
                  </a:lnTo>
                  <a:lnTo>
                    <a:pt x="86614" y="63895"/>
                  </a:lnTo>
                  <a:lnTo>
                    <a:pt x="86614" y="62957"/>
                  </a:lnTo>
                  <a:lnTo>
                    <a:pt x="120640" y="62957"/>
                  </a:lnTo>
                  <a:cubicBezTo>
                    <a:pt x="126108" y="62972"/>
                    <a:pt x="130547" y="67411"/>
                    <a:pt x="130562" y="72893"/>
                  </a:cubicBezTo>
                  <a:lnTo>
                    <a:pt x="130562" y="77392"/>
                  </a:lnTo>
                  <a:lnTo>
                    <a:pt x="94734" y="77392"/>
                  </a:lnTo>
                  <a:lnTo>
                    <a:pt x="94734" y="92454"/>
                  </a:lnTo>
                  <a:cubicBezTo>
                    <a:pt x="92529" y="92782"/>
                    <a:pt x="90890" y="94688"/>
                    <a:pt x="90890" y="96923"/>
                  </a:cubicBezTo>
                  <a:cubicBezTo>
                    <a:pt x="90890" y="99158"/>
                    <a:pt x="92529" y="101050"/>
                    <a:pt x="94734" y="101392"/>
                  </a:cubicBezTo>
                  <a:lnTo>
                    <a:pt x="94734" y="106279"/>
                  </a:lnTo>
                  <a:cubicBezTo>
                    <a:pt x="94734" y="115739"/>
                    <a:pt x="87061" y="123426"/>
                    <a:pt x="77586" y="123426"/>
                  </a:cubicBezTo>
                  <a:lnTo>
                    <a:pt x="16953" y="123426"/>
                  </a:lnTo>
                  <a:lnTo>
                    <a:pt x="16953" y="121727"/>
                  </a:lnTo>
                  <a:cubicBezTo>
                    <a:pt x="16953" y="121590"/>
                    <a:pt x="16831" y="121488"/>
                    <a:pt x="16707" y="121488"/>
                  </a:cubicBezTo>
                  <a:cubicBezTo>
                    <a:pt x="16669" y="121488"/>
                    <a:pt x="16631" y="121498"/>
                    <a:pt x="16596" y="121519"/>
                  </a:cubicBezTo>
                  <a:lnTo>
                    <a:pt x="13259" y="123456"/>
                  </a:lnTo>
                  <a:cubicBezTo>
                    <a:pt x="13095" y="123545"/>
                    <a:pt x="13095" y="123768"/>
                    <a:pt x="13259" y="123858"/>
                  </a:cubicBezTo>
                  <a:lnTo>
                    <a:pt x="16596" y="125780"/>
                  </a:lnTo>
                  <a:cubicBezTo>
                    <a:pt x="16633" y="125802"/>
                    <a:pt x="16673" y="125812"/>
                    <a:pt x="16713" y="125812"/>
                  </a:cubicBezTo>
                  <a:cubicBezTo>
                    <a:pt x="16835" y="125812"/>
                    <a:pt x="16953" y="125717"/>
                    <a:pt x="16953" y="125571"/>
                  </a:cubicBezTo>
                  <a:lnTo>
                    <a:pt x="16953" y="123888"/>
                  </a:lnTo>
                  <a:lnTo>
                    <a:pt x="77586" y="123888"/>
                  </a:lnTo>
                  <a:cubicBezTo>
                    <a:pt x="87315" y="123888"/>
                    <a:pt x="95195" y="115992"/>
                    <a:pt x="95195" y="106264"/>
                  </a:cubicBezTo>
                  <a:lnTo>
                    <a:pt x="95195" y="101422"/>
                  </a:lnTo>
                  <a:lnTo>
                    <a:pt x="95404" y="101422"/>
                  </a:lnTo>
                  <a:cubicBezTo>
                    <a:pt x="95413" y="101422"/>
                    <a:pt x="95422" y="101422"/>
                    <a:pt x="95431" y="101422"/>
                  </a:cubicBezTo>
                  <a:cubicBezTo>
                    <a:pt x="97921" y="101422"/>
                    <a:pt x="99918" y="99402"/>
                    <a:pt x="99918" y="96908"/>
                  </a:cubicBezTo>
                  <a:cubicBezTo>
                    <a:pt x="99918" y="94420"/>
                    <a:pt x="97907" y="92394"/>
                    <a:pt x="95404" y="92394"/>
                  </a:cubicBezTo>
                  <a:lnTo>
                    <a:pt x="95195" y="92394"/>
                  </a:lnTo>
                  <a:lnTo>
                    <a:pt x="95195" y="77869"/>
                  </a:lnTo>
                  <a:lnTo>
                    <a:pt x="130562" y="77869"/>
                  </a:lnTo>
                  <a:lnTo>
                    <a:pt x="130562" y="100007"/>
                  </a:lnTo>
                  <a:cubicBezTo>
                    <a:pt x="116991" y="100275"/>
                    <a:pt x="106026" y="111403"/>
                    <a:pt x="106026" y="125050"/>
                  </a:cubicBezTo>
                  <a:lnTo>
                    <a:pt x="106026" y="133988"/>
                  </a:lnTo>
                  <a:lnTo>
                    <a:pt x="5393" y="133988"/>
                  </a:lnTo>
                  <a:cubicBezTo>
                    <a:pt x="5393" y="133928"/>
                    <a:pt x="5408" y="133869"/>
                    <a:pt x="5408" y="133809"/>
                  </a:cubicBezTo>
                  <a:cubicBezTo>
                    <a:pt x="5423" y="132394"/>
                    <a:pt x="4320" y="131217"/>
                    <a:pt x="2905" y="131143"/>
                  </a:cubicBezTo>
                  <a:cubicBezTo>
                    <a:pt x="2857" y="131140"/>
                    <a:pt x="2810" y="131139"/>
                    <a:pt x="2763" y="131139"/>
                  </a:cubicBezTo>
                  <a:cubicBezTo>
                    <a:pt x="1409" y="131139"/>
                    <a:pt x="264" y="132159"/>
                    <a:pt x="134" y="133526"/>
                  </a:cubicBezTo>
                  <a:cubicBezTo>
                    <a:pt x="0" y="134927"/>
                    <a:pt x="983" y="136193"/>
                    <a:pt x="2384" y="136401"/>
                  </a:cubicBezTo>
                  <a:cubicBezTo>
                    <a:pt x="2515" y="136421"/>
                    <a:pt x="2645" y="136430"/>
                    <a:pt x="2774" y="136430"/>
                  </a:cubicBezTo>
                  <a:cubicBezTo>
                    <a:pt x="4020" y="136430"/>
                    <a:pt x="5120" y="135542"/>
                    <a:pt x="5363" y="134286"/>
                  </a:cubicBezTo>
                  <a:lnTo>
                    <a:pt x="106026" y="134286"/>
                  </a:lnTo>
                  <a:lnTo>
                    <a:pt x="106026" y="138368"/>
                  </a:lnTo>
                  <a:lnTo>
                    <a:pt x="41907" y="138368"/>
                  </a:lnTo>
                  <a:lnTo>
                    <a:pt x="41907" y="136267"/>
                  </a:lnTo>
                  <a:lnTo>
                    <a:pt x="37870" y="138591"/>
                  </a:lnTo>
                  <a:lnTo>
                    <a:pt x="41907" y="140930"/>
                  </a:lnTo>
                  <a:lnTo>
                    <a:pt x="41907" y="138830"/>
                  </a:lnTo>
                  <a:lnTo>
                    <a:pt x="106503" y="138830"/>
                  </a:lnTo>
                  <a:lnTo>
                    <a:pt x="106503" y="134286"/>
                  </a:lnTo>
                  <a:lnTo>
                    <a:pt x="177266" y="134286"/>
                  </a:lnTo>
                  <a:lnTo>
                    <a:pt x="177266" y="142599"/>
                  </a:lnTo>
                  <a:cubicBezTo>
                    <a:pt x="177266" y="149779"/>
                    <a:pt x="183076" y="155589"/>
                    <a:pt x="190257" y="155589"/>
                  </a:cubicBezTo>
                  <a:lnTo>
                    <a:pt x="211575" y="155530"/>
                  </a:lnTo>
                  <a:lnTo>
                    <a:pt x="211575" y="154755"/>
                  </a:lnTo>
                  <a:lnTo>
                    <a:pt x="190257" y="154815"/>
                  </a:lnTo>
                  <a:cubicBezTo>
                    <a:pt x="183523" y="154800"/>
                    <a:pt x="178056" y="149347"/>
                    <a:pt x="178056" y="142614"/>
                  </a:cubicBezTo>
                  <a:lnTo>
                    <a:pt x="178056" y="134286"/>
                  </a:lnTo>
                  <a:lnTo>
                    <a:pt x="188961" y="134286"/>
                  </a:lnTo>
                  <a:lnTo>
                    <a:pt x="188961" y="121564"/>
                  </a:lnTo>
                  <a:cubicBezTo>
                    <a:pt x="193150" y="126035"/>
                    <a:pt x="199012" y="128580"/>
                    <a:pt x="205145" y="128580"/>
                  </a:cubicBezTo>
                  <a:cubicBezTo>
                    <a:pt x="205163" y="128580"/>
                    <a:pt x="205181" y="128580"/>
                    <a:pt x="205199" y="128580"/>
                  </a:cubicBezTo>
                  <a:lnTo>
                    <a:pt x="213050" y="128580"/>
                  </a:lnTo>
                  <a:lnTo>
                    <a:pt x="213050" y="138904"/>
                  </a:lnTo>
                  <a:lnTo>
                    <a:pt x="213840" y="138904"/>
                  </a:lnTo>
                  <a:lnTo>
                    <a:pt x="213840" y="128580"/>
                  </a:lnTo>
                  <a:lnTo>
                    <a:pt x="285437" y="128580"/>
                  </a:lnTo>
                  <a:lnTo>
                    <a:pt x="285437" y="128118"/>
                  </a:lnTo>
                  <a:lnTo>
                    <a:pt x="213840" y="128118"/>
                  </a:lnTo>
                  <a:lnTo>
                    <a:pt x="213840" y="114904"/>
                  </a:lnTo>
                  <a:cubicBezTo>
                    <a:pt x="214718" y="115128"/>
                    <a:pt x="215627" y="115247"/>
                    <a:pt x="216551" y="115247"/>
                  </a:cubicBezTo>
                  <a:lnTo>
                    <a:pt x="272655" y="115247"/>
                  </a:lnTo>
                  <a:lnTo>
                    <a:pt x="272655" y="114770"/>
                  </a:lnTo>
                  <a:lnTo>
                    <a:pt x="216551" y="114770"/>
                  </a:lnTo>
                  <a:cubicBezTo>
                    <a:pt x="215627" y="114770"/>
                    <a:pt x="214718" y="114651"/>
                    <a:pt x="213840" y="114413"/>
                  </a:cubicBezTo>
                  <a:lnTo>
                    <a:pt x="213840" y="95091"/>
                  </a:lnTo>
                  <a:lnTo>
                    <a:pt x="233892" y="95091"/>
                  </a:lnTo>
                  <a:lnTo>
                    <a:pt x="233892" y="96014"/>
                  </a:lnTo>
                  <a:lnTo>
                    <a:pt x="235918" y="94852"/>
                  </a:lnTo>
                  <a:lnTo>
                    <a:pt x="233892" y="93690"/>
                  </a:lnTo>
                  <a:lnTo>
                    <a:pt x="233892" y="94614"/>
                  </a:lnTo>
                  <a:lnTo>
                    <a:pt x="213840" y="94614"/>
                  </a:lnTo>
                  <a:lnTo>
                    <a:pt x="213840" y="87940"/>
                  </a:lnTo>
                  <a:cubicBezTo>
                    <a:pt x="213840" y="82219"/>
                    <a:pt x="218473" y="77571"/>
                    <a:pt x="224193" y="77571"/>
                  </a:cubicBezTo>
                  <a:lnTo>
                    <a:pt x="231568" y="77571"/>
                  </a:lnTo>
                  <a:lnTo>
                    <a:pt x="231568" y="62227"/>
                  </a:lnTo>
                  <a:cubicBezTo>
                    <a:pt x="231583" y="60499"/>
                    <a:pt x="231195" y="58800"/>
                    <a:pt x="230450" y="57251"/>
                  </a:cubicBezTo>
                  <a:cubicBezTo>
                    <a:pt x="230957" y="57236"/>
                    <a:pt x="231463" y="57221"/>
                    <a:pt x="231970" y="57221"/>
                  </a:cubicBezTo>
                  <a:lnTo>
                    <a:pt x="233296" y="57221"/>
                  </a:lnTo>
                  <a:lnTo>
                    <a:pt x="233296" y="60082"/>
                  </a:lnTo>
                  <a:lnTo>
                    <a:pt x="236260" y="58353"/>
                  </a:lnTo>
                  <a:cubicBezTo>
                    <a:pt x="236794" y="59235"/>
                    <a:pt x="237735" y="59747"/>
                    <a:pt x="238716" y="59747"/>
                  </a:cubicBezTo>
                  <a:cubicBezTo>
                    <a:pt x="238994" y="59747"/>
                    <a:pt x="239276" y="59705"/>
                    <a:pt x="239553" y="59620"/>
                  </a:cubicBezTo>
                  <a:cubicBezTo>
                    <a:pt x="240819" y="59232"/>
                    <a:pt x="241653" y="58041"/>
                    <a:pt x="241579" y="56730"/>
                  </a:cubicBezTo>
                  <a:cubicBezTo>
                    <a:pt x="241504" y="55404"/>
                    <a:pt x="240536" y="54316"/>
                    <a:pt x="239255" y="54063"/>
                  </a:cubicBezTo>
                  <a:cubicBezTo>
                    <a:pt x="239080" y="54031"/>
                    <a:pt x="238905" y="54015"/>
                    <a:pt x="238732" y="54015"/>
                  </a:cubicBezTo>
                  <a:cubicBezTo>
                    <a:pt x="237622" y="54015"/>
                    <a:pt x="236588" y="54656"/>
                    <a:pt x="236111" y="55687"/>
                  </a:cubicBezTo>
                  <a:lnTo>
                    <a:pt x="233296" y="54063"/>
                  </a:lnTo>
                  <a:lnTo>
                    <a:pt x="233296" y="56923"/>
                  </a:lnTo>
                  <a:lnTo>
                    <a:pt x="231955" y="56923"/>
                  </a:lnTo>
                  <a:cubicBezTo>
                    <a:pt x="231404" y="56923"/>
                    <a:pt x="230838" y="56923"/>
                    <a:pt x="230301" y="56953"/>
                  </a:cubicBezTo>
                  <a:cubicBezTo>
                    <a:pt x="228320" y="53080"/>
                    <a:pt x="224327" y="50651"/>
                    <a:pt x="219992" y="50651"/>
                  </a:cubicBezTo>
                  <a:lnTo>
                    <a:pt x="184089" y="50651"/>
                  </a:lnTo>
                  <a:cubicBezTo>
                    <a:pt x="183761" y="48685"/>
                    <a:pt x="183091" y="46748"/>
                    <a:pt x="181735" y="45393"/>
                  </a:cubicBezTo>
                  <a:cubicBezTo>
                    <a:pt x="180797" y="44469"/>
                    <a:pt x="179605" y="43858"/>
                    <a:pt x="178309" y="43650"/>
                  </a:cubicBezTo>
                  <a:lnTo>
                    <a:pt x="178354" y="3441"/>
                  </a:lnTo>
                  <a:lnTo>
                    <a:pt x="179918" y="3471"/>
                  </a:lnTo>
                  <a:lnTo>
                    <a:pt x="177996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18" name="Google Shape;418;p46"/>
            <p:cNvSpPr/>
            <p:nvPr/>
          </p:nvSpPr>
          <p:spPr>
            <a:xfrm>
              <a:off x="5676850" y="1468025"/>
              <a:ext cx="203725" cy="174775"/>
            </a:xfrm>
            <a:custGeom>
              <a:rect b="b" l="l" r="r" t="t"/>
              <a:pathLst>
                <a:path extrusionOk="0" h="6991" w="8149">
                  <a:moveTo>
                    <a:pt x="3486" y="942"/>
                  </a:moveTo>
                  <a:cubicBezTo>
                    <a:pt x="5750" y="942"/>
                    <a:pt x="6898" y="3698"/>
                    <a:pt x="5289" y="5307"/>
                  </a:cubicBezTo>
                  <a:cubicBezTo>
                    <a:pt x="4769" y="5827"/>
                    <a:pt x="4130" y="6059"/>
                    <a:pt x="3503" y="6059"/>
                  </a:cubicBezTo>
                  <a:cubicBezTo>
                    <a:pt x="2187" y="6059"/>
                    <a:pt x="924" y="5038"/>
                    <a:pt x="924" y="3505"/>
                  </a:cubicBezTo>
                  <a:cubicBezTo>
                    <a:pt x="939" y="2090"/>
                    <a:pt x="2071" y="942"/>
                    <a:pt x="3486" y="942"/>
                  </a:cubicBezTo>
                  <a:close/>
                  <a:moveTo>
                    <a:pt x="3514" y="0"/>
                  </a:moveTo>
                  <a:cubicBezTo>
                    <a:pt x="1719" y="0"/>
                    <a:pt x="0" y="1398"/>
                    <a:pt x="0" y="3505"/>
                  </a:cubicBezTo>
                  <a:cubicBezTo>
                    <a:pt x="0" y="5427"/>
                    <a:pt x="1564" y="6991"/>
                    <a:pt x="3486" y="6991"/>
                  </a:cubicBezTo>
                  <a:cubicBezTo>
                    <a:pt x="6600" y="6991"/>
                    <a:pt x="8149" y="3222"/>
                    <a:pt x="5959" y="1032"/>
                  </a:cubicBezTo>
                  <a:cubicBezTo>
                    <a:pt x="5246" y="319"/>
                    <a:pt x="4372" y="0"/>
                    <a:pt x="351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419" name="Google Shape;419;p46"/>
          <p:cNvSpPr txBox="1"/>
          <p:nvPr>
            <p:ph idx="1" type="body"/>
          </p:nvPr>
        </p:nvSpPr>
        <p:spPr>
          <a:xfrm>
            <a:off x="7145450" y="853875"/>
            <a:ext cx="1590600" cy="3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b="0" sz="1300">
                <a:solidFill>
                  <a:schemeClr val="dk1"/>
                </a:solidFill>
              </a:defRPr>
            </a:lvl1pPr>
            <a:lvl2pPr indent="-292100" lvl="1" marL="914400" rtl="0">
              <a:spcBef>
                <a:spcPts val="2500"/>
              </a:spcBef>
              <a:spcAft>
                <a:spcPts val="0"/>
              </a:spcAft>
              <a:buSzPts val="1000"/>
              <a:buChar char="○"/>
              <a:defRPr/>
            </a:lvl2pPr>
            <a:lvl3pPr indent="-266700" lvl="2" marL="1371600" rtl="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0" name="Google Shape;420;p46"/>
          <p:cNvSpPr txBox="1"/>
          <p:nvPr>
            <p:ph type="title"/>
          </p:nvPr>
        </p:nvSpPr>
        <p:spPr>
          <a:xfrm>
            <a:off x="575025" y="1063080"/>
            <a:ext cx="1854600" cy="30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1" name="Google Shape;421;p46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2" name="Google Shape;422;p46"/>
          <p:cNvSpPr/>
          <p:nvPr/>
        </p:nvSpPr>
        <p:spPr>
          <a:xfrm>
            <a:off x="25" y="5143500"/>
            <a:ext cx="9144000" cy="1483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 - Full Horizontal Split Left">
  <p:cSld name="ONE_COLUMN_TEXT_2_1_1_2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7"/>
          <p:cNvSpPr txBox="1"/>
          <p:nvPr>
            <p:ph type="title"/>
          </p:nvPr>
        </p:nvSpPr>
        <p:spPr>
          <a:xfrm>
            <a:off x="667512" y="521208"/>
            <a:ext cx="78702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5" name="Google Shape;425;p47"/>
          <p:cNvSpPr txBox="1"/>
          <p:nvPr>
            <p:ph idx="1" type="body"/>
          </p:nvPr>
        </p:nvSpPr>
        <p:spPr>
          <a:xfrm>
            <a:off x="744878" y="2324380"/>
            <a:ext cx="2808000" cy="22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>
                <a:solidFill>
                  <a:schemeClr val="accent3"/>
                </a:solidFill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6" name="Google Shape;426;p47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 - Full Horizontal w Text Lower Right">
  <p:cSld name="ONE_COLUMN_TEXT_2_1_1_2_1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8"/>
          <p:cNvSpPr txBox="1"/>
          <p:nvPr>
            <p:ph type="title"/>
          </p:nvPr>
        </p:nvSpPr>
        <p:spPr>
          <a:xfrm>
            <a:off x="667512" y="521208"/>
            <a:ext cx="78702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9" name="Google Shape;429;p48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48"/>
          <p:cNvSpPr txBox="1"/>
          <p:nvPr>
            <p:ph idx="1" type="body"/>
          </p:nvPr>
        </p:nvSpPr>
        <p:spPr>
          <a:xfrm>
            <a:off x="1816650" y="4323300"/>
            <a:ext cx="6715200" cy="42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 - Blue, Left Overlay">
  <p:cSld name="ONE_COLUMN_TEXT_2_1_1_3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9"/>
          <p:cNvSpPr txBox="1"/>
          <p:nvPr>
            <p:ph type="title"/>
          </p:nvPr>
        </p:nvSpPr>
        <p:spPr>
          <a:xfrm>
            <a:off x="667512" y="521208"/>
            <a:ext cx="77421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3" name="Google Shape;433;p49"/>
          <p:cNvSpPr txBox="1"/>
          <p:nvPr>
            <p:ph idx="1" type="body"/>
          </p:nvPr>
        </p:nvSpPr>
        <p:spPr>
          <a:xfrm>
            <a:off x="685800" y="1881553"/>
            <a:ext cx="2808000" cy="22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●"/>
              <a:defRPr sz="1500">
                <a:solidFill>
                  <a:schemeClr val="accent3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4" name="Google Shape;434;p49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 - Image Left w Blue Overlay">
  <p:cSld name="ONE_COLUMN_TEXT_2_1_3_1_2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0"/>
          <p:cNvSpPr txBox="1"/>
          <p:nvPr>
            <p:ph idx="1" type="body"/>
          </p:nvPr>
        </p:nvSpPr>
        <p:spPr>
          <a:xfrm>
            <a:off x="4982975" y="1823775"/>
            <a:ext cx="3200700" cy="379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7" name="Google Shape;437;p50"/>
          <p:cNvSpPr txBox="1"/>
          <p:nvPr>
            <p:ph idx="2" type="body"/>
          </p:nvPr>
        </p:nvSpPr>
        <p:spPr>
          <a:xfrm>
            <a:off x="1796946" y="2412625"/>
            <a:ext cx="2094900" cy="379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>
                <a:solidFill>
                  <a:schemeClr val="accent3"/>
                </a:solidFill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8" name="Google Shape;438;p50"/>
          <p:cNvSpPr txBox="1"/>
          <p:nvPr>
            <p:ph type="title"/>
          </p:nvPr>
        </p:nvSpPr>
        <p:spPr>
          <a:xfrm>
            <a:off x="5064200" y="595850"/>
            <a:ext cx="3408300" cy="96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439" name="Google Shape;439;p50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&amp; Contact">
  <p:cSld name="SECTION_HEADER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6"/>
          <p:cNvPicPr preferRelativeResize="0"/>
          <p:nvPr/>
        </p:nvPicPr>
        <p:blipFill rotWithShape="1">
          <a:blip r:embed="rId2">
            <a:alphaModFix/>
          </a:blip>
          <a:srcRect b="20735" l="73592" r="-2826" t="21730"/>
          <a:stretch/>
        </p:blipFill>
        <p:spPr>
          <a:xfrm>
            <a:off x="5587226" y="0"/>
            <a:ext cx="261874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6"/>
          <p:cNvSpPr txBox="1"/>
          <p:nvPr>
            <p:ph type="title"/>
          </p:nvPr>
        </p:nvSpPr>
        <p:spPr>
          <a:xfrm>
            <a:off x="1362200" y="1355863"/>
            <a:ext cx="4811700" cy="1435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7" name="Google Shape;77;p6"/>
          <p:cNvSpPr txBox="1"/>
          <p:nvPr/>
        </p:nvSpPr>
        <p:spPr>
          <a:xfrm>
            <a:off x="4909950" y="4788613"/>
            <a:ext cx="36387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 O P Y R I G H T   G L O B A L   P A Y M E N T S   2 0 2 1   A L L   R I G H T S   R E S E R V E D</a:t>
            </a:r>
            <a:endParaRPr b="1" sz="45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8" name="Google Shape;78;p6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900">
                <a:solidFill>
                  <a:schemeClr val="accent4"/>
                </a:solidFill>
              </a:defRPr>
            </a:lvl1pPr>
            <a:lvl2pPr lvl="1" rtl="0" algn="ctr">
              <a:buNone/>
              <a:defRPr sz="900">
                <a:solidFill>
                  <a:schemeClr val="accent4"/>
                </a:solidFill>
              </a:defRPr>
            </a:lvl2pPr>
            <a:lvl3pPr lvl="2" rtl="0" algn="ctr">
              <a:buNone/>
              <a:defRPr sz="900">
                <a:solidFill>
                  <a:schemeClr val="accent4"/>
                </a:solidFill>
              </a:defRPr>
            </a:lvl3pPr>
            <a:lvl4pPr lvl="3" rtl="0" algn="ctr">
              <a:buNone/>
              <a:defRPr sz="900">
                <a:solidFill>
                  <a:schemeClr val="accent4"/>
                </a:solidFill>
              </a:defRPr>
            </a:lvl4pPr>
            <a:lvl5pPr lvl="4" rtl="0" algn="ctr">
              <a:buNone/>
              <a:defRPr sz="900">
                <a:solidFill>
                  <a:schemeClr val="accent4"/>
                </a:solidFill>
              </a:defRPr>
            </a:lvl5pPr>
            <a:lvl6pPr lvl="5" rtl="0" algn="ctr">
              <a:buNone/>
              <a:defRPr sz="900">
                <a:solidFill>
                  <a:schemeClr val="accent4"/>
                </a:solidFill>
              </a:defRPr>
            </a:lvl6pPr>
            <a:lvl7pPr lvl="6" rtl="0" algn="ctr">
              <a:buNone/>
              <a:defRPr sz="900">
                <a:solidFill>
                  <a:schemeClr val="accent4"/>
                </a:solidFill>
              </a:defRPr>
            </a:lvl7pPr>
            <a:lvl8pPr lvl="7" rtl="0" algn="ctr">
              <a:buNone/>
              <a:defRPr sz="900">
                <a:solidFill>
                  <a:schemeClr val="accent4"/>
                </a:solidFill>
              </a:defRPr>
            </a:lvl8pPr>
            <a:lvl9pPr lvl="8" rtl="0" algn="ctr">
              <a:buNone/>
              <a:defRPr sz="900">
                <a:solidFill>
                  <a:schemeClr val="accent4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6"/>
          <p:cNvSpPr txBox="1"/>
          <p:nvPr>
            <p:ph idx="1" type="subTitle"/>
          </p:nvPr>
        </p:nvSpPr>
        <p:spPr>
          <a:xfrm>
            <a:off x="1362201" y="3018975"/>
            <a:ext cx="50700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M Sans Medium"/>
              <a:buNone/>
              <a:defRPr b="0" sz="10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M Sans Medium"/>
              <a:buNone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DM Sans Medium"/>
              <a:buNone/>
              <a:defRPr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 Medium"/>
              <a:buNone/>
              <a:defRPr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 Medium"/>
              <a:buNone/>
              <a:defRPr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 Medium"/>
              <a:buNone/>
              <a:defRPr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 Medium"/>
              <a:buNone/>
              <a:defRPr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 Medium"/>
              <a:buNone/>
              <a:defRPr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 Medium"/>
              <a:buNone/>
              <a:defRPr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 - Two Captions">
  <p:cSld name="TITLE_AND_TWO_COLUMNS_3_1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1"/>
          <p:cNvSpPr txBox="1"/>
          <p:nvPr>
            <p:ph idx="1" type="body"/>
          </p:nvPr>
        </p:nvSpPr>
        <p:spPr>
          <a:xfrm>
            <a:off x="685800" y="3721935"/>
            <a:ext cx="3123900" cy="113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66700" lvl="2" marL="1371600" rtl="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2" name="Google Shape;442;p51"/>
          <p:cNvSpPr txBox="1"/>
          <p:nvPr>
            <p:ph idx="2" type="body"/>
          </p:nvPr>
        </p:nvSpPr>
        <p:spPr>
          <a:xfrm>
            <a:off x="4572000" y="3721935"/>
            <a:ext cx="3123900" cy="113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66700" lvl="2" marL="1371600" rtl="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3" name="Google Shape;443;p51"/>
          <p:cNvSpPr txBox="1"/>
          <p:nvPr>
            <p:ph type="title"/>
          </p:nvPr>
        </p:nvSpPr>
        <p:spPr>
          <a:xfrm>
            <a:off x="669752" y="521326"/>
            <a:ext cx="7786800" cy="80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44" name="Google Shape;444;p51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 - Three Captions">
  <p:cSld name="TITLE_AND_TWO_COLUMNS_3_1_1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2"/>
          <p:cNvSpPr txBox="1"/>
          <p:nvPr>
            <p:ph idx="1" type="body"/>
          </p:nvPr>
        </p:nvSpPr>
        <p:spPr>
          <a:xfrm>
            <a:off x="685800" y="3721925"/>
            <a:ext cx="2423100" cy="113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66700" lvl="2" marL="1371600" rtl="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7" name="Google Shape;447;p52"/>
          <p:cNvSpPr txBox="1"/>
          <p:nvPr>
            <p:ph idx="2" type="body"/>
          </p:nvPr>
        </p:nvSpPr>
        <p:spPr>
          <a:xfrm>
            <a:off x="3286325" y="3721925"/>
            <a:ext cx="2423100" cy="113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66700" lvl="2" marL="1371600" rtl="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8" name="Google Shape;448;p52"/>
          <p:cNvSpPr txBox="1"/>
          <p:nvPr>
            <p:ph idx="3" type="body"/>
          </p:nvPr>
        </p:nvSpPr>
        <p:spPr>
          <a:xfrm>
            <a:off x="6064150" y="3721925"/>
            <a:ext cx="2423100" cy="113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66700" lvl="2" marL="1371600" rtl="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9" name="Google Shape;449;p52"/>
          <p:cNvSpPr txBox="1"/>
          <p:nvPr>
            <p:ph type="title"/>
          </p:nvPr>
        </p:nvSpPr>
        <p:spPr>
          <a:xfrm>
            <a:off x="669752" y="521326"/>
            <a:ext cx="7786800" cy="80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50" name="Google Shape;450;p52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 - Image Left">
  <p:cSld name="ONE_COLUMN_TEXT_2_5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3"/>
          <p:cNvSpPr txBox="1"/>
          <p:nvPr>
            <p:ph type="title"/>
          </p:nvPr>
        </p:nvSpPr>
        <p:spPr>
          <a:xfrm>
            <a:off x="5049752" y="507448"/>
            <a:ext cx="34227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3" name="Google Shape;453;p53"/>
          <p:cNvSpPr txBox="1"/>
          <p:nvPr>
            <p:ph idx="1" type="body"/>
          </p:nvPr>
        </p:nvSpPr>
        <p:spPr>
          <a:xfrm>
            <a:off x="5073825" y="1662200"/>
            <a:ext cx="3256200" cy="22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4" name="Google Shape;454;p53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 - Image Right">
  <p:cSld name="ONE_COLUMN_TEXT_2_5_1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4"/>
          <p:cNvSpPr txBox="1"/>
          <p:nvPr>
            <p:ph type="title"/>
          </p:nvPr>
        </p:nvSpPr>
        <p:spPr>
          <a:xfrm>
            <a:off x="685802" y="507448"/>
            <a:ext cx="34227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7" name="Google Shape;457;p54"/>
          <p:cNvSpPr txBox="1"/>
          <p:nvPr>
            <p:ph idx="1" type="body"/>
          </p:nvPr>
        </p:nvSpPr>
        <p:spPr>
          <a:xfrm>
            <a:off x="709875" y="1662200"/>
            <a:ext cx="3256200" cy="22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8" name="Google Shape;458;p54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 - Full Screen">
  <p:cSld name="SECTION_HEADER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5"/>
          <p:cNvSpPr txBox="1"/>
          <p:nvPr/>
        </p:nvSpPr>
        <p:spPr>
          <a:xfrm>
            <a:off x="4909950" y="4788613"/>
            <a:ext cx="36387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 O P Y R I G H T   G L O B A L   P A Y M E N T S   2 0 2 1   A L L   R I G H T S   R E S E R V E D</a:t>
            </a:r>
            <a:endParaRPr b="1" sz="45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61" name="Google Shape;461;p55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900">
                <a:solidFill>
                  <a:schemeClr val="accent4"/>
                </a:solidFill>
              </a:defRPr>
            </a:lvl1pPr>
            <a:lvl2pPr lvl="1" rtl="0" algn="ctr">
              <a:buNone/>
              <a:defRPr sz="900">
                <a:solidFill>
                  <a:schemeClr val="accent4"/>
                </a:solidFill>
              </a:defRPr>
            </a:lvl2pPr>
            <a:lvl3pPr lvl="2" rtl="0" algn="ctr">
              <a:buNone/>
              <a:defRPr sz="900">
                <a:solidFill>
                  <a:schemeClr val="accent4"/>
                </a:solidFill>
              </a:defRPr>
            </a:lvl3pPr>
            <a:lvl4pPr lvl="3" rtl="0" algn="ctr">
              <a:buNone/>
              <a:defRPr sz="900">
                <a:solidFill>
                  <a:schemeClr val="accent4"/>
                </a:solidFill>
              </a:defRPr>
            </a:lvl4pPr>
            <a:lvl5pPr lvl="4" rtl="0" algn="ctr">
              <a:buNone/>
              <a:defRPr sz="900">
                <a:solidFill>
                  <a:schemeClr val="accent4"/>
                </a:solidFill>
              </a:defRPr>
            </a:lvl5pPr>
            <a:lvl6pPr lvl="5" rtl="0" algn="ctr">
              <a:buNone/>
              <a:defRPr sz="900">
                <a:solidFill>
                  <a:schemeClr val="accent4"/>
                </a:solidFill>
              </a:defRPr>
            </a:lvl6pPr>
            <a:lvl7pPr lvl="6" rtl="0" algn="ctr">
              <a:buNone/>
              <a:defRPr sz="900">
                <a:solidFill>
                  <a:schemeClr val="accent4"/>
                </a:solidFill>
              </a:defRPr>
            </a:lvl7pPr>
            <a:lvl8pPr lvl="7" rtl="0" algn="ctr">
              <a:buNone/>
              <a:defRPr sz="900">
                <a:solidFill>
                  <a:schemeClr val="accent4"/>
                </a:solidFill>
              </a:defRPr>
            </a:lvl8pPr>
            <a:lvl9pPr lvl="8" rtl="0" algn="ctr">
              <a:buNone/>
              <a:defRPr sz="900">
                <a:solidFill>
                  <a:schemeClr val="accent4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55"/>
          <p:cNvSpPr txBox="1"/>
          <p:nvPr>
            <p:ph type="title"/>
          </p:nvPr>
        </p:nvSpPr>
        <p:spPr>
          <a:xfrm>
            <a:off x="2137700" y="1086700"/>
            <a:ext cx="2880000" cy="70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3" name="Google Shape;463;p55"/>
          <p:cNvSpPr txBox="1"/>
          <p:nvPr>
            <p:ph idx="1" type="body"/>
          </p:nvPr>
        </p:nvSpPr>
        <p:spPr>
          <a:xfrm>
            <a:off x="2178500" y="2148975"/>
            <a:ext cx="2828400" cy="257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66700" lvl="2" marL="1371600" rtl="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66" name="Google Shape;466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66700" lvl="2" marL="1371600" rtl="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7" name="Google Shape;467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Top - Columns 2">
  <p:cSld name="TITLE_AND_TWO_COLUMNS_3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/>
          <p:nvPr>
            <p:ph type="title"/>
          </p:nvPr>
        </p:nvSpPr>
        <p:spPr>
          <a:xfrm>
            <a:off x="669752" y="521326"/>
            <a:ext cx="7786800" cy="80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Google Shape;82;p7"/>
          <p:cNvSpPr txBox="1"/>
          <p:nvPr>
            <p:ph idx="1" type="body"/>
          </p:nvPr>
        </p:nvSpPr>
        <p:spPr>
          <a:xfrm>
            <a:off x="685800" y="1535475"/>
            <a:ext cx="3625800" cy="281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7"/>
          <p:cNvSpPr txBox="1"/>
          <p:nvPr>
            <p:ph idx="2" type="body"/>
          </p:nvPr>
        </p:nvSpPr>
        <p:spPr>
          <a:xfrm>
            <a:off x="4572000" y="1535475"/>
            <a:ext cx="3884700" cy="281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p7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Top - Columns 3">
  <p:cSld name="TITLE_AND_TWO_COLUMNS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/>
          <p:nvPr>
            <p:ph idx="1" type="body"/>
          </p:nvPr>
        </p:nvSpPr>
        <p:spPr>
          <a:xfrm>
            <a:off x="685800" y="1535475"/>
            <a:ext cx="2335500" cy="281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8"/>
          <p:cNvSpPr txBox="1"/>
          <p:nvPr>
            <p:ph idx="2" type="body"/>
          </p:nvPr>
        </p:nvSpPr>
        <p:spPr>
          <a:xfrm>
            <a:off x="3234372" y="1535475"/>
            <a:ext cx="2502300" cy="281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8"/>
          <p:cNvSpPr txBox="1"/>
          <p:nvPr>
            <p:ph idx="3" type="body"/>
          </p:nvPr>
        </p:nvSpPr>
        <p:spPr>
          <a:xfrm>
            <a:off x="5949744" y="1535475"/>
            <a:ext cx="2502300" cy="281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9" name="Google Shape;89;p8"/>
          <p:cNvSpPr txBox="1"/>
          <p:nvPr>
            <p:ph type="title"/>
          </p:nvPr>
        </p:nvSpPr>
        <p:spPr>
          <a:xfrm>
            <a:off x="669752" y="521326"/>
            <a:ext cx="7786800" cy="80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Top - Columns 4">
  <p:cSld name="TITLE_AND_TWO_COLUMNS_1_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 txBox="1"/>
          <p:nvPr>
            <p:ph idx="1" type="body"/>
          </p:nvPr>
        </p:nvSpPr>
        <p:spPr>
          <a:xfrm>
            <a:off x="685800" y="1535475"/>
            <a:ext cx="1828800" cy="2811600"/>
          </a:xfrm>
          <a:prstGeom prst="rect">
            <a:avLst/>
          </a:prstGeom>
        </p:spPr>
        <p:txBody>
          <a:bodyPr anchorCtr="0" anchor="t" bIns="91425" lIns="91425" spcFirstLastPara="1" rIns="18287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9"/>
          <p:cNvSpPr txBox="1"/>
          <p:nvPr>
            <p:ph idx="2" type="body"/>
          </p:nvPr>
        </p:nvSpPr>
        <p:spPr>
          <a:xfrm>
            <a:off x="2589249" y="1535475"/>
            <a:ext cx="1832100" cy="2811600"/>
          </a:xfrm>
          <a:prstGeom prst="rect">
            <a:avLst/>
          </a:prstGeom>
        </p:spPr>
        <p:txBody>
          <a:bodyPr anchorCtr="0" anchor="t" bIns="91425" lIns="91425" spcFirstLastPara="1" rIns="18287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9"/>
          <p:cNvSpPr txBox="1"/>
          <p:nvPr>
            <p:ph idx="3" type="body"/>
          </p:nvPr>
        </p:nvSpPr>
        <p:spPr>
          <a:xfrm>
            <a:off x="4614799" y="1535475"/>
            <a:ext cx="1832100" cy="2811600"/>
          </a:xfrm>
          <a:prstGeom prst="rect">
            <a:avLst/>
          </a:prstGeom>
        </p:spPr>
        <p:txBody>
          <a:bodyPr anchorCtr="0" anchor="t" bIns="91425" lIns="91425" spcFirstLastPara="1" rIns="18287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9"/>
          <p:cNvSpPr txBox="1"/>
          <p:nvPr>
            <p:ph idx="4" type="body"/>
          </p:nvPr>
        </p:nvSpPr>
        <p:spPr>
          <a:xfrm>
            <a:off x="6640348" y="1535475"/>
            <a:ext cx="1832100" cy="2811600"/>
          </a:xfrm>
          <a:prstGeom prst="rect">
            <a:avLst/>
          </a:prstGeom>
        </p:spPr>
        <p:txBody>
          <a:bodyPr anchorCtr="0" anchor="t" bIns="91425" lIns="91425" spcFirstLastPara="1" rIns="18287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9"/>
          <p:cNvSpPr txBox="1"/>
          <p:nvPr>
            <p:ph type="title"/>
          </p:nvPr>
        </p:nvSpPr>
        <p:spPr>
          <a:xfrm>
            <a:off x="669752" y="521326"/>
            <a:ext cx="7786800" cy="80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7" name="Google Shape;97;p9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vice Mockups - Columns 3">
  <p:cSld name="TITLE_AND_TWO_COLUMNS_1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2211475" y="1535475"/>
            <a:ext cx="888900" cy="281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00" name="Google Shape;100;p10"/>
          <p:cNvSpPr txBox="1"/>
          <p:nvPr>
            <p:ph idx="2" type="body"/>
          </p:nvPr>
        </p:nvSpPr>
        <p:spPr>
          <a:xfrm>
            <a:off x="4866599" y="1535475"/>
            <a:ext cx="900600" cy="281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01" name="Google Shape;101;p10"/>
          <p:cNvSpPr txBox="1"/>
          <p:nvPr>
            <p:ph idx="3" type="body"/>
          </p:nvPr>
        </p:nvSpPr>
        <p:spPr>
          <a:xfrm>
            <a:off x="7501650" y="1535475"/>
            <a:ext cx="954900" cy="281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02" name="Google Shape;102;p10"/>
          <p:cNvSpPr txBox="1"/>
          <p:nvPr>
            <p:ph type="title"/>
          </p:nvPr>
        </p:nvSpPr>
        <p:spPr>
          <a:xfrm>
            <a:off x="669752" y="521326"/>
            <a:ext cx="7786800" cy="80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3" name="Google Shape;103;p10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9.xml"/><Relationship Id="rId42" Type="http://schemas.openxmlformats.org/officeDocument/2006/relationships/slideLayout" Target="../slideLayouts/slideLayout41.xml"/><Relationship Id="rId41" Type="http://schemas.openxmlformats.org/officeDocument/2006/relationships/slideLayout" Target="../slideLayouts/slideLayout40.xml"/><Relationship Id="rId44" Type="http://schemas.openxmlformats.org/officeDocument/2006/relationships/slideLayout" Target="../slideLayouts/slideLayout43.xml"/><Relationship Id="rId43" Type="http://schemas.openxmlformats.org/officeDocument/2006/relationships/slideLayout" Target="../slideLayouts/slideLayout42.xml"/><Relationship Id="rId46" Type="http://schemas.openxmlformats.org/officeDocument/2006/relationships/slideLayout" Target="../slideLayouts/slideLayout45.xml"/><Relationship Id="rId45" Type="http://schemas.openxmlformats.org/officeDocument/2006/relationships/slideLayout" Target="../slideLayouts/slideLayout44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48" Type="http://schemas.openxmlformats.org/officeDocument/2006/relationships/slideLayout" Target="../slideLayouts/slideLayout47.xml"/><Relationship Id="rId47" Type="http://schemas.openxmlformats.org/officeDocument/2006/relationships/slideLayout" Target="../slideLayouts/slideLayout46.xml"/><Relationship Id="rId49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33" Type="http://schemas.openxmlformats.org/officeDocument/2006/relationships/slideLayout" Target="../slideLayouts/slideLayout32.xml"/><Relationship Id="rId32" Type="http://schemas.openxmlformats.org/officeDocument/2006/relationships/slideLayout" Target="../slideLayouts/slideLayout31.xml"/><Relationship Id="rId35" Type="http://schemas.openxmlformats.org/officeDocument/2006/relationships/slideLayout" Target="../slideLayouts/slideLayout34.xml"/><Relationship Id="rId34" Type="http://schemas.openxmlformats.org/officeDocument/2006/relationships/slideLayout" Target="../slideLayouts/slideLayout33.xml"/><Relationship Id="rId37" Type="http://schemas.openxmlformats.org/officeDocument/2006/relationships/slideLayout" Target="../slideLayouts/slideLayout36.xml"/><Relationship Id="rId36" Type="http://schemas.openxmlformats.org/officeDocument/2006/relationships/slideLayout" Target="../slideLayouts/slideLayout35.xml"/><Relationship Id="rId39" Type="http://schemas.openxmlformats.org/officeDocument/2006/relationships/slideLayout" Target="../slideLayouts/slideLayout38.xml"/><Relationship Id="rId38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8.xml"/><Relationship Id="rId51" Type="http://schemas.openxmlformats.org/officeDocument/2006/relationships/slideLayout" Target="../slideLayouts/slideLayout50.xml"/><Relationship Id="rId50" Type="http://schemas.openxmlformats.org/officeDocument/2006/relationships/slideLayout" Target="../slideLayouts/slideLayout49.xml"/><Relationship Id="rId53" Type="http://schemas.openxmlformats.org/officeDocument/2006/relationships/slideLayout" Target="../slideLayouts/slideLayout52.xml"/><Relationship Id="rId52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10.xml"/><Relationship Id="rId5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9.xml"/><Relationship Id="rId54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12.xml"/><Relationship Id="rId57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56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900">
                <a:solidFill>
                  <a:schemeClr val="accent4"/>
                </a:solidFill>
              </a:defRPr>
            </a:lvl1pPr>
            <a:lvl2pPr lvl="1" rtl="0" algn="ctr">
              <a:buNone/>
              <a:defRPr sz="900">
                <a:solidFill>
                  <a:schemeClr val="accent4"/>
                </a:solidFill>
              </a:defRPr>
            </a:lvl2pPr>
            <a:lvl3pPr lvl="2" rtl="0" algn="ctr">
              <a:buNone/>
              <a:defRPr sz="900">
                <a:solidFill>
                  <a:schemeClr val="accent4"/>
                </a:solidFill>
              </a:defRPr>
            </a:lvl3pPr>
            <a:lvl4pPr lvl="3" rtl="0" algn="ctr">
              <a:buNone/>
              <a:defRPr sz="900">
                <a:solidFill>
                  <a:schemeClr val="accent4"/>
                </a:solidFill>
              </a:defRPr>
            </a:lvl4pPr>
            <a:lvl5pPr lvl="4" rtl="0" algn="ctr">
              <a:buNone/>
              <a:defRPr sz="900">
                <a:solidFill>
                  <a:schemeClr val="accent4"/>
                </a:solidFill>
              </a:defRPr>
            </a:lvl5pPr>
            <a:lvl6pPr lvl="5" rtl="0" algn="ctr">
              <a:buNone/>
              <a:defRPr sz="900">
                <a:solidFill>
                  <a:schemeClr val="accent4"/>
                </a:solidFill>
              </a:defRPr>
            </a:lvl6pPr>
            <a:lvl7pPr lvl="6" rtl="0" algn="ctr">
              <a:buNone/>
              <a:defRPr sz="900">
                <a:solidFill>
                  <a:schemeClr val="accent4"/>
                </a:solidFill>
              </a:defRPr>
            </a:lvl7pPr>
            <a:lvl8pPr lvl="7" rtl="0" algn="ctr">
              <a:buNone/>
              <a:defRPr sz="900">
                <a:solidFill>
                  <a:schemeClr val="accent4"/>
                </a:solidFill>
              </a:defRPr>
            </a:lvl8pPr>
            <a:lvl9pPr lvl="8" rtl="0" algn="ctr">
              <a:buNone/>
              <a:defRPr sz="900">
                <a:solidFill>
                  <a:schemeClr val="accent4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69752" y="521326"/>
            <a:ext cx="7786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01825" y="1638175"/>
            <a:ext cx="7870800" cy="28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Char char="●"/>
              <a:defRPr b="1" sz="1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921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DM Sans"/>
              <a:buChar char="○"/>
              <a:defRPr sz="1000">
                <a:latin typeface="DM Sans"/>
                <a:ea typeface="DM Sans"/>
                <a:cs typeface="DM Sans"/>
                <a:sym typeface="DM Sans"/>
              </a:defRPr>
            </a:lvl2pPr>
            <a:lvl3pPr indent="-2667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Font typeface="DM Sans"/>
              <a:buChar char="■"/>
              <a:defRPr i="1" sz="900"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" name="Google Shape;9;p1"/>
          <p:cNvSpPr txBox="1"/>
          <p:nvPr/>
        </p:nvSpPr>
        <p:spPr>
          <a:xfrm>
            <a:off x="4909950" y="4788613"/>
            <a:ext cx="36387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rPr>
              <a:t>C O P Y R I G H T   G L O B A L   P A Y M E N T S   2 0 2 1   A L L   R I G H T S   R E S E R V E D</a:t>
            </a:r>
            <a:endParaRPr b="1" sz="450">
              <a:solidFill>
                <a:schemeClr val="accent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6305" r="0" t="0"/>
          <a:stretch/>
        </p:blipFill>
        <p:spPr>
          <a:xfrm>
            <a:off x="296675" y="4723950"/>
            <a:ext cx="984095" cy="292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  <p:sldLayoutId id="2147483689" r:id="rId43"/>
    <p:sldLayoutId id="2147483690" r:id="rId44"/>
    <p:sldLayoutId id="2147483691" r:id="rId45"/>
    <p:sldLayoutId id="2147483692" r:id="rId46"/>
    <p:sldLayoutId id="2147483693" r:id="rId47"/>
    <p:sldLayoutId id="2147483694" r:id="rId48"/>
    <p:sldLayoutId id="2147483695" r:id="rId49"/>
    <p:sldLayoutId id="2147483696" r:id="rId50"/>
    <p:sldLayoutId id="2147483697" r:id="rId51"/>
    <p:sldLayoutId id="2147483698" r:id="rId52"/>
    <p:sldLayoutId id="2147483699" r:id="rId53"/>
    <p:sldLayoutId id="2147483700" r:id="rId54"/>
    <p:sldLayoutId id="2147483701" r:id="rId55"/>
    <p:sldLayoutId id="2147483702" r:id="rId5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107">
          <p15:clr>
            <a:srgbClr val="EA4335"/>
          </p15:clr>
        </p15:guide>
        <p15:guide id="2" pos="2880">
          <p15:clr>
            <a:srgbClr val="EA4335"/>
          </p15:clr>
        </p15:guide>
        <p15:guide id="3" pos="432">
          <p15:clr>
            <a:srgbClr val="EA4335"/>
          </p15:clr>
        </p15:guide>
        <p15:guide id="4" orient="horz" pos="432">
          <p15:clr>
            <a:srgbClr val="EA4335"/>
          </p15:clr>
        </p15:guide>
        <p15:guide id="5" orient="horz" pos="2808">
          <p15:clr>
            <a:srgbClr val="EA4335"/>
          </p15:clr>
        </p15:guide>
        <p15:guide id="6" pos="5337">
          <p15:clr>
            <a:srgbClr val="EA4335"/>
          </p15:clr>
        </p15:guide>
        <p15:guide id="7" pos="4536">
          <p15:clr>
            <a:srgbClr val="EA4335"/>
          </p15:clr>
        </p15:guide>
        <p15:guide id="8" pos="3708">
          <p15:clr>
            <a:srgbClr val="EA4335"/>
          </p15:clr>
        </p15:guide>
        <p15:guide id="9" pos="2070">
          <p15:clr>
            <a:srgbClr val="EA4335"/>
          </p15:clr>
        </p15:guide>
        <p15:guide id="10" pos="1242">
          <p15:clr>
            <a:srgbClr val="EA4335"/>
          </p15:clr>
        </p15:guide>
        <p15:guide id="11" pos="2785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ashboard.cypress.io/projects/564hy5/runs?branches=%5B%5D&amp;committers=%5B%5D&amp;flaky=%5B%5D&amp;page=1&amp;status=%5B%5D&amp;tags=%5B%5D&amp;timeRange=%7B%22startDate%22%3A%221970-01-01%22%2C%22endDate%22%3A%222038-01-19%22%7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57"/>
          <p:cNvCxnSpPr/>
          <p:nvPr/>
        </p:nvCxnSpPr>
        <p:spPr>
          <a:xfrm>
            <a:off x="884978" y="3436850"/>
            <a:ext cx="786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3" name="Google Shape;473;p57"/>
          <p:cNvSpPr txBox="1"/>
          <p:nvPr/>
        </p:nvSpPr>
        <p:spPr>
          <a:xfrm>
            <a:off x="0" y="999450"/>
            <a:ext cx="43506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DM Sans"/>
                <a:ea typeface="DM Sans"/>
                <a:cs typeface="DM Sans"/>
                <a:sym typeface="DM Sans"/>
              </a:rPr>
              <a:t>Problems statement:</a:t>
            </a:r>
            <a:endParaRPr b="1" sz="1500">
              <a:latin typeface="DM Sans"/>
              <a:ea typeface="DM Sans"/>
              <a:cs typeface="DM Sans"/>
              <a:sym typeface="DM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DM Sans"/>
              <a:buChar char="●"/>
            </a:pPr>
            <a:r>
              <a:rPr b="1" lang="en" sz="1500">
                <a:latin typeface="DM Sans"/>
                <a:ea typeface="DM Sans"/>
                <a:cs typeface="DM Sans"/>
                <a:sym typeface="DM Sans"/>
              </a:rPr>
              <a:t>Issues faced by selenium synchronization, </a:t>
            </a:r>
            <a:r>
              <a:rPr b="1" lang="en" sz="1500">
                <a:latin typeface="DM Sans"/>
                <a:ea typeface="DM Sans"/>
                <a:cs typeface="DM Sans"/>
                <a:sym typeface="DM Sans"/>
              </a:rPr>
              <a:t>flakiness</a:t>
            </a:r>
            <a:r>
              <a:rPr b="1" lang="en" sz="1500">
                <a:latin typeface="DM Sans"/>
                <a:ea typeface="DM Sans"/>
                <a:cs typeface="DM Sans"/>
                <a:sym typeface="DM Sans"/>
              </a:rPr>
              <a:t>, inconsistency in test output.</a:t>
            </a:r>
            <a:endParaRPr b="1" sz="1500">
              <a:latin typeface="DM Sans"/>
              <a:ea typeface="DM Sans"/>
              <a:cs typeface="DM Sans"/>
              <a:sym typeface="DM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DM Sans"/>
              <a:ea typeface="DM Sans"/>
              <a:cs typeface="DM Sans"/>
              <a:sym typeface="DM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DM Sans"/>
              <a:buChar char="●"/>
            </a:pPr>
            <a:r>
              <a:rPr b="1" lang="en" sz="1500">
                <a:latin typeface="DM Sans"/>
                <a:ea typeface="DM Sans"/>
                <a:cs typeface="DM Sans"/>
                <a:sym typeface="DM Sans"/>
              </a:rPr>
              <a:t>Issues handling multiple </a:t>
            </a:r>
            <a:r>
              <a:rPr b="1" lang="en" sz="1500">
                <a:latin typeface="DM Sans"/>
                <a:ea typeface="DM Sans"/>
                <a:cs typeface="DM Sans"/>
                <a:sym typeface="DM Sans"/>
              </a:rPr>
              <a:t>framework</a:t>
            </a:r>
            <a:r>
              <a:rPr b="1" lang="en" sz="1500">
                <a:latin typeface="DM Sans"/>
                <a:ea typeface="DM Sans"/>
                <a:cs typeface="DM Sans"/>
                <a:sym typeface="DM Sans"/>
              </a:rPr>
              <a:t> for API, End to End, Visual, Accessibility, Performance testing.	</a:t>
            </a:r>
            <a:endParaRPr b="1" sz="15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DM Sans"/>
                <a:ea typeface="DM Sans"/>
                <a:cs typeface="DM Sans"/>
                <a:sym typeface="DM Sans"/>
              </a:rPr>
              <a:t>                                by Anjuman Nadaf</a:t>
            </a:r>
            <a:endParaRPr b="1" sz="17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6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5" name="Google Shape;545;p66"/>
          <p:cNvSpPr txBox="1"/>
          <p:nvPr/>
        </p:nvSpPr>
        <p:spPr>
          <a:xfrm>
            <a:off x="2764625" y="428625"/>
            <a:ext cx="58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46" name="Google Shape;546;p66"/>
          <p:cNvSpPr txBox="1"/>
          <p:nvPr/>
        </p:nvSpPr>
        <p:spPr>
          <a:xfrm>
            <a:off x="2250275" y="139300"/>
            <a:ext cx="65151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Writing a test in cypress 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As we are 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writing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 our test in javaScript, we need to follow a standards of 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at least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 one javaScript test 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framework. Be it chai, Jasmine and Mocha.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To make test runnable, we need to inject out test into one of the testing framework it is same as in selenium, where we use TestNg.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It is recommended to mocha with Cypress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Mocha comes bundled with the Cypress library.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Here, describe keyword can be considered as a test suite and ‘it’ can be considered as test cases. Both of these keywords comes from mocha.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Cypress only supports CSS locators only.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However, with the help of an external plugin, cypress can also support Xpath locators as well, but doesn’t come by default. 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47" name="Google Shape;547;p66"/>
          <p:cNvSpPr/>
          <p:nvPr/>
        </p:nvSpPr>
        <p:spPr>
          <a:xfrm>
            <a:off x="278600" y="4757750"/>
            <a:ext cx="1135800" cy="27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7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3" name="Google Shape;553;p67"/>
          <p:cNvSpPr txBox="1"/>
          <p:nvPr/>
        </p:nvSpPr>
        <p:spPr>
          <a:xfrm>
            <a:off x="2764625" y="428625"/>
            <a:ext cx="58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54" name="Google Shape;554;p67"/>
          <p:cNvSpPr txBox="1"/>
          <p:nvPr/>
        </p:nvSpPr>
        <p:spPr>
          <a:xfrm>
            <a:off x="2228850" y="267900"/>
            <a:ext cx="64938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Advantage Cypress over Selenium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It manipulates the browser to run the test execution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It takes screenshots 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automatically on failure, or record videos of your entire test suite when running from the CLI.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With Cypress, there is no need to put explicit waits or sleeps to your tests. It automatically waits for commands and assertions before proceeding.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It can take snapshots of the application when the tests are running. We can hover over each command in the Test Runner panel to see what happen at each steps.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Limitations 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It is relatively new and does not have vast community that selenium does.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There is no support for multiple browser tabs.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Cypress only support JavaScript for creating test cases.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 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55" name="Google Shape;555;p67"/>
          <p:cNvSpPr/>
          <p:nvPr/>
        </p:nvSpPr>
        <p:spPr>
          <a:xfrm>
            <a:off x="278600" y="4757750"/>
            <a:ext cx="1135800" cy="27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8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1" name="Google Shape;561;p68"/>
          <p:cNvSpPr txBox="1"/>
          <p:nvPr/>
        </p:nvSpPr>
        <p:spPr>
          <a:xfrm>
            <a:off x="2764625" y="428625"/>
            <a:ext cx="58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62" name="Google Shape;562;p68"/>
          <p:cNvSpPr txBox="1"/>
          <p:nvPr/>
        </p:nvSpPr>
        <p:spPr>
          <a:xfrm>
            <a:off x="2250275" y="450050"/>
            <a:ext cx="6568800" cy="50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API testing using Cypress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">
                <a:solidFill>
                  <a:srgbClr val="4C4C4D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Cypress is an emerging tool for E2E UI testing. There is also one major advantage that it provides API testing without installing any new library from npm package. </a:t>
            </a:r>
            <a:endParaRPr>
              <a:solidFill>
                <a:srgbClr val="4C4C4D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C4C4D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400"/>
              <a:buFont typeface="DM Sans"/>
              <a:buChar char="●"/>
            </a:pPr>
            <a:r>
              <a:rPr lang="en">
                <a:solidFill>
                  <a:srgbClr val="4C4C4D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We can use Cypress for API testing directly after installing cypress main package. </a:t>
            </a:r>
            <a:endParaRPr>
              <a:solidFill>
                <a:srgbClr val="4C4C4D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Arguments: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838200" rtl="0" algn="l">
              <a:lnSpc>
                <a:spcPct val="1882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400"/>
              <a:buAutoNum type="arabicPeriod"/>
            </a:pPr>
            <a:r>
              <a:rPr b="1" lang="en">
                <a:solidFill>
                  <a:srgbClr val="4C4C4D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url (String):</a:t>
            </a:r>
            <a:r>
              <a:rPr lang="en">
                <a:solidFill>
                  <a:srgbClr val="4C4C4D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 The URL is used to make HTTP requests to server.  </a:t>
            </a:r>
            <a:endParaRPr>
              <a:solidFill>
                <a:srgbClr val="4C4C4D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838200" rtl="0" algn="l">
              <a:lnSpc>
                <a:spcPct val="1882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400"/>
              <a:buAutoNum type="arabicPeriod"/>
            </a:pPr>
            <a:r>
              <a:rPr b="1" lang="en">
                <a:solidFill>
                  <a:srgbClr val="4C4C4D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body (String, Object):</a:t>
            </a:r>
            <a:r>
              <a:rPr lang="en">
                <a:solidFill>
                  <a:srgbClr val="4C4C4D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 A request body is used as a payload to our request. Cypress sets the ‘Accepts’ request header and serializes the response body by ‘encoding’ option. </a:t>
            </a:r>
            <a:endParaRPr>
              <a:solidFill>
                <a:srgbClr val="4C4C4D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838200" rtl="0" algn="l">
              <a:lnSpc>
                <a:spcPct val="1882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400"/>
              <a:buFont typeface="DM Sans"/>
              <a:buAutoNum type="arabicPeriod"/>
            </a:pPr>
            <a:r>
              <a:rPr lang="en">
                <a:solidFill>
                  <a:srgbClr val="4C4C4D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Method: GET, PUT, POST ….</a:t>
            </a:r>
            <a:endParaRPr>
              <a:solidFill>
                <a:srgbClr val="4C4C4D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-228600" lvl="0" marL="838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150"/>
              <a:buNone/>
            </a:pPr>
            <a:r>
              <a:t/>
            </a:r>
            <a:endParaRPr sz="1150">
              <a:solidFill>
                <a:srgbClr val="4C4C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C4C4D"/>
              </a:solidFill>
              <a:highlight>
                <a:srgbClr val="FFFFFF"/>
              </a:highlight>
            </a:endParaRPr>
          </a:p>
        </p:txBody>
      </p:sp>
      <p:sp>
        <p:nvSpPr>
          <p:cNvPr id="563" name="Google Shape;563;p68"/>
          <p:cNvSpPr/>
          <p:nvPr/>
        </p:nvSpPr>
        <p:spPr>
          <a:xfrm>
            <a:off x="278600" y="4757750"/>
            <a:ext cx="1135800" cy="27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9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9" name="Google Shape;569;p69"/>
          <p:cNvSpPr txBox="1"/>
          <p:nvPr/>
        </p:nvSpPr>
        <p:spPr>
          <a:xfrm>
            <a:off x="2764625" y="428625"/>
            <a:ext cx="58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0" name="Google Shape;570;p69"/>
          <p:cNvSpPr txBox="1"/>
          <p:nvPr/>
        </p:nvSpPr>
        <p:spPr>
          <a:xfrm>
            <a:off x="2197875" y="552525"/>
            <a:ext cx="44469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DM Sans"/>
                <a:ea typeface="DM Sans"/>
                <a:cs typeface="DM Sans"/>
                <a:sym typeface="DM Sans"/>
              </a:rPr>
              <a:t>Demo</a:t>
            </a:r>
            <a:endParaRPr b="1" sz="2400"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Simple testcase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Hooks in Cypress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POM in Cypress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Fixtures in Cypress (files supported .json,.html, .txt, . csv, .png, .jpg, .jpeg, .zip,. Tiff etc)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API testing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Dashboard 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https://docs.cypress.io/guides/overview/why-cypress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1" name="Google Shape;571;p69"/>
          <p:cNvSpPr/>
          <p:nvPr/>
        </p:nvSpPr>
        <p:spPr>
          <a:xfrm>
            <a:off x="278600" y="4757750"/>
            <a:ext cx="1135800" cy="27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0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7" name="Google Shape;577;p70"/>
          <p:cNvSpPr txBox="1"/>
          <p:nvPr/>
        </p:nvSpPr>
        <p:spPr>
          <a:xfrm>
            <a:off x="2764625" y="428625"/>
            <a:ext cx="58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8" name="Google Shape;578;p70"/>
          <p:cNvSpPr txBox="1"/>
          <p:nvPr/>
        </p:nvSpPr>
        <p:spPr>
          <a:xfrm>
            <a:off x="2197875" y="552525"/>
            <a:ext cx="44469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DM Sans"/>
                <a:ea typeface="DM Sans"/>
                <a:cs typeface="DM Sans"/>
                <a:sym typeface="DM Sans"/>
              </a:rPr>
              <a:t>Demo</a:t>
            </a:r>
            <a:endParaRPr b="1" sz="2400"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Simple testcase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Hooks in Cypress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POM in Cypress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Fixtures in Cypress (files supported .json,.html, .txt, . csv, .png, .jpg, .jpeg, .zip,. Tiff etc)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API testing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Dashboard 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https://docs.cypress.io/guides/overview/why-cypress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9" name="Google Shape;579;p70"/>
          <p:cNvSpPr/>
          <p:nvPr/>
        </p:nvSpPr>
        <p:spPr>
          <a:xfrm>
            <a:off x="278600" y="4757750"/>
            <a:ext cx="1135800" cy="27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1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5" name="Google Shape;585;p71"/>
          <p:cNvSpPr txBox="1"/>
          <p:nvPr/>
        </p:nvSpPr>
        <p:spPr>
          <a:xfrm>
            <a:off x="2764625" y="428625"/>
            <a:ext cx="58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86" name="Google Shape;586;p71"/>
          <p:cNvSpPr txBox="1"/>
          <p:nvPr/>
        </p:nvSpPr>
        <p:spPr>
          <a:xfrm>
            <a:off x="3139800" y="1832850"/>
            <a:ext cx="406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DM Sans"/>
                <a:ea typeface="DM Sans"/>
                <a:cs typeface="DM Sans"/>
                <a:sym typeface="DM Sans"/>
              </a:rPr>
              <a:t>Q&amp;A</a:t>
            </a:r>
            <a:endParaRPr b="1" sz="3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87" name="Google Shape;587;p71"/>
          <p:cNvSpPr/>
          <p:nvPr/>
        </p:nvSpPr>
        <p:spPr>
          <a:xfrm>
            <a:off x="278600" y="4757750"/>
            <a:ext cx="1135800" cy="27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8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9" name="Google Shape;479;p58"/>
          <p:cNvSpPr txBox="1"/>
          <p:nvPr/>
        </p:nvSpPr>
        <p:spPr>
          <a:xfrm>
            <a:off x="2764625" y="428625"/>
            <a:ext cx="58293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Our Agenda: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Introduction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 to Cypress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Architecture of Cypress Vs Selenium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Installation, Test Runner, Locators, 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Dashboards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Cypress Vs Selenium 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API testing using Cypress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Demo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80" name="Google Shape;480;p58"/>
          <p:cNvSpPr/>
          <p:nvPr/>
        </p:nvSpPr>
        <p:spPr>
          <a:xfrm>
            <a:off x="278600" y="4757750"/>
            <a:ext cx="1135800" cy="27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9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6" name="Google Shape;486;p59"/>
          <p:cNvSpPr txBox="1"/>
          <p:nvPr/>
        </p:nvSpPr>
        <p:spPr>
          <a:xfrm>
            <a:off x="2764625" y="428625"/>
            <a:ext cx="58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87" name="Google Shape;487;p59"/>
          <p:cNvSpPr txBox="1"/>
          <p:nvPr/>
        </p:nvSpPr>
        <p:spPr>
          <a:xfrm>
            <a:off x="2477625" y="525050"/>
            <a:ext cx="60543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Introduction to Cypress</a:t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What is Cypress? Cypress is a next generation frontend Automation testing tool built for the modern web application written in JavaScript.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7F7F7"/>
                </a:highlight>
                <a:latin typeface="DM Sans"/>
                <a:ea typeface="DM Sans"/>
                <a:cs typeface="DM Sans"/>
                <a:sym typeface="DM Sans"/>
              </a:rPr>
              <a:t>Cypress is an open-source test automation tool that aims to provide a more straightforward and developer-friendly web application testing experience. It utilizes a DOM manipulation technique and directly interacts with browsers without the need for separate browser-specific drivers.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 basic understanding of JavaScript is enough to write test script in cypress. One may not need to be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proficient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in JS to work on Cypress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88" name="Google Shape;488;p59"/>
          <p:cNvSpPr/>
          <p:nvPr/>
        </p:nvSpPr>
        <p:spPr>
          <a:xfrm>
            <a:off x="278600" y="4757750"/>
            <a:ext cx="1135800" cy="27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0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4" name="Google Shape;494;p60"/>
          <p:cNvSpPr txBox="1"/>
          <p:nvPr/>
        </p:nvSpPr>
        <p:spPr>
          <a:xfrm>
            <a:off x="2764625" y="428625"/>
            <a:ext cx="58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95" name="Google Shape;495;p60"/>
          <p:cNvSpPr txBox="1"/>
          <p:nvPr/>
        </p:nvSpPr>
        <p:spPr>
          <a:xfrm>
            <a:off x="2250275" y="567925"/>
            <a:ext cx="6643800" cy="3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500"/>
              <a:buChar char="●"/>
            </a:pPr>
            <a:r>
              <a:rPr lang="en" sz="1500">
                <a:solidFill>
                  <a:srgbClr val="212529"/>
                </a:solidFill>
              </a:rPr>
              <a:t>It </a:t>
            </a:r>
            <a:r>
              <a:rPr lang="en" sz="1600">
                <a:solidFill>
                  <a:srgbClr val="212529"/>
                </a:solidFill>
              </a:rPr>
              <a:t>de</a:t>
            </a:r>
            <a:r>
              <a:rPr lang="en" sz="1500">
                <a:solidFill>
                  <a:srgbClr val="212529"/>
                </a:solidFill>
              </a:rPr>
              <a:t>livers fast, consistent, and reliable test execution compared to other automation tools because of its architectural design.</a:t>
            </a:r>
            <a:endParaRPr sz="1500">
              <a:solidFill>
                <a:srgbClr val="212529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500"/>
              <a:buChar char="●"/>
            </a:pPr>
            <a:r>
              <a:rPr lang="en" sz="1500">
                <a:solidFill>
                  <a:srgbClr val="212529"/>
                </a:solidFill>
              </a:rPr>
              <a:t>Flake Resistant - Cypress automatically waits for commands and assertions before moving on. No more async issues.</a:t>
            </a:r>
            <a:endParaRPr sz="1500">
              <a:solidFill>
                <a:srgbClr val="212529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500"/>
              <a:buChar char="●"/>
            </a:pPr>
            <a:r>
              <a:rPr lang="en" sz="1500">
                <a:solidFill>
                  <a:srgbClr val="212529"/>
                </a:solidFill>
              </a:rPr>
              <a:t>Ability to test edge test cases by mocking the server response. (Network Requests)</a:t>
            </a:r>
            <a:endParaRPr sz="1500">
              <a:solidFill>
                <a:srgbClr val="212529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500"/>
              <a:buChar char="●"/>
            </a:pPr>
            <a:r>
              <a:rPr lang="en" sz="1500">
                <a:solidFill>
                  <a:srgbClr val="212529"/>
                </a:solidFill>
              </a:rPr>
              <a:t>Debuggability - It takes snapshots as your tests run. We can hover over each command in the Command Log to accurately see what happened at each step.</a:t>
            </a:r>
            <a:endParaRPr sz="1500">
              <a:solidFill>
                <a:srgbClr val="212529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500"/>
              <a:buChar char="●"/>
            </a:pPr>
            <a:r>
              <a:rPr lang="en" sz="1500">
                <a:solidFill>
                  <a:srgbClr val="212529"/>
                </a:solidFill>
              </a:rPr>
              <a:t>View videos of the execution of your entire tests when running from the Cypress Dashboard.</a:t>
            </a:r>
            <a:endParaRPr sz="1500">
              <a:solidFill>
                <a:srgbClr val="212529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96" name="Google Shape;496;p60"/>
          <p:cNvSpPr/>
          <p:nvPr/>
        </p:nvSpPr>
        <p:spPr>
          <a:xfrm>
            <a:off x="278600" y="4757750"/>
            <a:ext cx="1135800" cy="27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1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2" name="Google Shape;502;p61"/>
          <p:cNvSpPr txBox="1"/>
          <p:nvPr/>
        </p:nvSpPr>
        <p:spPr>
          <a:xfrm>
            <a:off x="2764625" y="428625"/>
            <a:ext cx="58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03" name="Google Shape;503;p61"/>
          <p:cNvSpPr txBox="1"/>
          <p:nvPr/>
        </p:nvSpPr>
        <p:spPr>
          <a:xfrm>
            <a:off x="2250275" y="246450"/>
            <a:ext cx="6097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Selenium Vs Cypress architecture 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Selenium operates by running outside of the browser and executing remote commands through network.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Cypress engine 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directly operates inside the browser no middleware.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504" name="Google Shape;50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25" y="1990800"/>
            <a:ext cx="4246599" cy="25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2000" y="2046425"/>
            <a:ext cx="4426725" cy="22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61"/>
          <p:cNvSpPr/>
          <p:nvPr/>
        </p:nvSpPr>
        <p:spPr>
          <a:xfrm>
            <a:off x="278600" y="4757750"/>
            <a:ext cx="1135800" cy="27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2" name="Google Shape;512;p62"/>
          <p:cNvSpPr txBox="1"/>
          <p:nvPr/>
        </p:nvSpPr>
        <p:spPr>
          <a:xfrm>
            <a:off x="2764625" y="428625"/>
            <a:ext cx="58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3" name="Google Shape;513;p62"/>
          <p:cNvSpPr txBox="1"/>
          <p:nvPr/>
        </p:nvSpPr>
        <p:spPr>
          <a:xfrm>
            <a:off x="2271725" y="139300"/>
            <a:ext cx="66651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Installation: 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The prerequisite for installation in node.js. Since Cypress is JavaScript test automation tool, we would require node.js and npm(node package 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manager)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Steps for installation 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npm i init, this will create a package.json file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npm install cypress –save -dev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will fetch latest version of cypress that can be downloaded.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nodes_modules/.bin/cypress open,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we can use this command to open cypress runner.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Folder structure created 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○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Fixtures: here we put all our test data files (json,text, excel etc)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○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e2e/Integration: all test script will be here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○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Support: Reusable methods or custom command can be put here.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To run test from terminal: node_modules/.bin/cypress run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 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4" name="Google Shape;514;p62"/>
          <p:cNvSpPr/>
          <p:nvPr/>
        </p:nvSpPr>
        <p:spPr>
          <a:xfrm>
            <a:off x="278600" y="4757750"/>
            <a:ext cx="1135800" cy="27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3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0" name="Google Shape;520;p63"/>
          <p:cNvSpPr txBox="1"/>
          <p:nvPr/>
        </p:nvSpPr>
        <p:spPr>
          <a:xfrm>
            <a:off x="2764625" y="428625"/>
            <a:ext cx="58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1" name="Google Shape;521;p63"/>
          <p:cNvSpPr txBox="1"/>
          <p:nvPr/>
        </p:nvSpPr>
        <p:spPr>
          <a:xfrm>
            <a:off x="2186000" y="471500"/>
            <a:ext cx="67509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Moving on, Cypress has two main components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Test Runner  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Cypress Dashboard 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Test Runner: Cypress runs tests in a unique 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interactive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 runner that allows you to see 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commands as they execute while also viewing the application under test.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Cypress Dashboard: It is an optional web-based companion to the test Runner. It provides timely, simple and powerful insights on all your tests run at a glance. </a:t>
            </a:r>
            <a:r>
              <a:rPr lang="en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Default Project (cypress.io)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2" name="Google Shape;522;p63"/>
          <p:cNvSpPr/>
          <p:nvPr/>
        </p:nvSpPr>
        <p:spPr>
          <a:xfrm>
            <a:off x="278600" y="4757750"/>
            <a:ext cx="1135800" cy="27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4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8" name="Google Shape;528;p64"/>
          <p:cNvSpPr txBox="1"/>
          <p:nvPr/>
        </p:nvSpPr>
        <p:spPr>
          <a:xfrm>
            <a:off x="2764625" y="428625"/>
            <a:ext cx="58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9" name="Google Shape;529;p64"/>
          <p:cNvSpPr txBox="1"/>
          <p:nvPr/>
        </p:nvSpPr>
        <p:spPr>
          <a:xfrm>
            <a:off x="2293150" y="192875"/>
            <a:ext cx="67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30" name="Google Shape;530;p64"/>
          <p:cNvSpPr txBox="1"/>
          <p:nvPr/>
        </p:nvSpPr>
        <p:spPr>
          <a:xfrm>
            <a:off x="2593175" y="192875"/>
            <a:ext cx="62151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Cypress Test Runner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Cypress runs tests in a unique interactive runner that allows you to see commands as they execute while also viewing the application under test.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where test are executed and it provides the following 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f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eatures:-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○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Test Status: Shows the summary of the test showcasing the number of passes and failed test cases.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○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Commands Logs: It shows all the logs that we get while interacting with the web element.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○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URL preview: shows the URL and helps to track the URL routes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○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App Preview: Shows real time interaction with web application.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31" name="Google Shape;531;p64"/>
          <p:cNvSpPr/>
          <p:nvPr/>
        </p:nvSpPr>
        <p:spPr>
          <a:xfrm>
            <a:off x="278600" y="4757750"/>
            <a:ext cx="1135800" cy="27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5"/>
          <p:cNvSpPr txBox="1"/>
          <p:nvPr>
            <p:ph idx="12" type="sldNum"/>
          </p:nvPr>
        </p:nvSpPr>
        <p:spPr>
          <a:xfrm>
            <a:off x="8531925" y="4721414"/>
            <a:ext cx="5487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7" name="Google Shape;537;p65"/>
          <p:cNvSpPr txBox="1"/>
          <p:nvPr/>
        </p:nvSpPr>
        <p:spPr>
          <a:xfrm>
            <a:off x="2764625" y="428625"/>
            <a:ext cx="58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538" name="Google Shape;53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473" y="566825"/>
            <a:ext cx="6917126" cy="3890876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65"/>
          <p:cNvSpPr/>
          <p:nvPr/>
        </p:nvSpPr>
        <p:spPr>
          <a:xfrm>
            <a:off x="278600" y="4757750"/>
            <a:ext cx="1135800" cy="27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lobal Pay Template 2021">
  <a:themeElements>
    <a:clrScheme name="Simple Light">
      <a:dk1>
        <a:srgbClr val="000000"/>
      </a:dk1>
      <a:lt1>
        <a:srgbClr val="FFFFFF"/>
      </a:lt1>
      <a:dk2>
        <a:srgbClr val="1C6BFF"/>
      </a:dk2>
      <a:lt2>
        <a:srgbClr val="C4C4C4"/>
      </a:lt2>
      <a:accent1>
        <a:srgbClr val="1C6BFF"/>
      </a:accent1>
      <a:accent2>
        <a:srgbClr val="003E6B"/>
      </a:accent2>
      <a:accent3>
        <a:srgbClr val="00DE66"/>
      </a:accent3>
      <a:accent4>
        <a:srgbClr val="829199"/>
      </a:accent4>
      <a:accent5>
        <a:srgbClr val="00AEFF"/>
      </a:accent5>
      <a:accent6>
        <a:srgbClr val="000000"/>
      </a:accent6>
      <a:hlink>
        <a:srgbClr val="00AE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