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3" r:id="rId5"/>
    <p:sldId id="266" r:id="rId6"/>
    <p:sldId id="263" r:id="rId7"/>
    <p:sldId id="268" r:id="rId8"/>
    <p:sldId id="277" r:id="rId9"/>
    <p:sldId id="278" r:id="rId10"/>
    <p:sldId id="262" r:id="rId11"/>
    <p:sldId id="267" r:id="rId12"/>
    <p:sldId id="276" r:id="rId13"/>
    <p:sldId id="275" r:id="rId14"/>
    <p:sldId id="270" r:id="rId15"/>
    <p:sldId id="26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4660"/>
  </p:normalViewPr>
  <p:slideViewPr>
    <p:cSldViewPr snapToGrid="0">
      <p:cViewPr>
        <p:scale>
          <a:sx n="75" d="100"/>
          <a:sy n="75" d="100"/>
        </p:scale>
        <p:origin x="42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5D-C4C1-4DE8-AE2A-6C883AEAF15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3288-8DAF-4D47-8F32-AF6F0B912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9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5D-C4C1-4DE8-AE2A-6C883AEAF15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3288-8DAF-4D47-8F32-AF6F0B912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5D-C4C1-4DE8-AE2A-6C883AEAF15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3288-8DAF-4D47-8F32-AF6F0B912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5D-C4C1-4DE8-AE2A-6C883AEAF15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3288-8DAF-4D47-8F32-AF6F0B912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5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5D-C4C1-4DE8-AE2A-6C883AEAF15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3288-8DAF-4D47-8F32-AF6F0B912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5D-C4C1-4DE8-AE2A-6C883AEAF15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3288-8DAF-4D47-8F32-AF6F0B912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1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5D-C4C1-4DE8-AE2A-6C883AEAF15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3288-8DAF-4D47-8F32-AF6F0B912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5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5D-C4C1-4DE8-AE2A-6C883AEAF15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3288-8DAF-4D47-8F32-AF6F0B912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5D-C4C1-4DE8-AE2A-6C883AEAF15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3288-8DAF-4D47-8F32-AF6F0B912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5D-C4C1-4DE8-AE2A-6C883AEAF15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3288-8DAF-4D47-8F32-AF6F0B912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E95D-C4C1-4DE8-AE2A-6C883AEAF15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3288-8DAF-4D47-8F32-AF6F0B912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9E95D-C4C1-4DE8-AE2A-6C883AEAF15B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73288-8DAF-4D47-8F32-AF6F0B912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10747513" cy="2554545"/>
          </a:xfrm>
          <a:prstGeom prst="homePlate">
            <a:avLst/>
          </a:prstGeom>
          <a:gradFill flip="none" rotWithShape="1">
            <a:gsLst>
              <a:gs pos="86000">
                <a:schemeClr val="accent1">
                  <a:lumMod val="75000"/>
                </a:schemeClr>
              </a:gs>
              <a:gs pos="58000">
                <a:schemeClr val="accent1">
                  <a:lumMod val="60000"/>
                  <a:lumOff val="40000"/>
                </a:schemeClr>
              </a:gs>
              <a:gs pos="14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Project</a:t>
            </a:r>
          </a:p>
          <a:p>
            <a:pPr algn="ctr"/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Repurposing By Identifying Existing Drugs Which Can Be Effective For New Indications Based On Genomic Data And Computational Methods.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933A25-905E-55A6-3ABC-BBA36AF26D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16585" y="286300"/>
            <a:ext cx="1793164" cy="161261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9" name="Rectangle 18"/>
          <p:cNvSpPr/>
          <p:nvPr/>
        </p:nvSpPr>
        <p:spPr>
          <a:xfrm>
            <a:off x="642425" y="3312831"/>
            <a:ext cx="6096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Afia Anjum                     Id 2014751124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Farjana Sultana Rafi     Id-2014751143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Sanzida Akter Chadne   Id:2014751147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83580" y="3282601"/>
            <a:ext cx="47426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Guided By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Mr.Al-Imtiaz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&amp; Head, CSE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Fatema Tuj Tarannom Esty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Lecrurer of CSE department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9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7064" y="1830854"/>
            <a:ext cx="909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Lack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for AI and ML approaches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Relies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omic data availability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Challenges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accurately reversing gene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High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Time-consuming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delaying drug development.</a:t>
            </a:r>
          </a:p>
        </p:txBody>
      </p:sp>
    </p:spTree>
    <p:extLst>
      <p:ext uri="{BB962C8B-B14F-4D97-AF65-F5344CB8AC3E}">
        <p14:creationId xmlns:p14="http://schemas.microsoft.com/office/powerpoint/2010/main" val="3578212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Contribution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4364" y="2003612"/>
            <a:ext cx="9816354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Accelerates drug development by finding new uses for approved drugs, reducing time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costs. 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potential solutions for diseases with rising mortality rates like cholera and various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94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Methodolgy-1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9932" y="1801512"/>
            <a:ext cx="11002798" cy="341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genomic signature approach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genomic signature approach finds drugs opposite to disease genes.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a database called Connectivity Map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gene data from thousands of compounds.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new treatments for diseases like IBD and potential drugs for influenza and MERS-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3115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Methodolgy-2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3223" y="1199815"/>
            <a:ext cx="6247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Network Based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Approach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repurposing vital for rare diseases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Mei et al. used MLNM for CNS disease repurposing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gene expression, disease pathways, FDA drugs, and late-stage compounds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CNS disease network based on shared factors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drug candidates with strict criteria.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0" y="1660525"/>
            <a:ext cx="4610100" cy="325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293100" y="525229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4:Network based Approach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1858" y="1691530"/>
            <a:ext cx="101006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Repurpose existing drugs for rare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genomic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computational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new medical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2369" y="1786597"/>
            <a:ext cx="81029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Involves the significance of drug repurposing.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Potential drugs must be tested for real-world effectiveness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Drug repurposing can benefit rare infectious diseases.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8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4064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019108" y="2657501"/>
            <a:ext cx="4595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  <a:cs typeface="Times New Roman" panose="02020603050405020304" pitchFamily="18" charset="0"/>
              </a:rPr>
              <a:t>Thank You</a:t>
            </a:r>
            <a:endParaRPr lang="en-US" sz="6000" dirty="0">
              <a:latin typeface="Algerian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3600" b="1" kern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hare Tech"/>
              </a:rPr>
              <a:t>					      Agenda</a:t>
            </a:r>
            <a:endParaRPr lang="en-US" sz="36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Share Tech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0113" y="1299110"/>
            <a:ext cx="3506285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20112" y="2026088"/>
            <a:ext cx="3493032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Related  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20112" y="2799107"/>
            <a:ext cx="3506286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20112" y="3572126"/>
            <a:ext cx="3499659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Contribution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0114" y="4337162"/>
            <a:ext cx="3499658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Methodology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114" y="5095420"/>
            <a:ext cx="3499658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20113" y="5854359"/>
            <a:ext cx="3499659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165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843" y="1477108"/>
            <a:ext cx="56620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repurposing involves using known drugs for new uses.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strategy to find new uses for existing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computational methods, including genomic signatures and interaction networks, are employed. </a:t>
            </a:r>
          </a:p>
          <a:p>
            <a:endParaRPr lang="en-US" dirty="0"/>
          </a:p>
        </p:txBody>
      </p:sp>
      <p:pic>
        <p:nvPicPr>
          <p:cNvPr id="1026" name="Picture 2" descr="Drug Repurposing: Hopes and Hurd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82" y="1911792"/>
            <a:ext cx="4128247" cy="282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40587" y="4893428"/>
            <a:ext cx="3025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Fig1: Drug Repurposing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14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16419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9761" y="201489"/>
            <a:ext cx="67633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Drug Repurposing Matters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1969477"/>
            <a:ext cx="89048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Faster and cost-effective drug development.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Utilizing drugs with established safety profiles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Addressing medical needs more efficiently.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43900" y="4525634"/>
            <a:ext cx="256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2:Drug repurposing for Covid-19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purposing drugs for the treatment of COVID-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714" y="1969477"/>
            <a:ext cx="3920686" cy="255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xample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of Drug Repurposing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r="1016" b="2873"/>
          <a:stretch>
            <a:fillRect/>
          </a:stretch>
        </p:blipFill>
        <p:spPr>
          <a:xfrm>
            <a:off x="2716306" y="1743166"/>
            <a:ext cx="6678706" cy="3644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975413" y="5728913"/>
            <a:ext cx="244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3: Example of Cancer patient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07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Example of Drug Repurposing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8528" y="1882149"/>
            <a:ext cx="3371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Repurposed  Drug           	Treatment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3080" y="1882149"/>
            <a:ext cx="2877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Drug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Development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82750" y="1669891"/>
            <a:ext cx="188259" cy="43702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97081" y="3104128"/>
            <a:ext cx="4034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cost $250k.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years to get to market.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in 10 successful.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6905" y="3104128"/>
            <a:ext cx="3939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cost &gt;$1 billion.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years to get to market.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in 10,000 successful.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7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Related Work-1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300" y="2193004"/>
            <a:ext cx="10337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uncovers hidden drug-disease connections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comes from individuals' health without biased data collection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300" y="5923033"/>
            <a:ext cx="991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[Reference: paper1 :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Briefings in Bioinformatics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Volume 22, Issue 2, March 2021, Pages 1604 -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1619,DOI:</a:t>
            </a:r>
            <a:r>
              <a:rPr lang="en-US" sz="12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2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doi.org/10.1093/bib/bbz176</a:t>
            </a:r>
            <a:r>
              <a:rPr lang="en-US" sz="1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https://academic.oup.com/bib/article/22/2/1604/5732424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Work-2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9800" y="1866900"/>
            <a:ext cx="105283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Moleculer approaches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approaches use omics data (genomic, transcriptomic, proteomic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Transcriptomics and genomics are common due to data reliability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Transcriptomics studies gene expression levels.</a:t>
            </a:r>
          </a:p>
          <a:p>
            <a:pPr lvl="0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9800" y="5968999"/>
            <a:ext cx="10071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Reference:paper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standard serial number (ISSN):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0950-9232 Electronic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standard serial number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eISSN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1476-5594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.] </a:t>
            </a:r>
            <a:r>
              <a:rPr lang="en-US" sz="11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1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://www.nature.com/articles/onc2017328</a:t>
            </a:r>
          </a:p>
        </p:txBody>
      </p:sp>
    </p:spTree>
    <p:extLst>
      <p:ext uri="{BB962C8B-B14F-4D97-AF65-F5344CB8AC3E}">
        <p14:creationId xmlns:p14="http://schemas.microsoft.com/office/powerpoint/2010/main" val="68323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3250" y="0"/>
            <a:ext cx="12192000" cy="1049311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Related Work-3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3298"/>
            <a:ext cx="12178750" cy="244702"/>
          </a:xfrm>
          <a:prstGeom prst="rect">
            <a:avLst/>
          </a:prstGeom>
          <a:gradFill flip="none" rotWithShape="1">
            <a:gsLst>
              <a:gs pos="98000">
                <a:schemeClr val="accent1">
                  <a:lumMod val="75000"/>
                </a:schemeClr>
              </a:gs>
              <a:gs pos="0">
                <a:schemeClr val="bg1">
                  <a:tint val="93000"/>
                  <a:satMod val="150000"/>
                  <a:shade val="98000"/>
                  <a:lumMod val="102000"/>
                </a:schemeClr>
              </a:gs>
              <a:gs pos="100000">
                <a:schemeClr val="bg1">
                  <a:tint val="98000"/>
                  <a:satMod val="130000"/>
                  <a:shade val="90000"/>
                  <a:lumMod val="103000"/>
                </a:schemeClr>
              </a:gs>
            </a:gsLst>
            <a:lin ang="5400000" scaled="1"/>
            <a:tileRect/>
          </a:gradFill>
          <a:ln>
            <a:solidFill>
              <a:srgbClr val="33CC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1725" y="1701800"/>
            <a:ext cx="106553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screening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known molecules, often with safety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in-depth screening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smaller libraries (500-2000 compounds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5200" y="6027763"/>
            <a:ext cx="993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[Reference: paper 3:</a:t>
            </a:r>
            <a:r>
              <a:rPr lang="en-US" sz="11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 8 No 4 (2020): Vol 8 No 4 (2020): Volume 8 Issue 4 July - August. 2020 DOI: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doi.org/10.22270/ajprd.v8i4.634]</a:t>
            </a:r>
          </a:p>
          <a:p>
            <a:r>
              <a:rPr lang="en-US" sz="11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https://www.ajprd.com/index.php/journal/article/view/634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571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Share Tech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56</cp:revision>
  <dcterms:created xsi:type="dcterms:W3CDTF">2023-09-29T15:10:41Z</dcterms:created>
  <dcterms:modified xsi:type="dcterms:W3CDTF">2023-10-02T18:50:43Z</dcterms:modified>
</cp:coreProperties>
</file>