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704398-DBA4-4479-A0F6-BDE8593CDE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3148B1-2974-4270-A3BB-E3CB3744C5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15:35:22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BC6A5D2-BCA8-42D9-8E1D-231039653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200025"/>
            <a:ext cx="399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2FDB8F69-E515-4409-9539-5D2FFAFB2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280987"/>
            <a:ext cx="39909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ED71FB07-ED9E-443A-9E02-F14C72D486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80987"/>
            <a:ext cx="40576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5FC67D2-C62B-40E4-933B-A5081E4C13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75" y="0"/>
            <a:ext cx="2161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4160490F-F8E8-4455-BE8C-C31A48BE23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E2011CA7-E2F8-4BEB-91D6-E96E5FA4BA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280987"/>
            <a:ext cx="39909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2022-07-01T10:05:23Z</dcterms:created>
  <dcterms:modified xsi:type="dcterms:W3CDTF">2022-07-01T10:05:23Z</dcterms:modified>
</cp:coreProperties>
</file>