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7BB8E92-6643-4154-AC7C-DC65AD233F0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8EBA29D-0E87-47BD-AF3E-5623DC2A29A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14:05:46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0" name="slide10">
            <a:extLst>
              <a:ext uri="{FF2B5EF4-FFF2-40B4-BE49-F238E27FC236}">
                <a16:creationId xmlns:a16="http://schemas.microsoft.com/office/drawing/2014/main" id="{6D092936-480F-4174-B92C-CCBC9137E4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62" y="261937"/>
            <a:ext cx="9048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1" name="slide11">
            <a:extLst>
              <a:ext uri="{FF2B5EF4-FFF2-40B4-BE49-F238E27FC236}">
                <a16:creationId xmlns:a16="http://schemas.microsoft.com/office/drawing/2014/main" id="{3A9287FF-1707-47CF-95F1-5791B92BD6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771525"/>
            <a:ext cx="12001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2" name="slide12">
            <a:extLst>
              <a:ext uri="{FF2B5EF4-FFF2-40B4-BE49-F238E27FC236}">
                <a16:creationId xmlns:a16="http://schemas.microsoft.com/office/drawing/2014/main" id="{1EB595F4-8105-4BCA-B18B-DCE33055A9F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12" y="557212"/>
            <a:ext cx="9429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3" name="slide13">
            <a:extLst>
              <a:ext uri="{FF2B5EF4-FFF2-40B4-BE49-F238E27FC236}">
                <a16:creationId xmlns:a16="http://schemas.microsoft.com/office/drawing/2014/main" id="{7B6A8347-532D-4985-A019-12BE573AAE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37" y="100012"/>
            <a:ext cx="77152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14" name="slide14">
            <a:extLst>
              <a:ext uri="{FF2B5EF4-FFF2-40B4-BE49-F238E27FC236}">
                <a16:creationId xmlns:a16="http://schemas.microsoft.com/office/drawing/2014/main" id="{D73CB5F8-ECC6-43B7-8508-E20666FCD41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7" y="885825"/>
            <a:ext cx="11525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15" name="slide15">
            <a:extLst>
              <a:ext uri="{FF2B5EF4-FFF2-40B4-BE49-F238E27FC236}">
                <a16:creationId xmlns:a16="http://schemas.microsoft.com/office/drawing/2014/main" id="{7FB213CD-0696-4AF8-BE82-D68F53A3EF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4905"/>
            <a:ext cx="12192000" cy="3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16" name="slide16">
            <a:extLst>
              <a:ext uri="{FF2B5EF4-FFF2-40B4-BE49-F238E27FC236}">
                <a16:creationId xmlns:a16="http://schemas.microsoft.com/office/drawing/2014/main" id="{53821638-A1F6-4E11-8DC3-E2B8A0F79C1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857250"/>
            <a:ext cx="17240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7" id="17" name="slide17">
            <a:extLst>
              <a:ext uri="{FF2B5EF4-FFF2-40B4-BE49-F238E27FC236}">
                <a16:creationId xmlns:a16="http://schemas.microsoft.com/office/drawing/2014/main" id="{0E75522E-CE3F-4A83-A49D-C13F6B7255E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857250"/>
            <a:ext cx="17240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" id="18" name="slide18">
            <a:extLst>
              <a:ext uri="{FF2B5EF4-FFF2-40B4-BE49-F238E27FC236}">
                <a16:creationId xmlns:a16="http://schemas.microsoft.com/office/drawing/2014/main" id="{0128075F-BD54-4725-BCBA-36308574749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4882"/>
            <a:ext cx="12192000" cy="30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(2)" id="19" name="slide19">
            <a:extLst>
              <a:ext uri="{FF2B5EF4-FFF2-40B4-BE49-F238E27FC236}">
                <a16:creationId xmlns:a16="http://schemas.microsoft.com/office/drawing/2014/main" id="{BF93B496-2AE7-4A79-9F59-5F353431DAE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5" y="1014412"/>
            <a:ext cx="23431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3E1AC204-CF29-4286-AC84-294B452451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09" y="0"/>
            <a:ext cx="2388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9" id="20" name="slide20">
            <a:extLst>
              <a:ext uri="{FF2B5EF4-FFF2-40B4-BE49-F238E27FC236}">
                <a16:creationId xmlns:a16="http://schemas.microsoft.com/office/drawing/2014/main" id="{32FD9B41-7B3B-45CC-B432-47604C8F77D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7" y="933450"/>
            <a:ext cx="11525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0" id="21" name="slide21">
            <a:extLst>
              <a:ext uri="{FF2B5EF4-FFF2-40B4-BE49-F238E27FC236}">
                <a16:creationId xmlns:a16="http://schemas.microsoft.com/office/drawing/2014/main" id="{F0C34ECE-D1C0-4F7B-89BF-68BCB48841F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185737"/>
            <a:ext cx="23622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622572F8-47B0-43D3-8AB6-8C1176EE53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2171700"/>
            <a:ext cx="65341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AB157F5E-F154-4467-91E6-3B66DAD3A1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2566987"/>
            <a:ext cx="65341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AA33279C-DB67-46AA-9954-640D41A7FF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2566987"/>
            <a:ext cx="65341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82516861-8D72-4FA1-B79A-08226D928F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2566987"/>
            <a:ext cx="65341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7" name="slide7">
            <a:extLst>
              <a:ext uri="{FF2B5EF4-FFF2-40B4-BE49-F238E27FC236}">
                <a16:creationId xmlns:a16="http://schemas.microsoft.com/office/drawing/2014/main" id="{4C5F5B4E-8A38-4851-93E2-C2ABF80D53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419" y="0"/>
            <a:ext cx="703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8" name="slide8">
            <a:extLst>
              <a:ext uri="{FF2B5EF4-FFF2-40B4-BE49-F238E27FC236}">
                <a16:creationId xmlns:a16="http://schemas.microsoft.com/office/drawing/2014/main" id="{D50B2277-DF24-44D2-9387-267FF3F950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419" y="0"/>
            <a:ext cx="703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9" name="slide9">
            <a:extLst>
              <a:ext uri="{FF2B5EF4-FFF2-40B4-BE49-F238E27FC236}">
                <a16:creationId xmlns:a16="http://schemas.microsoft.com/office/drawing/2014/main" id="{F65C62A5-B7E5-4D82-A132-950EB82CBD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967" y="0"/>
            <a:ext cx="896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2022-07-04T08:35:50Z</dcterms:created>
  <dcterms:modified xsi:type="dcterms:W3CDTF">2022-07-04T08:35:50Z</dcterms:modified>
</cp:coreProperties>
</file>