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B04D0C-EC25-4363-9C23-1D825400E0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E4137E-1C89-4B78-8430-4EC42EC24D5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15:25:06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E37FA95-39F5-4EF1-BA01-6EF9A8570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02" y="0"/>
            <a:ext cx="106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E2FF118-4D66-43C8-9D73-B5D8E642D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59" y="0"/>
            <a:ext cx="1119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6AC19CE-036B-4126-9C53-E2CCE10CBC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86037"/>
            <a:ext cx="15430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B15F2EB-E206-4ADB-9240-5EC9203754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42" y="0"/>
            <a:ext cx="35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385615BE-6073-4036-961F-30BC2962E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26" y="0"/>
            <a:ext cx="528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A77F4AC-117B-443F-AFDA-128C9A13F4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05" y="0"/>
            <a:ext cx="907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5B4225E2-C4E0-4453-9016-5D8DC6310B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2022-07-04T09:55:07Z</dcterms:created>
  <dcterms:modified xsi:type="dcterms:W3CDTF">2022-07-04T09:55:07Z</dcterms:modified>
</cp:coreProperties>
</file>