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70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A6ABB-22C9-5E2D-C61C-E152BF9728B3}" v="1695" dt="2022-06-01T23:41:05.398"/>
    <p1510:client id="{2645CEC2-7E67-B5AF-BFC6-A1658B1D1D6D}" v="54" dt="2022-06-02T00:18:11.264"/>
    <p1510:client id="{342D4D38-17BB-D8E6-17B4-987737931AE8}" v="24" dt="2022-06-02T21:21:24.553"/>
    <p1510:client id="{3B06E43E-AD25-7B96-7A3A-9D35B2A53DA3}" v="290" dt="2022-06-01T23:51:09.754"/>
    <p1510:client id="{6B19DCCF-1492-4352-9DDF-ED0AB3F8FDF2}" v="896" dt="2022-05-31T17:47:36.370"/>
    <p1510:client id="{7D961950-E229-4966-B460-35E258AF9E07}" v="726" dt="2022-06-02T08:57:11.250"/>
    <p1510:client id="{8F789F42-07C6-5424-1388-BA1AFE6B467B}" v="234" dt="2022-06-02T21:14:19.300"/>
    <p1510:client id="{A6ABF501-2B84-44B8-BA02-E011AF4F1E95}" v="521" dt="2022-05-31T17:35:03.469"/>
    <p1510:client id="{D63D4605-8B70-4A9B-DBA3-42D001BC2AAC}" v="53" dt="2022-06-01T16:00:37.517"/>
    <p1510:client id="{DD38A547-288C-4EE9-9804-F68FCFDBCD59}" v="10" dt="2022-06-02T23:38:49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pierre, Liya" userId="S::llapierre@seattleu.edu::881bc43e-7dde-41b9-915d-6557f30b3cb3" providerId="AD" clId="Web-{2645CEC2-7E67-B5AF-BFC6-A1658B1D1D6D}"/>
    <pc:docChg chg="modSld">
      <pc:chgData name="Lapierre, Liya" userId="S::llapierre@seattleu.edu::881bc43e-7dde-41b9-915d-6557f30b3cb3" providerId="AD" clId="Web-{2645CEC2-7E67-B5AF-BFC6-A1658B1D1D6D}" dt="2022-06-02T00:18:11.264" v="51" actId="14100"/>
      <pc:docMkLst>
        <pc:docMk/>
      </pc:docMkLst>
      <pc:sldChg chg="modSp">
        <pc:chgData name="Lapierre, Liya" userId="S::llapierre@seattleu.edu::881bc43e-7dde-41b9-915d-6557f30b3cb3" providerId="AD" clId="Web-{2645CEC2-7E67-B5AF-BFC6-A1658B1D1D6D}" dt="2022-06-02T00:17:33.404" v="33" actId="20577"/>
        <pc:sldMkLst>
          <pc:docMk/>
          <pc:sldMk cId="1817481912" sldId="258"/>
        </pc:sldMkLst>
        <pc:spChg chg="mod">
          <ac:chgData name="Lapierre, Liya" userId="S::llapierre@seattleu.edu::881bc43e-7dde-41b9-915d-6557f30b3cb3" providerId="AD" clId="Web-{2645CEC2-7E67-B5AF-BFC6-A1658B1D1D6D}" dt="2022-06-02T00:17:33.404" v="33" actId="20577"/>
          <ac:spMkLst>
            <pc:docMk/>
            <pc:sldMk cId="1817481912" sldId="258"/>
            <ac:spMk id="3" creationId="{38DE2752-D39A-32D8-951E-8A78316DC15C}"/>
          </ac:spMkLst>
        </pc:spChg>
      </pc:sldChg>
      <pc:sldChg chg="modSp">
        <pc:chgData name="Lapierre, Liya" userId="S::llapierre@seattleu.edu::881bc43e-7dde-41b9-915d-6557f30b3cb3" providerId="AD" clId="Web-{2645CEC2-7E67-B5AF-BFC6-A1658B1D1D6D}" dt="2022-06-02T00:18:11.264" v="51" actId="14100"/>
        <pc:sldMkLst>
          <pc:docMk/>
          <pc:sldMk cId="3101732304" sldId="259"/>
        </pc:sldMkLst>
        <pc:spChg chg="mod">
          <ac:chgData name="Lapierre, Liya" userId="S::llapierre@seattleu.edu::881bc43e-7dde-41b9-915d-6557f30b3cb3" providerId="AD" clId="Web-{2645CEC2-7E67-B5AF-BFC6-A1658B1D1D6D}" dt="2022-06-02T00:18:11.264" v="51" actId="14100"/>
          <ac:spMkLst>
            <pc:docMk/>
            <pc:sldMk cId="3101732304" sldId="259"/>
            <ac:spMk id="3" creationId="{B6803597-C060-160F-603F-629782B13A35}"/>
          </ac:spMkLst>
        </pc:spChg>
      </pc:sldChg>
    </pc:docChg>
  </pc:docChgLst>
  <pc:docChgLst>
    <pc:chgData name="Sivakanthan, Nitharsan" userId="S::nsivakanthan@seattleu.edu::8d3a8673-680e-48e3-8c90-d0334557f2b3" providerId="AD" clId="Web-{8F789F42-07C6-5424-1388-BA1AFE6B467B}"/>
    <pc:docChg chg="modSld">
      <pc:chgData name="Sivakanthan, Nitharsan" userId="S::nsivakanthan@seattleu.edu::8d3a8673-680e-48e3-8c90-d0334557f2b3" providerId="AD" clId="Web-{8F789F42-07C6-5424-1388-BA1AFE6B467B}" dt="2022-06-02T21:14:18.940" v="144" actId="20577"/>
      <pc:docMkLst>
        <pc:docMk/>
      </pc:docMkLst>
      <pc:sldChg chg="modSp">
        <pc:chgData name="Sivakanthan, Nitharsan" userId="S::nsivakanthan@seattleu.edu::8d3a8673-680e-48e3-8c90-d0334557f2b3" providerId="AD" clId="Web-{8F789F42-07C6-5424-1388-BA1AFE6B467B}" dt="2022-06-02T21:14:18.940" v="144" actId="20577"/>
        <pc:sldMkLst>
          <pc:docMk/>
          <pc:sldMk cId="2534022837" sldId="261"/>
        </pc:sldMkLst>
        <pc:spChg chg="mod">
          <ac:chgData name="Sivakanthan, Nitharsan" userId="S::nsivakanthan@seattleu.edu::8d3a8673-680e-48e3-8c90-d0334557f2b3" providerId="AD" clId="Web-{8F789F42-07C6-5424-1388-BA1AFE6B467B}" dt="2022-06-02T21:13:56.222" v="124" actId="20577"/>
          <ac:spMkLst>
            <pc:docMk/>
            <pc:sldMk cId="2534022837" sldId="261"/>
            <ac:spMk id="16" creationId="{703175F6-7811-F019-C8C0-0C68CB0BBBB2}"/>
          </ac:spMkLst>
        </pc:spChg>
        <pc:spChg chg="mod">
          <ac:chgData name="Sivakanthan, Nitharsan" userId="S::nsivakanthan@seattleu.edu::8d3a8673-680e-48e3-8c90-d0334557f2b3" providerId="AD" clId="Web-{8F789F42-07C6-5424-1388-BA1AFE6B467B}" dt="2022-06-02T21:14:07.597" v="131" actId="20577"/>
          <ac:spMkLst>
            <pc:docMk/>
            <pc:sldMk cId="2534022837" sldId="261"/>
            <ac:spMk id="17" creationId="{4DFED7B0-6062-0832-E338-BF661775391D}"/>
          </ac:spMkLst>
        </pc:spChg>
        <pc:spChg chg="mod">
          <ac:chgData name="Sivakanthan, Nitharsan" userId="S::nsivakanthan@seattleu.edu::8d3a8673-680e-48e3-8c90-d0334557f2b3" providerId="AD" clId="Web-{8F789F42-07C6-5424-1388-BA1AFE6B467B}" dt="2022-06-02T21:14:18.940" v="144" actId="20577"/>
          <ac:spMkLst>
            <pc:docMk/>
            <pc:sldMk cId="2534022837" sldId="261"/>
            <ac:spMk id="18" creationId="{9A592A75-673B-D382-084C-62F020B3E8FC}"/>
          </ac:spMkLst>
        </pc:spChg>
        <pc:graphicFrameChg chg="mod modGraphic">
          <ac:chgData name="Sivakanthan, Nitharsan" userId="S::nsivakanthan@seattleu.edu::8d3a8673-680e-48e3-8c90-d0334557f2b3" providerId="AD" clId="Web-{8F789F42-07C6-5424-1388-BA1AFE6B467B}" dt="2022-06-02T20:37:48.556" v="83"/>
          <ac:graphicFrameMkLst>
            <pc:docMk/>
            <pc:sldMk cId="2534022837" sldId="261"/>
            <ac:graphicFrameMk id="13" creationId="{0879624A-6F72-EC43-2DA0-A0A8965451B0}"/>
          </ac:graphicFrameMkLst>
        </pc:graphicFrameChg>
        <pc:graphicFrameChg chg="mod modGraphic">
          <ac:chgData name="Sivakanthan, Nitharsan" userId="S::nsivakanthan@seattleu.edu::8d3a8673-680e-48e3-8c90-d0334557f2b3" providerId="AD" clId="Web-{8F789F42-07C6-5424-1388-BA1AFE6B467B}" dt="2022-06-02T20:37:34.337" v="69"/>
          <ac:graphicFrameMkLst>
            <pc:docMk/>
            <pc:sldMk cId="2534022837" sldId="261"/>
            <ac:graphicFrameMk id="14" creationId="{69547102-F748-ADB6-26AF-A67DFFF587DD}"/>
          </ac:graphicFrameMkLst>
        </pc:graphicFrameChg>
        <pc:graphicFrameChg chg="mod modGraphic">
          <ac:chgData name="Sivakanthan, Nitharsan" userId="S::nsivakanthan@seattleu.edu::8d3a8673-680e-48e3-8c90-d0334557f2b3" providerId="AD" clId="Web-{8F789F42-07C6-5424-1388-BA1AFE6B467B}" dt="2022-06-02T21:13:18.003" v="111"/>
          <ac:graphicFrameMkLst>
            <pc:docMk/>
            <pc:sldMk cId="2534022837" sldId="261"/>
            <ac:graphicFrameMk id="15" creationId="{B6788A15-33A9-D42D-DA99-8115BC6087A4}"/>
          </ac:graphicFrameMkLst>
        </pc:graphicFrameChg>
      </pc:sldChg>
    </pc:docChg>
  </pc:docChgLst>
  <pc:docChgLst>
    <pc:chgData name="Sebastian, Anjali" userId="S::asebastian@seattleu.edu::c75a1a80-7bb0-4f53-985e-6d84c22afa41" providerId="AD" clId="Web-{DD38A547-288C-4EE9-9804-F68FCFDBCD59}"/>
    <pc:docChg chg="modSld">
      <pc:chgData name="Sebastian, Anjali" userId="S::asebastian@seattleu.edu::c75a1a80-7bb0-4f53-985e-6d84c22afa41" providerId="AD" clId="Web-{DD38A547-288C-4EE9-9804-F68FCFDBCD59}" dt="2022-06-02T23:38:49.091" v="6" actId="1076"/>
      <pc:docMkLst>
        <pc:docMk/>
      </pc:docMkLst>
      <pc:sldChg chg="addSp modSp">
        <pc:chgData name="Sebastian, Anjali" userId="S::asebastian@seattleu.edu::c75a1a80-7bb0-4f53-985e-6d84c22afa41" providerId="AD" clId="Web-{DD38A547-288C-4EE9-9804-F68FCFDBCD59}" dt="2022-06-02T23:38:49.091" v="6" actId="1076"/>
        <pc:sldMkLst>
          <pc:docMk/>
          <pc:sldMk cId="2535305944" sldId="265"/>
        </pc:sldMkLst>
        <pc:spChg chg="add mod">
          <ac:chgData name="Sebastian, Anjali" userId="S::asebastian@seattleu.edu::c75a1a80-7bb0-4f53-985e-6d84c22afa41" providerId="AD" clId="Web-{DD38A547-288C-4EE9-9804-F68FCFDBCD59}" dt="2022-06-02T23:38:49.091" v="6" actId="1076"/>
          <ac:spMkLst>
            <pc:docMk/>
            <pc:sldMk cId="2535305944" sldId="265"/>
            <ac:spMk id="3" creationId="{1614E8FC-6942-321F-E258-3CF5B8B75695}"/>
          </ac:spMkLst>
        </pc:spChg>
      </pc:sldChg>
    </pc:docChg>
  </pc:docChgLst>
  <pc:docChgLst>
    <pc:chgData name="Sivakanthan, Nitharsan" userId="S::nsivakanthan@seattleu.edu::8d3a8673-680e-48e3-8c90-d0334557f2b3" providerId="AD" clId="Web-{D63D4605-8B70-4A9B-DBA3-42D001BC2AAC}"/>
    <pc:docChg chg="modSld">
      <pc:chgData name="Sivakanthan, Nitharsan" userId="S::nsivakanthan@seattleu.edu::8d3a8673-680e-48e3-8c90-d0334557f2b3" providerId="AD" clId="Web-{D63D4605-8B70-4A9B-DBA3-42D001BC2AAC}" dt="2022-06-01T16:00:37.517" v="51" actId="20577"/>
      <pc:docMkLst>
        <pc:docMk/>
      </pc:docMkLst>
      <pc:sldChg chg="modSp">
        <pc:chgData name="Sivakanthan, Nitharsan" userId="S::nsivakanthan@seattleu.edu::8d3a8673-680e-48e3-8c90-d0334557f2b3" providerId="AD" clId="Web-{D63D4605-8B70-4A9B-DBA3-42D001BC2AAC}" dt="2022-06-01T15:58:35.892" v="5" actId="20577"/>
        <pc:sldMkLst>
          <pc:docMk/>
          <pc:sldMk cId="1817481912" sldId="258"/>
        </pc:sldMkLst>
        <pc:spChg chg="mod">
          <ac:chgData name="Sivakanthan, Nitharsan" userId="S::nsivakanthan@seattleu.edu::8d3a8673-680e-48e3-8c90-d0334557f2b3" providerId="AD" clId="Web-{D63D4605-8B70-4A9B-DBA3-42D001BC2AAC}" dt="2022-06-01T15:58:35.892" v="5" actId="20577"/>
          <ac:spMkLst>
            <pc:docMk/>
            <pc:sldMk cId="1817481912" sldId="258"/>
            <ac:spMk id="2" creationId="{256D43FD-1CAE-41C2-34FC-4374AFCB1BFA}"/>
          </ac:spMkLst>
        </pc:spChg>
      </pc:sldChg>
      <pc:sldChg chg="modSp">
        <pc:chgData name="Sivakanthan, Nitharsan" userId="S::nsivakanthan@seattleu.edu::8d3a8673-680e-48e3-8c90-d0334557f2b3" providerId="AD" clId="Web-{D63D4605-8B70-4A9B-DBA3-42D001BC2AAC}" dt="2022-06-01T16:00:37.517" v="51" actId="20577"/>
        <pc:sldMkLst>
          <pc:docMk/>
          <pc:sldMk cId="447717465" sldId="263"/>
        </pc:sldMkLst>
        <pc:spChg chg="mod">
          <ac:chgData name="Sivakanthan, Nitharsan" userId="S::nsivakanthan@seattleu.edu::8d3a8673-680e-48e3-8c90-d0334557f2b3" providerId="AD" clId="Web-{D63D4605-8B70-4A9B-DBA3-42D001BC2AAC}" dt="2022-06-01T16:00:37.517" v="51" actId="20577"/>
          <ac:spMkLst>
            <pc:docMk/>
            <pc:sldMk cId="447717465" sldId="263"/>
            <ac:spMk id="3" creationId="{F1D69F2B-546B-C633-E1EC-583B4247C3E9}"/>
          </ac:spMkLst>
        </pc:spChg>
      </pc:sldChg>
    </pc:docChg>
  </pc:docChgLst>
  <pc:docChgLst>
    <pc:chgData name="Sivakanthan, Nitharsan" userId="S::nsivakanthan@seattleu.edu::8d3a8673-680e-48e3-8c90-d0334557f2b3" providerId="AD" clId="Web-{3B06E43E-AD25-7B96-7A3A-9D35B2A53DA3}"/>
    <pc:docChg chg="addSld delSld modSld sldOrd">
      <pc:chgData name="Sivakanthan, Nitharsan" userId="S::nsivakanthan@seattleu.edu::8d3a8673-680e-48e3-8c90-d0334557f2b3" providerId="AD" clId="Web-{3B06E43E-AD25-7B96-7A3A-9D35B2A53DA3}" dt="2022-06-02T00:05:27.670" v="347"/>
      <pc:docMkLst>
        <pc:docMk/>
      </pc:docMkLst>
      <pc:sldChg chg="modSp">
        <pc:chgData name="Sivakanthan, Nitharsan" userId="S::nsivakanthan@seattleu.edu::8d3a8673-680e-48e3-8c90-d0334557f2b3" providerId="AD" clId="Web-{3B06E43E-AD25-7B96-7A3A-9D35B2A53DA3}" dt="2022-06-01T23:51:09.754" v="277" actId="20577"/>
        <pc:sldMkLst>
          <pc:docMk/>
          <pc:sldMk cId="3101732304" sldId="259"/>
        </pc:sldMkLst>
        <pc:spChg chg="mod">
          <ac:chgData name="Sivakanthan, Nitharsan" userId="S::nsivakanthan@seattleu.edu::8d3a8673-680e-48e3-8c90-d0334557f2b3" providerId="AD" clId="Web-{3B06E43E-AD25-7B96-7A3A-9D35B2A53DA3}" dt="2022-06-01T23:51:09.754" v="277" actId="20577"/>
          <ac:spMkLst>
            <pc:docMk/>
            <pc:sldMk cId="3101732304" sldId="259"/>
            <ac:spMk id="3" creationId="{B6803597-C060-160F-603F-629782B13A35}"/>
          </ac:spMkLst>
        </pc:spChg>
      </pc:sldChg>
      <pc:sldChg chg="modSp modNotes">
        <pc:chgData name="Sivakanthan, Nitharsan" userId="S::nsivakanthan@seattleu.edu::8d3a8673-680e-48e3-8c90-d0334557f2b3" providerId="AD" clId="Web-{3B06E43E-AD25-7B96-7A3A-9D35B2A53DA3}" dt="2022-06-02T00:05:27.670" v="347"/>
        <pc:sldMkLst>
          <pc:docMk/>
          <pc:sldMk cId="2534022837" sldId="261"/>
        </pc:sldMkLst>
        <pc:graphicFrameChg chg="mod modGraphic">
          <ac:chgData name="Sivakanthan, Nitharsan" userId="S::nsivakanthan@seattleu.edu::8d3a8673-680e-48e3-8c90-d0334557f2b3" providerId="AD" clId="Web-{3B06E43E-AD25-7B96-7A3A-9D35B2A53DA3}" dt="2022-06-01T23:28:43.921" v="218"/>
          <ac:graphicFrameMkLst>
            <pc:docMk/>
            <pc:sldMk cId="2534022837" sldId="261"/>
            <ac:graphicFrameMk id="15" creationId="{B6788A15-33A9-D42D-DA99-8115BC6087A4}"/>
          </ac:graphicFrameMkLst>
        </pc:graphicFrameChg>
      </pc:sldChg>
      <pc:sldChg chg="modSp ord">
        <pc:chgData name="Sivakanthan, Nitharsan" userId="S::nsivakanthan@seattleu.edu::8d3a8673-680e-48e3-8c90-d0334557f2b3" providerId="AD" clId="Web-{3B06E43E-AD25-7B96-7A3A-9D35B2A53DA3}" dt="2022-06-01T23:43:00.555" v="254" actId="20577"/>
        <pc:sldMkLst>
          <pc:docMk/>
          <pc:sldMk cId="447717465" sldId="263"/>
        </pc:sldMkLst>
        <pc:spChg chg="mod">
          <ac:chgData name="Sivakanthan, Nitharsan" userId="S::nsivakanthan@seattleu.edu::8d3a8673-680e-48e3-8c90-d0334557f2b3" providerId="AD" clId="Web-{3B06E43E-AD25-7B96-7A3A-9D35B2A53DA3}" dt="2022-06-01T23:43:00.555" v="254" actId="20577"/>
          <ac:spMkLst>
            <pc:docMk/>
            <pc:sldMk cId="447717465" sldId="263"/>
            <ac:spMk id="2" creationId="{014A3CA6-4AC7-BB2C-EFDA-CCE12BA052DD}"/>
          </ac:spMkLst>
        </pc:spChg>
        <pc:spChg chg="mod">
          <ac:chgData name="Sivakanthan, Nitharsan" userId="S::nsivakanthan@seattleu.edu::8d3a8673-680e-48e3-8c90-d0334557f2b3" providerId="AD" clId="Web-{3B06E43E-AD25-7B96-7A3A-9D35B2A53DA3}" dt="2022-06-01T22:54:15.544" v="186" actId="20577"/>
          <ac:spMkLst>
            <pc:docMk/>
            <pc:sldMk cId="447717465" sldId="263"/>
            <ac:spMk id="3" creationId="{F1D69F2B-546B-C633-E1EC-583B4247C3E9}"/>
          </ac:spMkLst>
        </pc:spChg>
      </pc:sldChg>
      <pc:sldChg chg="modSp new del">
        <pc:chgData name="Sivakanthan, Nitharsan" userId="S::nsivakanthan@seattleu.edu::8d3a8673-680e-48e3-8c90-d0334557f2b3" providerId="AD" clId="Web-{3B06E43E-AD25-7B96-7A3A-9D35B2A53DA3}" dt="2022-06-01T23:42:49.227" v="233"/>
        <pc:sldMkLst>
          <pc:docMk/>
          <pc:sldMk cId="3224028556" sldId="267"/>
        </pc:sldMkLst>
        <pc:spChg chg="mod">
          <ac:chgData name="Sivakanthan, Nitharsan" userId="S::nsivakanthan@seattleu.edu::8d3a8673-680e-48e3-8c90-d0334557f2b3" providerId="AD" clId="Web-{3B06E43E-AD25-7B96-7A3A-9D35B2A53DA3}" dt="2022-06-01T23:41:09.196" v="231" actId="20577"/>
          <ac:spMkLst>
            <pc:docMk/>
            <pc:sldMk cId="3224028556" sldId="267"/>
            <ac:spMk id="2" creationId="{9443E930-7C80-9F4D-F18B-C71896710D21}"/>
          </ac:spMkLst>
        </pc:spChg>
      </pc:sldChg>
    </pc:docChg>
  </pc:docChgLst>
  <pc:docChgLst>
    <pc:chgData name="Lapierre, Liya" userId="S::llapierre@seattleu.edu::881bc43e-7dde-41b9-915d-6557f30b3cb3" providerId="AD" clId="Web-{342D4D38-17BB-D8E6-17B4-987737931AE8}"/>
    <pc:docChg chg="modSld">
      <pc:chgData name="Lapierre, Liya" userId="S::llapierre@seattleu.edu::881bc43e-7dde-41b9-915d-6557f30b3cb3" providerId="AD" clId="Web-{342D4D38-17BB-D8E6-17B4-987737931AE8}" dt="2022-06-03T00:54:57.310" v="83" actId="20577"/>
      <pc:docMkLst>
        <pc:docMk/>
      </pc:docMkLst>
      <pc:sldChg chg="modSp">
        <pc:chgData name="Lapierre, Liya" userId="S::llapierre@seattleu.edu::881bc43e-7dde-41b9-915d-6557f30b3cb3" providerId="AD" clId="Web-{342D4D38-17BB-D8E6-17B4-987737931AE8}" dt="2022-06-02T16:37:02.722" v="9" actId="20577"/>
        <pc:sldMkLst>
          <pc:docMk/>
          <pc:sldMk cId="1882475092" sldId="257"/>
        </pc:sldMkLst>
        <pc:spChg chg="mod">
          <ac:chgData name="Lapierre, Liya" userId="S::llapierre@seattleu.edu::881bc43e-7dde-41b9-915d-6557f30b3cb3" providerId="AD" clId="Web-{342D4D38-17BB-D8E6-17B4-987737931AE8}" dt="2022-06-02T16:37:02.722" v="9" actId="20577"/>
          <ac:spMkLst>
            <pc:docMk/>
            <pc:sldMk cId="1882475092" sldId="257"/>
            <ac:spMk id="3" creationId="{AB63A72C-9731-140A-80D2-8D57F536BAB0}"/>
          </ac:spMkLst>
        </pc:spChg>
      </pc:sldChg>
      <pc:sldChg chg="modSp">
        <pc:chgData name="Lapierre, Liya" userId="S::llapierre@seattleu.edu::881bc43e-7dde-41b9-915d-6557f30b3cb3" providerId="AD" clId="Web-{342D4D38-17BB-D8E6-17B4-987737931AE8}" dt="2022-06-03T00:54:57.310" v="83" actId="20577"/>
        <pc:sldMkLst>
          <pc:docMk/>
          <pc:sldMk cId="3101732304" sldId="259"/>
        </pc:sldMkLst>
        <pc:graphicFrameChg chg="modGraphic">
          <ac:chgData name="Lapierre, Liya" userId="S::llapierre@seattleu.edu::881bc43e-7dde-41b9-915d-6557f30b3cb3" providerId="AD" clId="Web-{342D4D38-17BB-D8E6-17B4-987737931AE8}" dt="2022-06-03T00:54:57.310" v="83" actId="20577"/>
          <ac:graphicFrameMkLst>
            <pc:docMk/>
            <pc:sldMk cId="3101732304" sldId="259"/>
            <ac:graphicFrameMk id="5" creationId="{7A42DD12-A449-DB4D-DFB8-58F643424528}"/>
          </ac:graphicFrameMkLst>
        </pc:graphicFrameChg>
      </pc:sldChg>
      <pc:sldChg chg="modSp">
        <pc:chgData name="Lapierre, Liya" userId="S::llapierre@seattleu.edu::881bc43e-7dde-41b9-915d-6557f30b3cb3" providerId="AD" clId="Web-{342D4D38-17BB-D8E6-17B4-987737931AE8}" dt="2022-06-02T21:21:24.022" v="17" actId="20577"/>
        <pc:sldMkLst>
          <pc:docMk/>
          <pc:sldMk cId="2534022837" sldId="261"/>
        </pc:sldMkLst>
        <pc:spChg chg="mod">
          <ac:chgData name="Lapierre, Liya" userId="S::llapierre@seattleu.edu::881bc43e-7dde-41b9-915d-6557f30b3cb3" providerId="AD" clId="Web-{342D4D38-17BB-D8E6-17B4-987737931AE8}" dt="2022-06-02T21:21:24.022" v="17" actId="20577"/>
          <ac:spMkLst>
            <pc:docMk/>
            <pc:sldMk cId="2534022837" sldId="261"/>
            <ac:spMk id="22" creationId="{9F4003F9-84BA-ED66-4029-B63FA08ABF87}"/>
          </ac:spMkLst>
        </pc:spChg>
      </pc:sldChg>
    </pc:docChg>
  </pc:docChgLst>
  <pc:docChgLst>
    <pc:chgData name="Sivakanthan, Nitharsan" userId="S::nsivakanthan@seattleu.edu::8d3a8673-680e-48e3-8c90-d0334557f2b3" providerId="AD" clId="Web-{A6ABF501-2B84-44B8-BA02-E011AF4F1E95}"/>
    <pc:docChg chg="addSld delSld modSld">
      <pc:chgData name="Sivakanthan, Nitharsan" userId="S::nsivakanthan@seattleu.edu::8d3a8673-680e-48e3-8c90-d0334557f2b3" providerId="AD" clId="Web-{A6ABF501-2B84-44B8-BA02-E011AF4F1E95}" dt="2022-05-31T17:35:03.187" v="516" actId="20577"/>
      <pc:docMkLst>
        <pc:docMk/>
      </pc:docMkLst>
      <pc:sldChg chg="addSp delSp">
        <pc:chgData name="Sivakanthan, Nitharsan" userId="S::nsivakanthan@seattleu.edu::8d3a8673-680e-48e3-8c90-d0334557f2b3" providerId="AD" clId="Web-{A6ABF501-2B84-44B8-BA02-E011AF4F1E95}" dt="2022-05-31T16:22:01.002" v="60"/>
        <pc:sldMkLst>
          <pc:docMk/>
          <pc:sldMk cId="109857222" sldId="256"/>
        </pc:sldMkLst>
        <pc:spChg chg="add del">
          <ac:chgData name="Sivakanthan, Nitharsan" userId="S::nsivakanthan@seattleu.edu::8d3a8673-680e-48e3-8c90-d0334557f2b3" providerId="AD" clId="Web-{A6ABF501-2B84-44B8-BA02-E011AF4F1E95}" dt="2022-05-31T16:22:01.002" v="60"/>
          <ac:spMkLst>
            <pc:docMk/>
            <pc:sldMk cId="109857222" sldId="256"/>
            <ac:spMk id="4" creationId="{D9954872-91E5-6F49-0C58-61B213EB92C9}"/>
          </ac:spMkLst>
        </pc:spChg>
      </pc:sldChg>
      <pc:sldChg chg="modSp new">
        <pc:chgData name="Sivakanthan, Nitharsan" userId="S::nsivakanthan@seattleu.edu::8d3a8673-680e-48e3-8c90-d0334557f2b3" providerId="AD" clId="Web-{A6ABF501-2B84-44B8-BA02-E011AF4F1E95}" dt="2022-05-31T17:16:35.532" v="418" actId="20577"/>
        <pc:sldMkLst>
          <pc:docMk/>
          <pc:sldMk cId="1882475092" sldId="257"/>
        </pc:sldMkLst>
        <pc:spChg chg="mod">
          <ac:chgData name="Sivakanthan, Nitharsan" userId="S::nsivakanthan@seattleu.edu::8d3a8673-680e-48e3-8c90-d0334557f2b3" providerId="AD" clId="Web-{A6ABF501-2B84-44B8-BA02-E011AF4F1E95}" dt="2022-05-31T16:19:57.613" v="6" actId="20577"/>
          <ac:spMkLst>
            <pc:docMk/>
            <pc:sldMk cId="1882475092" sldId="257"/>
            <ac:spMk id="2" creationId="{E42A26D7-A219-C4CD-1B69-C525622B8E91}"/>
          </ac:spMkLst>
        </pc:spChg>
        <pc:spChg chg="mod">
          <ac:chgData name="Sivakanthan, Nitharsan" userId="S::nsivakanthan@seattleu.edu::8d3a8673-680e-48e3-8c90-d0334557f2b3" providerId="AD" clId="Web-{A6ABF501-2B84-44B8-BA02-E011AF4F1E95}" dt="2022-05-31T17:16:35.532" v="418" actId="20577"/>
          <ac:spMkLst>
            <pc:docMk/>
            <pc:sldMk cId="1882475092" sldId="257"/>
            <ac:spMk id="3" creationId="{AB63A72C-9731-140A-80D2-8D57F536BAB0}"/>
          </ac:spMkLst>
        </pc:spChg>
      </pc:sldChg>
      <pc:sldChg chg="modSp new">
        <pc:chgData name="Sivakanthan, Nitharsan" userId="S::nsivakanthan@seattleu.edu::8d3a8673-680e-48e3-8c90-d0334557f2b3" providerId="AD" clId="Web-{A6ABF501-2B84-44B8-BA02-E011AF4F1E95}" dt="2022-05-31T16:20:18.128" v="15" actId="20577"/>
        <pc:sldMkLst>
          <pc:docMk/>
          <pc:sldMk cId="1817481912" sldId="258"/>
        </pc:sldMkLst>
        <pc:spChg chg="mod">
          <ac:chgData name="Sivakanthan, Nitharsan" userId="S::nsivakanthan@seattleu.edu::8d3a8673-680e-48e3-8c90-d0334557f2b3" providerId="AD" clId="Web-{A6ABF501-2B84-44B8-BA02-E011AF4F1E95}" dt="2022-05-31T16:20:18.128" v="15" actId="20577"/>
          <ac:spMkLst>
            <pc:docMk/>
            <pc:sldMk cId="1817481912" sldId="258"/>
            <ac:spMk id="2" creationId="{256D43FD-1CAE-41C2-34FC-4374AFCB1BFA}"/>
          </ac:spMkLst>
        </pc:spChg>
      </pc:sldChg>
      <pc:sldChg chg="modSp new">
        <pc:chgData name="Sivakanthan, Nitharsan" userId="S::nsivakanthan@seattleu.edu::8d3a8673-680e-48e3-8c90-d0334557f2b3" providerId="AD" clId="Web-{A6ABF501-2B84-44B8-BA02-E011AF4F1E95}" dt="2022-05-31T16:20:30.347" v="18" actId="20577"/>
        <pc:sldMkLst>
          <pc:docMk/>
          <pc:sldMk cId="3101732304" sldId="259"/>
        </pc:sldMkLst>
        <pc:spChg chg="mod">
          <ac:chgData name="Sivakanthan, Nitharsan" userId="S::nsivakanthan@seattleu.edu::8d3a8673-680e-48e3-8c90-d0334557f2b3" providerId="AD" clId="Web-{A6ABF501-2B84-44B8-BA02-E011AF4F1E95}" dt="2022-05-31T16:20:30.347" v="18" actId="20577"/>
          <ac:spMkLst>
            <pc:docMk/>
            <pc:sldMk cId="3101732304" sldId="259"/>
            <ac:spMk id="2" creationId="{23D07B05-D0F1-2D28-C537-45ADEA0C770F}"/>
          </ac:spMkLst>
        </pc:spChg>
      </pc:sldChg>
      <pc:sldChg chg="addSp delSp modSp new mod setBg">
        <pc:chgData name="Sivakanthan, Nitharsan" userId="S::nsivakanthan@seattleu.edu::8d3a8673-680e-48e3-8c90-d0334557f2b3" providerId="AD" clId="Web-{A6ABF501-2B84-44B8-BA02-E011AF4F1E95}" dt="2022-05-31T17:35:03.187" v="516" actId="20577"/>
        <pc:sldMkLst>
          <pc:docMk/>
          <pc:sldMk cId="821041119" sldId="260"/>
        </pc:sldMkLst>
        <pc:spChg chg="mod">
          <ac:chgData name="Sivakanthan, Nitharsan" userId="S::nsivakanthan@seattleu.edu::8d3a8673-680e-48e3-8c90-d0334557f2b3" providerId="AD" clId="Web-{A6ABF501-2B84-44B8-BA02-E011AF4F1E95}" dt="2022-05-31T17:32:32.547" v="471"/>
          <ac:spMkLst>
            <pc:docMk/>
            <pc:sldMk cId="821041119" sldId="260"/>
            <ac:spMk id="2" creationId="{E028930B-E945-DA7B-6B19-121292C91148}"/>
          </ac:spMkLst>
        </pc:spChg>
        <pc:spChg chg="mod">
          <ac:chgData name="Sivakanthan, Nitharsan" userId="S::nsivakanthan@seattleu.edu::8d3a8673-680e-48e3-8c90-d0334557f2b3" providerId="AD" clId="Web-{A6ABF501-2B84-44B8-BA02-E011AF4F1E95}" dt="2022-05-31T17:35:03.187" v="516" actId="20577"/>
          <ac:spMkLst>
            <pc:docMk/>
            <pc:sldMk cId="821041119" sldId="260"/>
            <ac:spMk id="3" creationId="{DBE7B6FF-BC15-331F-AFFA-490CFA243D16}"/>
          </ac:spMkLst>
        </pc:spChg>
        <pc:spChg chg="add">
          <ac:chgData name="Sivakanthan, Nitharsan" userId="S::nsivakanthan@seattleu.edu::8d3a8673-680e-48e3-8c90-d0334557f2b3" providerId="AD" clId="Web-{A6ABF501-2B84-44B8-BA02-E011AF4F1E95}" dt="2022-05-31T17:32:32.547" v="471"/>
          <ac:spMkLst>
            <pc:docMk/>
            <pc:sldMk cId="821041119" sldId="260"/>
            <ac:spMk id="9" creationId="{9427AF5F-9A0E-42B7-A252-FD64C9885F9C}"/>
          </ac:spMkLst>
        </pc:spChg>
        <pc:picChg chg="add del mod">
          <ac:chgData name="Sivakanthan, Nitharsan" userId="S::nsivakanthan@seattleu.edu::8d3a8673-680e-48e3-8c90-d0334557f2b3" providerId="AD" clId="Web-{A6ABF501-2B84-44B8-BA02-E011AF4F1E95}" dt="2022-05-31T17:33:00.938" v="475"/>
          <ac:picMkLst>
            <pc:docMk/>
            <pc:sldMk cId="821041119" sldId="260"/>
            <ac:picMk id="4" creationId="{4F458EEA-7644-FE95-175E-5793CC5B8DA9}"/>
          </ac:picMkLst>
        </pc:picChg>
        <pc:picChg chg="add mod">
          <ac:chgData name="Sivakanthan, Nitharsan" userId="S::nsivakanthan@seattleu.edu::8d3a8673-680e-48e3-8c90-d0334557f2b3" providerId="AD" clId="Web-{A6ABF501-2B84-44B8-BA02-E011AF4F1E95}" dt="2022-05-31T17:33:16.828" v="480" actId="1076"/>
          <ac:picMkLst>
            <pc:docMk/>
            <pc:sldMk cId="821041119" sldId="260"/>
            <ac:picMk id="5" creationId="{12773D17-A5C2-C5E1-C12E-E8F1AF0EBDBD}"/>
          </ac:picMkLst>
        </pc:picChg>
      </pc:sldChg>
      <pc:sldChg chg="modSp new">
        <pc:chgData name="Sivakanthan, Nitharsan" userId="S::nsivakanthan@seattleu.edu::8d3a8673-680e-48e3-8c90-d0334557f2b3" providerId="AD" clId="Web-{A6ABF501-2B84-44B8-BA02-E011AF4F1E95}" dt="2022-05-31T16:21:00.706" v="35" actId="20577"/>
        <pc:sldMkLst>
          <pc:docMk/>
          <pc:sldMk cId="2534022837" sldId="261"/>
        </pc:sldMkLst>
        <pc:spChg chg="mod">
          <ac:chgData name="Sivakanthan, Nitharsan" userId="S::nsivakanthan@seattleu.edu::8d3a8673-680e-48e3-8c90-d0334557f2b3" providerId="AD" clId="Web-{A6ABF501-2B84-44B8-BA02-E011AF4F1E95}" dt="2022-05-31T16:21:00.706" v="35" actId="20577"/>
          <ac:spMkLst>
            <pc:docMk/>
            <pc:sldMk cId="2534022837" sldId="261"/>
            <ac:spMk id="2" creationId="{B2DB8FDE-E2B2-F5AE-F53C-025167581C8F}"/>
          </ac:spMkLst>
        </pc:spChg>
      </pc:sldChg>
      <pc:sldChg chg="new">
        <pc:chgData name="Sivakanthan, Nitharsan" userId="S::nsivakanthan@seattleu.edu::8d3a8673-680e-48e3-8c90-d0334557f2b3" providerId="AD" clId="Web-{A6ABF501-2B84-44B8-BA02-E011AF4F1E95}" dt="2022-05-31T16:21:00.862" v="36"/>
        <pc:sldMkLst>
          <pc:docMk/>
          <pc:sldMk cId="2840549541" sldId="262"/>
        </pc:sldMkLst>
      </pc:sldChg>
      <pc:sldChg chg="modSp new">
        <pc:chgData name="Sivakanthan, Nitharsan" userId="S::nsivakanthan@seattleu.edu::8d3a8673-680e-48e3-8c90-d0334557f2b3" providerId="AD" clId="Web-{A6ABF501-2B84-44B8-BA02-E011AF4F1E95}" dt="2022-05-31T16:21:26.424" v="47" actId="20577"/>
        <pc:sldMkLst>
          <pc:docMk/>
          <pc:sldMk cId="447717465" sldId="263"/>
        </pc:sldMkLst>
        <pc:spChg chg="mod">
          <ac:chgData name="Sivakanthan, Nitharsan" userId="S::nsivakanthan@seattleu.edu::8d3a8673-680e-48e3-8c90-d0334557f2b3" providerId="AD" clId="Web-{A6ABF501-2B84-44B8-BA02-E011AF4F1E95}" dt="2022-05-31T16:21:26.424" v="47" actId="20577"/>
          <ac:spMkLst>
            <pc:docMk/>
            <pc:sldMk cId="447717465" sldId="263"/>
            <ac:spMk id="2" creationId="{014A3CA6-4AC7-BB2C-EFDA-CCE12BA052DD}"/>
          </ac:spMkLst>
        </pc:spChg>
      </pc:sldChg>
      <pc:sldChg chg="new del">
        <pc:chgData name="Sivakanthan, Nitharsan" userId="S::nsivakanthan@seattleu.edu::8d3a8673-680e-48e3-8c90-d0334557f2b3" providerId="AD" clId="Web-{A6ABF501-2B84-44B8-BA02-E011AF4F1E95}" dt="2022-05-31T16:21:42.034" v="52"/>
        <pc:sldMkLst>
          <pc:docMk/>
          <pc:sldMk cId="1201596312" sldId="264"/>
        </pc:sldMkLst>
      </pc:sldChg>
      <pc:sldChg chg="delSp modSp new">
        <pc:chgData name="Sivakanthan, Nitharsan" userId="S::nsivakanthan@seattleu.edu::8d3a8673-680e-48e3-8c90-d0334557f2b3" providerId="AD" clId="Web-{A6ABF501-2B84-44B8-BA02-E011AF4F1E95}" dt="2022-05-31T16:21:37.174" v="51"/>
        <pc:sldMkLst>
          <pc:docMk/>
          <pc:sldMk cId="2535305944" sldId="265"/>
        </pc:sldMkLst>
        <pc:spChg chg="mod">
          <ac:chgData name="Sivakanthan, Nitharsan" userId="S::nsivakanthan@seattleu.edu::8d3a8673-680e-48e3-8c90-d0334557f2b3" providerId="AD" clId="Web-{A6ABF501-2B84-44B8-BA02-E011AF4F1E95}" dt="2022-05-31T16:21:33.799" v="50" actId="20577"/>
          <ac:spMkLst>
            <pc:docMk/>
            <pc:sldMk cId="2535305944" sldId="265"/>
            <ac:spMk id="2" creationId="{BD80F9FE-502A-1DDB-D69B-E5FAAB58863E}"/>
          </ac:spMkLst>
        </pc:spChg>
        <pc:spChg chg="del">
          <ac:chgData name="Sivakanthan, Nitharsan" userId="S::nsivakanthan@seattleu.edu::8d3a8673-680e-48e3-8c90-d0334557f2b3" providerId="AD" clId="Web-{A6ABF501-2B84-44B8-BA02-E011AF4F1E95}" dt="2022-05-31T16:21:37.174" v="51"/>
          <ac:spMkLst>
            <pc:docMk/>
            <pc:sldMk cId="2535305944" sldId="265"/>
            <ac:spMk id="3" creationId="{369EE120-F9B8-7A48-1500-FDFC8614AF4C}"/>
          </ac:spMkLst>
        </pc:spChg>
      </pc:sldChg>
      <pc:sldChg chg="modSp new">
        <pc:chgData name="Sivakanthan, Nitharsan" userId="S::nsivakanthan@seattleu.edu::8d3a8673-680e-48e3-8c90-d0334557f2b3" providerId="AD" clId="Web-{A6ABF501-2B84-44B8-BA02-E011AF4F1E95}" dt="2022-05-31T16:21:55.627" v="59" actId="20577"/>
        <pc:sldMkLst>
          <pc:docMk/>
          <pc:sldMk cId="2471537217" sldId="266"/>
        </pc:sldMkLst>
        <pc:spChg chg="mod">
          <ac:chgData name="Sivakanthan, Nitharsan" userId="S::nsivakanthan@seattleu.edu::8d3a8673-680e-48e3-8c90-d0334557f2b3" providerId="AD" clId="Web-{A6ABF501-2B84-44B8-BA02-E011AF4F1E95}" dt="2022-05-31T16:21:55.627" v="59" actId="20577"/>
          <ac:spMkLst>
            <pc:docMk/>
            <pc:sldMk cId="2471537217" sldId="266"/>
            <ac:spMk id="2" creationId="{28803173-B240-A251-6547-BD81747F0D13}"/>
          </ac:spMkLst>
        </pc:spChg>
      </pc:sldChg>
    </pc:docChg>
  </pc:docChgLst>
  <pc:docChgLst>
    <pc:chgData name="Lapierre, Liya" userId="S::llapierre@seattleu.edu::881bc43e-7dde-41b9-915d-6557f30b3cb3" providerId="AD" clId="Web-{171A6ABB-22C9-5E2D-C61C-E152BF9728B3}"/>
    <pc:docChg chg="addSld delSld modSld">
      <pc:chgData name="Lapierre, Liya" userId="S::llapierre@seattleu.edu::881bc43e-7dde-41b9-915d-6557f30b3cb3" providerId="AD" clId="Web-{171A6ABB-22C9-5E2D-C61C-E152BF9728B3}" dt="2022-06-01T23:41:05.398" v="1221" actId="20577"/>
      <pc:docMkLst>
        <pc:docMk/>
      </pc:docMkLst>
      <pc:sldChg chg="modSp">
        <pc:chgData name="Lapierre, Liya" userId="S::llapierre@seattleu.edu::881bc43e-7dde-41b9-915d-6557f30b3cb3" providerId="AD" clId="Web-{171A6ABB-22C9-5E2D-C61C-E152BF9728B3}" dt="2022-06-01T23:23:46.159" v="1185" actId="20577"/>
        <pc:sldMkLst>
          <pc:docMk/>
          <pc:sldMk cId="109857222" sldId="256"/>
        </pc:sldMkLst>
        <pc:spChg chg="mod">
          <ac:chgData name="Lapierre, Liya" userId="S::llapierre@seattleu.edu::881bc43e-7dde-41b9-915d-6557f30b3cb3" providerId="AD" clId="Web-{171A6ABB-22C9-5E2D-C61C-E152BF9728B3}" dt="2022-06-01T23:23:27.815" v="118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pierre, Liya" userId="S::llapierre@seattleu.edu::881bc43e-7dde-41b9-915d-6557f30b3cb3" providerId="AD" clId="Web-{171A6ABB-22C9-5E2D-C61C-E152BF9728B3}" dt="2022-06-01T23:23:46.159" v="118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Lapierre, Liya" userId="S::llapierre@seattleu.edu::881bc43e-7dde-41b9-915d-6557f30b3cb3" providerId="AD" clId="Web-{171A6ABB-22C9-5E2D-C61C-E152BF9728B3}" dt="2022-06-01T23:41:05.398" v="1221" actId="20577"/>
        <pc:sldMkLst>
          <pc:docMk/>
          <pc:sldMk cId="1817481912" sldId="258"/>
        </pc:sldMkLst>
        <pc:spChg chg="mod">
          <ac:chgData name="Lapierre, Liya" userId="S::llapierre@seattleu.edu::881bc43e-7dde-41b9-915d-6557f30b3cb3" providerId="AD" clId="Web-{171A6ABB-22C9-5E2D-C61C-E152BF9728B3}" dt="2022-06-01T23:41:05.398" v="1221" actId="20577"/>
          <ac:spMkLst>
            <pc:docMk/>
            <pc:sldMk cId="1817481912" sldId="258"/>
            <ac:spMk id="3" creationId="{38DE2752-D39A-32D8-951E-8A78316DC15C}"/>
          </ac:spMkLst>
        </pc:spChg>
      </pc:sldChg>
      <pc:sldChg chg="addSp delSp modSp">
        <pc:chgData name="Lapierre, Liya" userId="S::llapierre@seattleu.edu::881bc43e-7dde-41b9-915d-6557f30b3cb3" providerId="AD" clId="Web-{171A6ABB-22C9-5E2D-C61C-E152BF9728B3}" dt="2022-06-01T23:28:49.191" v="1211"/>
        <pc:sldMkLst>
          <pc:docMk/>
          <pc:sldMk cId="2534022837" sldId="261"/>
        </pc:sldMkLst>
        <pc:spChg chg="mod">
          <ac:chgData name="Lapierre, Liya" userId="S::llapierre@seattleu.edu::881bc43e-7dde-41b9-915d-6557f30b3cb3" providerId="AD" clId="Web-{171A6ABB-22C9-5E2D-C61C-E152BF9728B3}" dt="2022-06-01T22:48:31.343" v="832" actId="1076"/>
          <ac:spMkLst>
            <pc:docMk/>
            <pc:sldMk cId="2534022837" sldId="261"/>
            <ac:spMk id="2" creationId="{B2DB8FDE-E2B2-F5AE-F53C-025167581C8F}"/>
          </ac:spMkLst>
        </pc:spChg>
        <pc:spChg chg="del">
          <ac:chgData name="Lapierre, Liya" userId="S::llapierre@seattleu.edu::881bc43e-7dde-41b9-915d-6557f30b3cb3" providerId="AD" clId="Web-{171A6ABB-22C9-5E2D-C61C-E152BF9728B3}" dt="2022-06-01T22:08:47.883" v="7"/>
          <ac:spMkLst>
            <pc:docMk/>
            <pc:sldMk cId="2534022837" sldId="261"/>
            <ac:spMk id="3" creationId="{14FDF4BF-2652-8BAD-392C-66DD4E59FF21}"/>
          </ac:spMkLst>
        </pc:spChg>
        <pc:spChg chg="add del mod">
          <ac:chgData name="Lapierre, Liya" userId="S::llapierre@seattleu.edu::881bc43e-7dde-41b9-915d-6557f30b3cb3" providerId="AD" clId="Web-{171A6ABB-22C9-5E2D-C61C-E152BF9728B3}" dt="2022-06-01T22:09:42.836" v="17"/>
          <ac:spMkLst>
            <pc:docMk/>
            <pc:sldMk cId="2534022837" sldId="261"/>
            <ac:spMk id="4" creationId="{1D7AD068-EC63-786A-AAF4-32F4FDD0646B}"/>
          </ac:spMkLst>
        </pc:spChg>
        <pc:spChg chg="add mod">
          <ac:chgData name="Lapierre, Liya" userId="S::llapierre@seattleu.edu::881bc43e-7dde-41b9-915d-6557f30b3cb3" providerId="AD" clId="Web-{171A6ABB-22C9-5E2D-C61C-E152BF9728B3}" dt="2022-06-01T22:48:41.093" v="833" actId="1076"/>
          <ac:spMkLst>
            <pc:docMk/>
            <pc:sldMk cId="2534022837" sldId="261"/>
            <ac:spMk id="5" creationId="{04880925-80C8-0963-DF0E-987A00BD3AFF}"/>
          </ac:spMkLst>
        </pc:spChg>
        <pc:spChg chg="add del">
          <ac:chgData name="Lapierre, Liya" userId="S::llapierre@seattleu.edu::881bc43e-7dde-41b9-915d-6557f30b3cb3" providerId="AD" clId="Web-{171A6ABB-22C9-5E2D-C61C-E152BF9728B3}" dt="2022-06-01T22:09:57.227" v="21"/>
          <ac:spMkLst>
            <pc:docMk/>
            <pc:sldMk cId="2534022837" sldId="261"/>
            <ac:spMk id="6" creationId="{C0BB1A15-5B49-04A8-7FC1-76384B70283B}"/>
          </ac:spMkLst>
        </pc:spChg>
        <pc:spChg chg="add mod">
          <ac:chgData name="Lapierre, Liya" userId="S::llapierre@seattleu.edu::881bc43e-7dde-41b9-915d-6557f30b3cb3" providerId="AD" clId="Web-{171A6ABB-22C9-5E2D-C61C-E152BF9728B3}" dt="2022-06-01T22:48:41.124" v="834" actId="1076"/>
          <ac:spMkLst>
            <pc:docMk/>
            <pc:sldMk cId="2534022837" sldId="261"/>
            <ac:spMk id="7" creationId="{90A60FA0-9F78-CBD0-AD19-93F3D658C5A1}"/>
          </ac:spMkLst>
        </pc:spChg>
        <pc:spChg chg="add mod">
          <ac:chgData name="Lapierre, Liya" userId="S::llapierre@seattleu.edu::881bc43e-7dde-41b9-915d-6557f30b3cb3" providerId="AD" clId="Web-{171A6ABB-22C9-5E2D-C61C-E152BF9728B3}" dt="2022-06-01T22:48:41.171" v="835" actId="1076"/>
          <ac:spMkLst>
            <pc:docMk/>
            <pc:sldMk cId="2534022837" sldId="261"/>
            <ac:spMk id="8" creationId="{536E238A-0E02-6880-02F2-0C41F729EF00}"/>
          </ac:spMkLst>
        </pc:spChg>
        <pc:spChg chg="add mod ord">
          <ac:chgData name="Lapierre, Liya" userId="S::llapierre@seattleu.edu::881bc43e-7dde-41b9-915d-6557f30b3cb3" providerId="AD" clId="Web-{171A6ABB-22C9-5E2D-C61C-E152BF9728B3}" dt="2022-06-01T22:48:41.561" v="845" actId="1076"/>
          <ac:spMkLst>
            <pc:docMk/>
            <pc:sldMk cId="2534022837" sldId="261"/>
            <ac:spMk id="9" creationId="{6F319C94-F65F-A6C3-4362-B4F4729167D4}"/>
          </ac:spMkLst>
        </pc:spChg>
        <pc:spChg chg="add mod ord">
          <ac:chgData name="Lapierre, Liya" userId="S::llapierre@seattleu.edu::881bc43e-7dde-41b9-915d-6557f30b3cb3" providerId="AD" clId="Web-{171A6ABB-22C9-5E2D-C61C-E152BF9728B3}" dt="2022-06-01T22:48:41.483" v="843" actId="1076"/>
          <ac:spMkLst>
            <pc:docMk/>
            <pc:sldMk cId="2534022837" sldId="261"/>
            <ac:spMk id="10" creationId="{E92685DC-21F5-5645-AF6D-9DE79FF6A846}"/>
          </ac:spMkLst>
        </pc:spChg>
        <pc:spChg chg="add mod ord">
          <ac:chgData name="Lapierre, Liya" userId="S::llapierre@seattleu.edu::881bc43e-7dde-41b9-915d-6557f30b3cb3" providerId="AD" clId="Web-{171A6ABB-22C9-5E2D-C61C-E152BF9728B3}" dt="2022-06-01T22:48:41.639" v="847" actId="1076"/>
          <ac:spMkLst>
            <pc:docMk/>
            <pc:sldMk cId="2534022837" sldId="261"/>
            <ac:spMk id="11" creationId="{E09F466A-EAB2-7C65-7BFA-3D8BBE78581F}"/>
          </ac:spMkLst>
        </pc:spChg>
        <pc:spChg chg="add mod">
          <ac:chgData name="Lapierre, Liya" userId="S::llapierre@seattleu.edu::881bc43e-7dde-41b9-915d-6557f30b3cb3" providerId="AD" clId="Web-{171A6ABB-22C9-5E2D-C61C-E152BF9728B3}" dt="2022-06-01T22:48:41.343" v="839" actId="1076"/>
          <ac:spMkLst>
            <pc:docMk/>
            <pc:sldMk cId="2534022837" sldId="261"/>
            <ac:spMk id="16" creationId="{703175F6-7811-F019-C8C0-0C68CB0BBBB2}"/>
          </ac:spMkLst>
        </pc:spChg>
        <pc:spChg chg="add mod">
          <ac:chgData name="Lapierre, Liya" userId="S::llapierre@seattleu.edu::881bc43e-7dde-41b9-915d-6557f30b3cb3" providerId="AD" clId="Web-{171A6ABB-22C9-5E2D-C61C-E152BF9728B3}" dt="2022-06-01T22:48:41.389" v="840" actId="1076"/>
          <ac:spMkLst>
            <pc:docMk/>
            <pc:sldMk cId="2534022837" sldId="261"/>
            <ac:spMk id="17" creationId="{4DFED7B0-6062-0832-E338-BF661775391D}"/>
          </ac:spMkLst>
        </pc:spChg>
        <pc:spChg chg="add mod">
          <ac:chgData name="Lapierre, Liya" userId="S::llapierre@seattleu.edu::881bc43e-7dde-41b9-915d-6557f30b3cb3" providerId="AD" clId="Web-{171A6ABB-22C9-5E2D-C61C-E152BF9728B3}" dt="2022-06-01T22:48:41.421" v="841" actId="1076"/>
          <ac:spMkLst>
            <pc:docMk/>
            <pc:sldMk cId="2534022837" sldId="261"/>
            <ac:spMk id="18" creationId="{9A592A75-673B-D382-084C-62F020B3E8FC}"/>
          </ac:spMkLst>
        </pc:spChg>
        <pc:spChg chg="add mod">
          <ac:chgData name="Lapierre, Liya" userId="S::llapierre@seattleu.edu::881bc43e-7dde-41b9-915d-6557f30b3cb3" providerId="AD" clId="Web-{171A6ABB-22C9-5E2D-C61C-E152BF9728B3}" dt="2022-06-01T22:48:41.452" v="842" actId="1076"/>
          <ac:spMkLst>
            <pc:docMk/>
            <pc:sldMk cId="2534022837" sldId="261"/>
            <ac:spMk id="19" creationId="{F8793FFD-2BD9-11FD-28FE-B62E314B9913}"/>
          </ac:spMkLst>
        </pc:spChg>
        <pc:spChg chg="add mod ord">
          <ac:chgData name="Lapierre, Liya" userId="S::llapierre@seattleu.edu::881bc43e-7dde-41b9-915d-6557f30b3cb3" providerId="AD" clId="Web-{171A6ABB-22C9-5E2D-C61C-E152BF9728B3}" dt="2022-06-01T22:48:41.530" v="844" actId="1076"/>
          <ac:spMkLst>
            <pc:docMk/>
            <pc:sldMk cId="2534022837" sldId="261"/>
            <ac:spMk id="20" creationId="{7C98A302-7098-D42F-3E56-8396A0E52167}"/>
          </ac:spMkLst>
        </pc:spChg>
        <pc:spChg chg="add mod">
          <ac:chgData name="Lapierre, Liya" userId="S::llapierre@seattleu.edu::881bc43e-7dde-41b9-915d-6557f30b3cb3" providerId="AD" clId="Web-{171A6ABB-22C9-5E2D-C61C-E152BF9728B3}" dt="2022-06-01T22:48:41.608" v="846" actId="1076"/>
          <ac:spMkLst>
            <pc:docMk/>
            <pc:sldMk cId="2534022837" sldId="261"/>
            <ac:spMk id="21" creationId="{7E9D24F6-6D96-7FAC-F673-249CBD0F276D}"/>
          </ac:spMkLst>
        </pc:spChg>
        <pc:spChg chg="add mod">
          <ac:chgData name="Lapierre, Liya" userId="S::llapierre@seattleu.edu::881bc43e-7dde-41b9-915d-6557f30b3cb3" providerId="AD" clId="Web-{171A6ABB-22C9-5E2D-C61C-E152BF9728B3}" dt="2022-06-01T22:57:23.610" v="1175" actId="1076"/>
          <ac:spMkLst>
            <pc:docMk/>
            <pc:sldMk cId="2534022837" sldId="261"/>
            <ac:spMk id="22" creationId="{9F4003F9-84BA-ED66-4029-B63FA08ABF87}"/>
          </ac:spMkLst>
        </pc:spChg>
        <pc:graphicFrameChg chg="add mod modGraphic">
          <ac:chgData name="Lapierre, Liya" userId="S::llapierre@seattleu.edu::881bc43e-7dde-41b9-915d-6557f30b3cb3" providerId="AD" clId="Web-{171A6ABB-22C9-5E2D-C61C-E152BF9728B3}" dt="2022-06-01T23:28:38.473" v="1197"/>
          <ac:graphicFrameMkLst>
            <pc:docMk/>
            <pc:sldMk cId="2534022837" sldId="261"/>
            <ac:graphicFrameMk id="13" creationId="{0879624A-6F72-EC43-2DA0-A0A8965451B0}"/>
          </ac:graphicFrameMkLst>
        </pc:graphicFrameChg>
        <pc:graphicFrameChg chg="add mod modGraphic">
          <ac:chgData name="Lapierre, Liya" userId="S::llapierre@seattleu.edu::881bc43e-7dde-41b9-915d-6557f30b3cb3" providerId="AD" clId="Web-{171A6ABB-22C9-5E2D-C61C-E152BF9728B3}" dt="2022-06-01T23:28:49.191" v="1211"/>
          <ac:graphicFrameMkLst>
            <pc:docMk/>
            <pc:sldMk cId="2534022837" sldId="261"/>
            <ac:graphicFrameMk id="14" creationId="{69547102-F748-ADB6-26AF-A67DFFF587DD}"/>
          </ac:graphicFrameMkLst>
        </pc:graphicFrameChg>
        <pc:graphicFrameChg chg="add mod modGraphic">
          <ac:chgData name="Lapierre, Liya" userId="S::llapierre@seattleu.edu::881bc43e-7dde-41b9-915d-6557f30b3cb3" providerId="AD" clId="Web-{171A6ABB-22C9-5E2D-C61C-E152BF9728B3}" dt="2022-06-01T22:48:41.296" v="838" actId="1076"/>
          <ac:graphicFrameMkLst>
            <pc:docMk/>
            <pc:sldMk cId="2534022837" sldId="261"/>
            <ac:graphicFrameMk id="15" creationId="{B6788A15-33A9-D42D-DA99-8115BC6087A4}"/>
          </ac:graphicFrameMkLst>
        </pc:graphicFrameChg>
        <pc:cxnChg chg="add del mod">
          <ac:chgData name="Lapierre, Liya" userId="S::llapierre@seattleu.edu::881bc43e-7dde-41b9-915d-6557f30b3cb3" providerId="AD" clId="Web-{171A6ABB-22C9-5E2D-C61C-E152BF9728B3}" dt="2022-06-01T22:12:40.883" v="55"/>
          <ac:cxnSpMkLst>
            <pc:docMk/>
            <pc:sldMk cId="2534022837" sldId="261"/>
            <ac:cxnSpMk id="12" creationId="{0A9A209A-3B1F-D012-0F88-49DAB05F4E47}"/>
          </ac:cxnSpMkLst>
        </pc:cxnChg>
      </pc:sldChg>
      <pc:sldChg chg="add del">
        <pc:chgData name="Lapierre, Liya" userId="S::llapierre@seattleu.edu::881bc43e-7dde-41b9-915d-6557f30b3cb3" providerId="AD" clId="Web-{171A6ABB-22C9-5E2D-C61C-E152BF9728B3}" dt="2022-06-01T22:43:03.217" v="769"/>
        <pc:sldMkLst>
          <pc:docMk/>
          <pc:sldMk cId="2840549541" sldId="262"/>
        </pc:sldMkLst>
      </pc:sldChg>
    </pc:docChg>
  </pc:docChgLst>
  <pc:docChgLst>
    <pc:chgData name="Sebastian, Anjali" userId="S::asebastian@seattleu.edu::c75a1a80-7bb0-4f53-985e-6d84c22afa41" providerId="AD" clId="Web-{7D961950-E229-4966-B460-35E258AF9E07}"/>
    <pc:docChg chg="addSld delSld modSld sldOrd addMainMaster delMainMaster">
      <pc:chgData name="Sebastian, Anjali" userId="S::asebastian@seattleu.edu::c75a1a80-7bb0-4f53-985e-6d84c22afa41" providerId="AD" clId="Web-{7D961950-E229-4966-B460-35E258AF9E07}" dt="2022-06-02T08:57:11.250" v="811"/>
      <pc:docMkLst>
        <pc:docMk/>
      </pc:docMkLst>
      <pc:sldChg chg="addSp delSp modSp mod setBg modClrScheme chgLayout">
        <pc:chgData name="Sebastian, Anjali" userId="S::asebastian@seattleu.edu::c75a1a80-7bb0-4f53-985e-6d84c22afa41" providerId="AD" clId="Web-{7D961950-E229-4966-B460-35E258AF9E07}" dt="2022-06-02T08:52:03.451" v="785" actId="20577"/>
        <pc:sldMkLst>
          <pc:docMk/>
          <pc:sldMk cId="109857222" sldId="256"/>
        </pc:sldMkLst>
        <pc:spChg chg="mod ord">
          <ac:chgData name="Sebastian, Anjali" userId="S::asebastian@seattleu.edu::c75a1a80-7bb0-4f53-985e-6d84c22afa41" providerId="AD" clId="Web-{7D961950-E229-4966-B460-35E258AF9E07}" dt="2022-06-02T08:52:03.451" v="78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ebastian, Anjali" userId="S::asebastian@seattleu.edu::c75a1a80-7bb0-4f53-985e-6d84c22afa41" providerId="AD" clId="Web-{7D961950-E229-4966-B460-35E258AF9E07}" dt="2022-06-02T08:01:05.197" v="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0:34.260" v="5"/>
          <ac:spMkLst>
            <pc:docMk/>
            <pc:sldMk cId="109857222" sldId="256"/>
            <ac:spMk id="8" creationId="{48FDEBDB-5859-4B9E-8810-2C5CFED093F3}"/>
          </ac:spMkLst>
        </pc:spChg>
        <pc:cxnChg chg="add del">
          <ac:chgData name="Sebastian, Anjali" userId="S::asebastian@seattleu.edu::c75a1a80-7bb0-4f53-985e-6d84c22afa41" providerId="AD" clId="Web-{7D961950-E229-4966-B460-35E258AF9E07}" dt="2022-06-02T08:00:34.260" v="5"/>
          <ac:cxnSpMkLst>
            <pc:docMk/>
            <pc:sldMk cId="109857222" sldId="256"/>
            <ac:cxnSpMk id="10" creationId="{B1D1A340-723B-4014-B5FE-204F06273136}"/>
          </ac:cxnSpMkLst>
        </pc:cxnChg>
      </pc:sldChg>
      <pc:sldChg chg="addSp delSp modSp mod setBg modClrScheme delDesignElem chgLayout">
        <pc:chgData name="Sebastian, Anjali" userId="S::asebastian@seattleu.edu::c75a1a80-7bb0-4f53-985e-6d84c22afa41" providerId="AD" clId="Web-{7D961950-E229-4966-B460-35E258AF9E07}" dt="2022-06-02T08:01:22.869" v="8"/>
        <pc:sldMkLst>
          <pc:docMk/>
          <pc:sldMk cId="1882475092" sldId="257"/>
        </pc:sldMkLst>
        <pc:spChg chg="mod ord">
          <ac:chgData name="Sebastian, Anjali" userId="S::asebastian@seattleu.edu::c75a1a80-7bb0-4f53-985e-6d84c22afa41" providerId="AD" clId="Web-{7D961950-E229-4966-B460-35E258AF9E07}" dt="2022-06-02T08:01:05.197" v="7"/>
          <ac:spMkLst>
            <pc:docMk/>
            <pc:sldMk cId="1882475092" sldId="257"/>
            <ac:spMk id="2" creationId="{E42A26D7-A219-C4CD-1B69-C525622B8E91}"/>
          </ac:spMkLst>
        </pc:spChg>
        <pc:spChg chg="mod ord">
          <ac:chgData name="Sebastian, Anjali" userId="S::asebastian@seattleu.edu::c75a1a80-7bb0-4f53-985e-6d84c22afa41" providerId="AD" clId="Web-{7D961950-E229-4966-B460-35E258AF9E07}" dt="2022-06-02T08:01:05.197" v="7"/>
          <ac:spMkLst>
            <pc:docMk/>
            <pc:sldMk cId="1882475092" sldId="257"/>
            <ac:spMk id="3" creationId="{AB63A72C-9731-140A-80D2-8D57F536BAB0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01:22.869" v="8"/>
          <ac:spMkLst>
            <pc:docMk/>
            <pc:sldMk cId="1882475092" sldId="257"/>
            <ac:spMk id="5" creationId="{5118BA95-03E7-41B7-B442-0AF8C0A7FF68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01:22.869" v="8"/>
          <ac:spMkLst>
            <pc:docMk/>
            <pc:sldMk cId="1882475092" sldId="257"/>
            <ac:spMk id="7" creationId="{AD9B3EAD-A2B3-42C4-927C-3455E3E69EE6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0:46.307" v="6"/>
          <ac:spMkLst>
            <pc:docMk/>
            <pc:sldMk cId="1882475092" sldId="257"/>
            <ac:spMk id="8" creationId="{5118BA95-03E7-41B7-B442-0AF8C0A7FF68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0:46.307" v="6"/>
          <ac:spMkLst>
            <pc:docMk/>
            <pc:sldMk cId="1882475092" sldId="257"/>
            <ac:spMk id="14" creationId="{AD9B3EAD-A2B3-42C4-927C-3455E3E69EE6}"/>
          </ac:spMkLst>
        </pc:spChg>
        <pc:grpChg chg="add">
          <ac:chgData name="Sebastian, Anjali" userId="S::asebastian@seattleu.edu::c75a1a80-7bb0-4f53-985e-6d84c22afa41" providerId="AD" clId="Web-{7D961950-E229-4966-B460-35E258AF9E07}" dt="2022-06-02T08:01:22.869" v="8"/>
          <ac:grpSpMkLst>
            <pc:docMk/>
            <pc:sldMk cId="1882475092" sldId="257"/>
            <ac:grpSpMk id="6" creationId="{E799C3D5-7D55-4046-808C-F290F456D6EF}"/>
          </ac:grpSpMkLst>
        </pc:grpChg>
        <pc:grpChg chg="add del">
          <ac:chgData name="Sebastian, Anjali" userId="S::asebastian@seattleu.edu::c75a1a80-7bb0-4f53-985e-6d84c22afa41" providerId="AD" clId="Web-{7D961950-E229-4966-B460-35E258AF9E07}" dt="2022-06-02T08:00:46.307" v="6"/>
          <ac:grpSpMkLst>
            <pc:docMk/>
            <pc:sldMk cId="1882475092" sldId="257"/>
            <ac:grpSpMk id="10" creationId="{E799C3D5-7D55-4046-808C-F290F456D6EF}"/>
          </ac:grpSpMkLst>
        </pc:grpChg>
      </pc:sldChg>
      <pc:sldChg chg="addSp delSp modSp mod setBg modClrScheme setClrOvrMap chgLayout">
        <pc:chgData name="Sebastian, Anjali" userId="S::asebastian@seattleu.edu::c75a1a80-7bb0-4f53-985e-6d84c22afa41" providerId="AD" clId="Web-{7D961950-E229-4966-B460-35E258AF9E07}" dt="2022-06-02T08:01:56.119" v="13"/>
        <pc:sldMkLst>
          <pc:docMk/>
          <pc:sldMk cId="1817481912" sldId="258"/>
        </pc:sldMkLst>
        <pc:spChg chg="mod ord">
          <ac:chgData name="Sebastian, Anjali" userId="S::asebastian@seattleu.edu::c75a1a80-7bb0-4f53-985e-6d84c22afa41" providerId="AD" clId="Web-{7D961950-E229-4966-B460-35E258AF9E07}" dt="2022-06-02T08:01:56.119" v="13"/>
          <ac:spMkLst>
            <pc:docMk/>
            <pc:sldMk cId="1817481912" sldId="258"/>
            <ac:spMk id="2" creationId="{256D43FD-1CAE-41C2-34FC-4374AFCB1BFA}"/>
          </ac:spMkLst>
        </pc:spChg>
        <pc:spChg chg="mod ord">
          <ac:chgData name="Sebastian, Anjali" userId="S::asebastian@seattleu.edu::c75a1a80-7bb0-4f53-985e-6d84c22afa41" providerId="AD" clId="Web-{7D961950-E229-4966-B460-35E258AF9E07}" dt="2022-06-02T08:01:56.119" v="13"/>
          <ac:spMkLst>
            <pc:docMk/>
            <pc:sldMk cId="1817481912" sldId="258"/>
            <ac:spMk id="3" creationId="{38DE2752-D39A-32D8-951E-8A78316DC15C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1:50.010" v="10"/>
          <ac:spMkLst>
            <pc:docMk/>
            <pc:sldMk cId="1817481912" sldId="258"/>
            <ac:spMk id="8" creationId="{A486648D-901F-431C-8FFE-6455ADDACFB4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1:50.010" v="10"/>
          <ac:spMkLst>
            <pc:docMk/>
            <pc:sldMk cId="1817481912" sldId="258"/>
            <ac:spMk id="10" creationId="{328E7ECE-D1D9-4A45-83E3-B3AAC21AF50D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1:50.010" v="10"/>
          <ac:spMkLst>
            <pc:docMk/>
            <pc:sldMk cId="1817481912" sldId="258"/>
            <ac:spMk id="12" creationId="{F2299C5D-8E7A-4F30-B5A0-E61C1AF51DD8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1:56.088" v="12"/>
          <ac:spMkLst>
            <pc:docMk/>
            <pc:sldMk cId="1817481912" sldId="258"/>
            <ac:spMk id="14" creationId="{504B0465-3B07-49BF-BEA7-D81476246293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1:56.088" v="12"/>
          <ac:spMkLst>
            <pc:docMk/>
            <pc:sldMk cId="1817481912" sldId="258"/>
            <ac:spMk id="15" creationId="{E009DD9B-5EE2-4C0D-8B2B-351C8C10220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1:56.088" v="12"/>
          <ac:spMkLst>
            <pc:docMk/>
            <pc:sldMk cId="1817481912" sldId="258"/>
            <ac:spMk id="16" creationId="{49B7FFA5-14CB-4A4F-9BCC-CA3AA5D9D276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1:56.088" v="12"/>
          <ac:spMkLst>
            <pc:docMk/>
            <pc:sldMk cId="1817481912" sldId="258"/>
            <ac:spMk id="17" creationId="{E720DB99-7745-4E75-9D96-AAB6D55C531E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1:56.088" v="12"/>
          <ac:spMkLst>
            <pc:docMk/>
            <pc:sldMk cId="1817481912" sldId="258"/>
            <ac:spMk id="18" creationId="{04E48745-7512-4EC2-9E20-9092D12150CA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1:56.088" v="12"/>
          <ac:spMkLst>
            <pc:docMk/>
            <pc:sldMk cId="1817481912" sldId="258"/>
            <ac:spMk id="19" creationId="{D68803C4-E159-4360-B7BB-74205C8F782D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01:56.119" v="13"/>
          <ac:spMkLst>
            <pc:docMk/>
            <pc:sldMk cId="1817481912" sldId="258"/>
            <ac:spMk id="21" creationId="{3C06EAFD-0C69-4B3B-BEA7-E7E11DDF9C43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01:56.119" v="13"/>
          <ac:spMkLst>
            <pc:docMk/>
            <pc:sldMk cId="1817481912" sldId="258"/>
            <ac:spMk id="22" creationId="{A4066C89-42FB-4624-9AFE-3A31B36491B5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01:56.119" v="13"/>
          <ac:spMkLst>
            <pc:docMk/>
            <pc:sldMk cId="1817481912" sldId="258"/>
            <ac:spMk id="23" creationId="{BA218FBC-B2D6-48CA-9289-C4110162EDAD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01:56.119" v="13"/>
          <ac:spMkLst>
            <pc:docMk/>
            <pc:sldMk cId="1817481912" sldId="258"/>
            <ac:spMk id="24" creationId="{2DED9084-49DA-4911-ACB7-5F9E4DEFA039}"/>
          </ac:spMkLst>
        </pc:spChg>
      </pc:sldChg>
      <pc:sldChg chg="addSp delSp modSp mod setBg modClrScheme chgLayout">
        <pc:chgData name="Sebastian, Anjali" userId="S::asebastian@seattleu.edu::c75a1a80-7bb0-4f53-985e-6d84c22afa41" providerId="AD" clId="Web-{7D961950-E229-4966-B460-35E258AF9E07}" dt="2022-06-02T08:57:11.250" v="811"/>
        <pc:sldMkLst>
          <pc:docMk/>
          <pc:sldMk cId="3101732304" sldId="259"/>
        </pc:sldMkLst>
        <pc:spChg chg="mod ord">
          <ac:chgData name="Sebastian, Anjali" userId="S::asebastian@seattleu.edu::c75a1a80-7bb0-4f53-985e-6d84c22afa41" providerId="AD" clId="Web-{7D961950-E229-4966-B460-35E258AF9E07}" dt="2022-06-02T08:52:42.592" v="788"/>
          <ac:spMkLst>
            <pc:docMk/>
            <pc:sldMk cId="3101732304" sldId="259"/>
            <ac:spMk id="2" creationId="{23D07B05-D0F1-2D28-C537-45ADEA0C770F}"/>
          </ac:spMkLst>
        </pc:spChg>
        <pc:spChg chg="del mod ord">
          <ac:chgData name="Sebastian, Anjali" userId="S::asebastian@seattleu.edu::c75a1a80-7bb0-4f53-985e-6d84c22afa41" providerId="AD" clId="Web-{7D961950-E229-4966-B460-35E258AF9E07}" dt="2022-06-02T08:02:31.323" v="14"/>
          <ac:spMkLst>
            <pc:docMk/>
            <pc:sldMk cId="3101732304" sldId="259"/>
            <ac:spMk id="3" creationId="{B6803597-C060-160F-603F-629782B13A3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03:38.198" v="24"/>
          <ac:spMkLst>
            <pc:docMk/>
            <pc:sldMk cId="3101732304" sldId="259"/>
            <ac:spMk id="9" creationId="{3FD711E9-7F79-40A9-8D9E-4AE293C154A5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03:38.198" v="24"/>
          <ac:spMkLst>
            <pc:docMk/>
            <pc:sldMk cId="3101732304" sldId="259"/>
            <ac:spMk id="14" creationId="{3FD711E9-7F79-40A9-8D9E-4AE293C154A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57:11.250" v="811"/>
          <ac:spMkLst>
            <pc:docMk/>
            <pc:sldMk cId="3101732304" sldId="259"/>
            <ac:spMk id="177" creationId="{7E38D847-DB21-75BE-8F5E-EB4F10915D1F}"/>
          </ac:spMkLst>
        </pc:spChg>
        <pc:graphicFrameChg chg="add mod modGraphic">
          <ac:chgData name="Sebastian, Anjali" userId="S::asebastian@seattleu.edu::c75a1a80-7bb0-4f53-985e-6d84c22afa41" providerId="AD" clId="Web-{7D961950-E229-4966-B460-35E258AF9E07}" dt="2022-06-02T08:09:54.919" v="31" actId="1076"/>
          <ac:graphicFrameMkLst>
            <pc:docMk/>
            <pc:sldMk cId="3101732304" sldId="259"/>
            <ac:graphicFrameMk id="5" creationId="{7A42DD12-A449-DB4D-DFB8-58F643424528}"/>
          </ac:graphicFrameMkLst>
        </pc:graphicFrameChg>
      </pc:sldChg>
      <pc:sldChg chg="addSp delSp modSp mod modClrScheme delDesignElem chgLayout">
        <pc:chgData name="Sebastian, Anjali" userId="S::asebastian@seattleu.edu::c75a1a80-7bb0-4f53-985e-6d84c22afa41" providerId="AD" clId="Web-{7D961950-E229-4966-B460-35E258AF9E07}" dt="2022-06-02T08:52:30.717" v="787" actId="20577"/>
        <pc:sldMkLst>
          <pc:docMk/>
          <pc:sldMk cId="821041119" sldId="260"/>
        </pc:sldMkLst>
        <pc:spChg chg="mod ord">
          <ac:chgData name="Sebastian, Anjali" userId="S::asebastian@seattleu.edu::c75a1a80-7bb0-4f53-985e-6d84c22afa41" providerId="AD" clId="Web-{7D961950-E229-4966-B460-35E258AF9E07}" dt="2022-06-02T08:52:30.717" v="787" actId="20577"/>
          <ac:spMkLst>
            <pc:docMk/>
            <pc:sldMk cId="821041119" sldId="260"/>
            <ac:spMk id="2" creationId="{E028930B-E945-DA7B-6B19-121292C91148}"/>
          </ac:spMkLst>
        </pc:spChg>
        <pc:spChg chg="mod ord">
          <ac:chgData name="Sebastian, Anjali" userId="S::asebastian@seattleu.edu::c75a1a80-7bb0-4f53-985e-6d84c22afa41" providerId="AD" clId="Web-{7D961950-E229-4966-B460-35E258AF9E07}" dt="2022-06-02T08:10:49.451" v="33"/>
          <ac:spMkLst>
            <pc:docMk/>
            <pc:sldMk cId="821041119" sldId="260"/>
            <ac:spMk id="3" creationId="{DBE7B6FF-BC15-331F-AFFA-490CFA243D16}"/>
          </ac:spMkLst>
        </pc:spChg>
        <pc:spChg chg="del">
          <ac:chgData name="Sebastian, Anjali" userId="S::asebastian@seattleu.edu::c75a1a80-7bb0-4f53-985e-6d84c22afa41" providerId="AD" clId="Web-{7D961950-E229-4966-B460-35E258AF9E07}" dt="2022-06-02T07:57:49.962" v="0"/>
          <ac:spMkLst>
            <pc:docMk/>
            <pc:sldMk cId="821041119" sldId="260"/>
            <ac:spMk id="9" creationId="{9427AF5F-9A0E-42B7-A252-FD64C9885F9C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0:49.451" v="33"/>
          <ac:spMkLst>
            <pc:docMk/>
            <pc:sldMk cId="821041119" sldId="260"/>
            <ac:spMk id="10" creationId="{E009DD9B-5EE2-4C0D-8B2B-351C8C10220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0:49.451" v="33"/>
          <ac:spMkLst>
            <pc:docMk/>
            <pc:sldMk cId="821041119" sldId="260"/>
            <ac:spMk id="12" creationId="{E720DB99-7745-4E75-9D96-AAB6D55C531E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0:49.451" v="33"/>
          <ac:spMkLst>
            <pc:docMk/>
            <pc:sldMk cId="821041119" sldId="260"/>
            <ac:spMk id="14" creationId="{D68803C4-E159-4360-B7BB-74205C8F782D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0:49.451" v="33"/>
          <ac:spMkLst>
            <pc:docMk/>
            <pc:sldMk cId="821041119" sldId="260"/>
            <ac:spMk id="16" creationId="{504B0465-3B07-49BF-BEA7-D81476246293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0:49.451" v="33"/>
          <ac:spMkLst>
            <pc:docMk/>
            <pc:sldMk cId="821041119" sldId="260"/>
            <ac:spMk id="18" creationId="{49B7FFA5-14CB-4A4F-9BCC-CA3AA5D9D276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0:49.451" v="33"/>
          <ac:spMkLst>
            <pc:docMk/>
            <pc:sldMk cId="821041119" sldId="260"/>
            <ac:spMk id="20" creationId="{04E48745-7512-4EC2-9E20-9092D12150CA}"/>
          </ac:spMkLst>
        </pc:spChg>
        <pc:picChg chg="mod">
          <ac:chgData name="Sebastian, Anjali" userId="S::asebastian@seattleu.edu::c75a1a80-7bb0-4f53-985e-6d84c22afa41" providerId="AD" clId="Web-{7D961950-E229-4966-B460-35E258AF9E07}" dt="2022-06-02T08:10:49.451" v="33"/>
          <ac:picMkLst>
            <pc:docMk/>
            <pc:sldMk cId="821041119" sldId="260"/>
            <ac:picMk id="5" creationId="{12773D17-A5C2-C5E1-C12E-E8F1AF0EBDBD}"/>
          </ac:picMkLst>
        </pc:picChg>
      </pc:sldChg>
      <pc:sldChg chg="modSp mod modClrScheme chgLayout">
        <pc:chgData name="Sebastian, Anjali" userId="S::asebastian@seattleu.edu::c75a1a80-7bb0-4f53-985e-6d84c22afa41" providerId="AD" clId="Web-{7D961950-E229-4966-B460-35E258AF9E07}" dt="2022-06-02T08:52:53.655" v="789" actId="20577"/>
        <pc:sldMkLst>
          <pc:docMk/>
          <pc:sldMk cId="2534022837" sldId="261"/>
        </pc:sldMkLst>
        <pc:spChg chg="mod ord">
          <ac:chgData name="Sebastian, Anjali" userId="S::asebastian@seattleu.edu::c75a1a80-7bb0-4f53-985e-6d84c22afa41" providerId="AD" clId="Web-{7D961950-E229-4966-B460-35E258AF9E07}" dt="2022-06-02T08:52:53.655" v="789" actId="20577"/>
          <ac:spMkLst>
            <pc:docMk/>
            <pc:sldMk cId="2534022837" sldId="261"/>
            <ac:spMk id="2" creationId="{B2DB8FDE-E2B2-F5AE-F53C-025167581C8F}"/>
          </ac:spMkLst>
        </pc:spChg>
        <pc:spChg chg="mod">
          <ac:chgData name="Sebastian, Anjali" userId="S::asebastian@seattleu.edu::c75a1a80-7bb0-4f53-985e-6d84c22afa41" providerId="AD" clId="Web-{7D961950-E229-4966-B460-35E258AF9E07}" dt="2022-06-02T08:11:30.686" v="34" actId="14100"/>
          <ac:spMkLst>
            <pc:docMk/>
            <pc:sldMk cId="2534022837" sldId="261"/>
            <ac:spMk id="22" creationId="{9F4003F9-84BA-ED66-4029-B63FA08ABF87}"/>
          </ac:spMkLst>
        </pc:spChg>
        <pc:graphicFrameChg chg="mod modGraphic">
          <ac:chgData name="Sebastian, Anjali" userId="S::asebastian@seattleu.edu::c75a1a80-7bb0-4f53-985e-6d84c22afa41" providerId="AD" clId="Web-{7D961950-E229-4966-B460-35E258AF9E07}" dt="2022-06-02T08:12:09.748" v="39" actId="1076"/>
          <ac:graphicFrameMkLst>
            <pc:docMk/>
            <pc:sldMk cId="2534022837" sldId="261"/>
            <ac:graphicFrameMk id="13" creationId="{0879624A-6F72-EC43-2DA0-A0A8965451B0}"/>
          </ac:graphicFrameMkLst>
        </pc:graphicFrameChg>
      </pc:sldChg>
      <pc:sldChg chg="addSp delSp modSp mod setBg modClrScheme chgLayout">
        <pc:chgData name="Sebastian, Anjali" userId="S::asebastian@seattleu.edu::c75a1a80-7bb0-4f53-985e-6d84c22afa41" providerId="AD" clId="Web-{7D961950-E229-4966-B460-35E258AF9E07}" dt="2022-06-02T08:53:31.202" v="793" actId="20577"/>
        <pc:sldMkLst>
          <pc:docMk/>
          <pc:sldMk cId="447717465" sldId="263"/>
        </pc:sldMkLst>
        <pc:spChg chg="mod ord">
          <ac:chgData name="Sebastian, Anjali" userId="S::asebastian@seattleu.edu::c75a1a80-7bb0-4f53-985e-6d84c22afa41" providerId="AD" clId="Web-{7D961950-E229-4966-B460-35E258AF9E07}" dt="2022-06-02T08:53:31.202" v="793" actId="20577"/>
          <ac:spMkLst>
            <pc:docMk/>
            <pc:sldMk cId="447717465" sldId="263"/>
            <ac:spMk id="2" creationId="{014A3CA6-4AC7-BB2C-EFDA-CCE12BA052DD}"/>
          </ac:spMkLst>
        </pc:spChg>
        <pc:spChg chg="add del mod ord">
          <ac:chgData name="Sebastian, Anjali" userId="S::asebastian@seattleu.edu::c75a1a80-7bb0-4f53-985e-6d84c22afa41" providerId="AD" clId="Web-{7D961950-E229-4966-B460-35E258AF9E07}" dt="2022-06-02T08:47:48.637" v="771"/>
          <ac:spMkLst>
            <pc:docMk/>
            <pc:sldMk cId="447717465" sldId="263"/>
            <ac:spMk id="3" creationId="{F1D69F2B-546B-C633-E1EC-583B4247C3E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7:48.590" v="770"/>
          <ac:spMkLst>
            <pc:docMk/>
            <pc:sldMk cId="447717465" sldId="263"/>
            <ac:spMk id="9" creationId="{5118BA95-03E7-41B7-B442-0AF8C0A7FF68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7:48.590" v="770"/>
          <ac:spMkLst>
            <pc:docMk/>
            <pc:sldMk cId="447717465" sldId="263"/>
            <ac:spMk id="11" creationId="{059D8741-EAD6-41B1-A882-70D70FC35821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7:48.590" v="770"/>
          <ac:spMkLst>
            <pc:docMk/>
            <pc:sldMk cId="447717465" sldId="263"/>
            <ac:spMk id="13" creationId="{45444F36-3103-4D11-A25F-C054D4606DA4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7:48.590" v="770"/>
          <ac:spMkLst>
            <pc:docMk/>
            <pc:sldMk cId="447717465" sldId="263"/>
            <ac:spMk id="15" creationId="{AD9B3EAD-A2B3-42C4-927C-3455E3E69EE6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7:48.637" v="771"/>
          <ac:spMkLst>
            <pc:docMk/>
            <pc:sldMk cId="447717465" sldId="263"/>
            <ac:spMk id="17" creationId="{5118BA95-03E7-41B7-B442-0AF8C0A7FF68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7:48.637" v="771"/>
          <ac:spMkLst>
            <pc:docMk/>
            <pc:sldMk cId="447717465" sldId="263"/>
            <ac:spMk id="18" creationId="{059D8741-EAD6-41B1-A882-70D70FC35821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7:48.637" v="771"/>
          <ac:spMkLst>
            <pc:docMk/>
            <pc:sldMk cId="447717465" sldId="263"/>
            <ac:spMk id="19" creationId="{45444F36-3103-4D11-A25F-C054D4606DA4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7:48.637" v="771"/>
          <ac:spMkLst>
            <pc:docMk/>
            <pc:sldMk cId="447717465" sldId="263"/>
            <ac:spMk id="20" creationId="{AD9B3EAD-A2B3-42C4-927C-3455E3E69EE6}"/>
          </ac:spMkLst>
        </pc:spChg>
        <pc:graphicFrameChg chg="add del">
          <ac:chgData name="Sebastian, Anjali" userId="S::asebastian@seattleu.edu::c75a1a80-7bb0-4f53-985e-6d84c22afa41" providerId="AD" clId="Web-{7D961950-E229-4966-B460-35E258AF9E07}" dt="2022-06-02T08:47:48.590" v="770"/>
          <ac:graphicFrameMkLst>
            <pc:docMk/>
            <pc:sldMk cId="447717465" sldId="263"/>
            <ac:graphicFrameMk id="5" creationId="{2AEC7127-15A6-2E66-90F6-2490A29A8651}"/>
          </ac:graphicFrameMkLst>
        </pc:graphicFrameChg>
        <pc:graphicFrameChg chg="add">
          <ac:chgData name="Sebastian, Anjali" userId="S::asebastian@seattleu.edu::c75a1a80-7bb0-4f53-985e-6d84c22afa41" providerId="AD" clId="Web-{7D961950-E229-4966-B460-35E258AF9E07}" dt="2022-06-02T08:47:48.637" v="771"/>
          <ac:graphicFrameMkLst>
            <pc:docMk/>
            <pc:sldMk cId="447717465" sldId="263"/>
            <ac:graphicFrameMk id="21" creationId="{164988E3-CCD0-C518-68E5-81A5705E81C4}"/>
          </ac:graphicFrameMkLst>
        </pc:graphicFrameChg>
      </pc:sldChg>
      <pc:sldChg chg="addSp delSp modSp mod setBg modClrScheme addAnim delAnim chgLayout">
        <pc:chgData name="Sebastian, Anjali" userId="S::asebastian@seattleu.edu::c75a1a80-7bb0-4f53-985e-6d84c22afa41" providerId="AD" clId="Web-{7D961950-E229-4966-B460-35E258AF9E07}" dt="2022-06-02T08:23:24.190" v="151" actId="20577"/>
        <pc:sldMkLst>
          <pc:docMk/>
          <pc:sldMk cId="2535305944" sldId="265"/>
        </pc:sldMkLst>
        <pc:spChg chg="mod ord">
          <ac:chgData name="Sebastian, Anjali" userId="S::asebastian@seattleu.edu::c75a1a80-7bb0-4f53-985e-6d84c22afa41" providerId="AD" clId="Web-{7D961950-E229-4966-B460-35E258AF9E07}" dt="2022-06-02T08:23:24.190" v="151" actId="20577"/>
          <ac:spMkLst>
            <pc:docMk/>
            <pc:sldMk cId="2535305944" sldId="265"/>
            <ac:spMk id="2" creationId="{BD80F9FE-502A-1DDB-D69B-E5FAAB58863E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23:10.065" v="139"/>
          <ac:spMkLst>
            <pc:docMk/>
            <pc:sldMk cId="2535305944" sldId="265"/>
            <ac:spMk id="7" creationId="{48FDEBDB-5859-4B9E-8810-2C5CFED093F3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23:10.081" v="140"/>
          <ac:spMkLst>
            <pc:docMk/>
            <pc:sldMk cId="2535305944" sldId="265"/>
            <ac:spMk id="14" creationId="{C3D25154-9EF7-4C33-9AAC-7B3BE089FE0A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23:10.081" v="140"/>
          <ac:spMkLst>
            <pc:docMk/>
            <pc:sldMk cId="2535305944" sldId="265"/>
            <ac:spMk id="15" creationId="{1604E8C0-C927-4C06-A96A-BF3323BA76D2}"/>
          </ac:spMkLst>
        </pc:spChg>
        <pc:grpChg chg="add">
          <ac:chgData name="Sebastian, Anjali" userId="S::asebastian@seattleu.edu::c75a1a80-7bb0-4f53-985e-6d84c22afa41" providerId="AD" clId="Web-{7D961950-E229-4966-B460-35E258AF9E07}" dt="2022-06-02T08:23:10.081" v="140"/>
          <ac:grpSpMkLst>
            <pc:docMk/>
            <pc:sldMk cId="2535305944" sldId="265"/>
            <ac:grpSpMk id="11" creationId="{9DCECFD5-4C30-4892-9FF0-540E17955A55}"/>
          </ac:grpSpMkLst>
        </pc:grpChg>
        <pc:cxnChg chg="add del">
          <ac:chgData name="Sebastian, Anjali" userId="S::asebastian@seattleu.edu::c75a1a80-7bb0-4f53-985e-6d84c22afa41" providerId="AD" clId="Web-{7D961950-E229-4966-B460-35E258AF9E07}" dt="2022-06-02T08:23:10.065" v="139"/>
          <ac:cxnSpMkLst>
            <pc:docMk/>
            <pc:sldMk cId="2535305944" sldId="265"/>
            <ac:cxnSpMk id="9" creationId="{B1D1A340-723B-4014-B5FE-204F06273136}"/>
          </ac:cxnSpMkLst>
        </pc:cxnChg>
      </pc:sldChg>
      <pc:sldChg chg="addSp delSp modSp mod ord setBg modClrScheme chgLayout">
        <pc:chgData name="Sebastian, Anjali" userId="S::asebastian@seattleu.edu::c75a1a80-7bb0-4f53-985e-6d84c22afa41" providerId="AD" clId="Web-{7D961950-E229-4966-B460-35E258AF9E07}" dt="2022-06-02T08:35:35.758" v="455"/>
        <pc:sldMkLst>
          <pc:docMk/>
          <pc:sldMk cId="2471537217" sldId="266"/>
        </pc:sldMkLst>
        <pc:spChg chg="mod ord">
          <ac:chgData name="Sebastian, Anjali" userId="S::asebastian@seattleu.edu::c75a1a80-7bb0-4f53-985e-6d84c22afa41" providerId="AD" clId="Web-{7D961950-E229-4966-B460-35E258AF9E07}" dt="2022-06-02T08:18:55.407" v="129"/>
          <ac:spMkLst>
            <pc:docMk/>
            <pc:sldMk cId="2471537217" sldId="266"/>
            <ac:spMk id="2" creationId="{28803173-B240-A251-6547-BD81747F0D13}"/>
          </ac:spMkLst>
        </pc:spChg>
        <pc:spChg chg="add del mod ord">
          <ac:chgData name="Sebastian, Anjali" userId="S::asebastian@seattleu.edu::c75a1a80-7bb0-4f53-985e-6d84c22afa41" providerId="AD" clId="Web-{7D961950-E229-4966-B460-35E258AF9E07}" dt="2022-06-02T08:29:49.208" v="301" actId="14100"/>
          <ac:spMkLst>
            <pc:docMk/>
            <pc:sldMk cId="2471537217" sldId="266"/>
            <ac:spMk id="3" creationId="{AD7005D8-535B-E480-928C-70109174DE21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7:57.626" v="118"/>
          <ac:spMkLst>
            <pc:docMk/>
            <pc:sldMk cId="2471537217" sldId="266"/>
            <ac:spMk id="8" creationId="{3C06EAFD-0C69-4B3B-BEA7-E7E11DDF9C43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7:57.626" v="118"/>
          <ac:spMkLst>
            <pc:docMk/>
            <pc:sldMk cId="2471537217" sldId="266"/>
            <ac:spMk id="10" creationId="{A4066C89-42FB-4624-9AFE-3A31B36491B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7:57.626" v="118"/>
          <ac:spMkLst>
            <pc:docMk/>
            <pc:sldMk cId="2471537217" sldId="266"/>
            <ac:spMk id="12" creationId="{BA218FBC-B2D6-48CA-9289-C4110162EDAD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7:57.626" v="118"/>
          <ac:spMkLst>
            <pc:docMk/>
            <pc:sldMk cId="2471537217" sldId="266"/>
            <ac:spMk id="14" creationId="{2DED9084-49DA-4911-ACB7-5F9E4DEFA03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8:55.407" v="129"/>
          <ac:spMkLst>
            <pc:docMk/>
            <pc:sldMk cId="2471537217" sldId="266"/>
            <ac:spMk id="16" creationId="{5118BA95-03E7-41B7-B442-0AF8C0A7FF68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8:55.407" v="129"/>
          <ac:spMkLst>
            <pc:docMk/>
            <pc:sldMk cId="2471537217" sldId="266"/>
            <ac:spMk id="19" creationId="{AD9B3EAD-A2B3-42C4-927C-3455E3E69EE6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18:55.407" v="129"/>
          <ac:spMkLst>
            <pc:docMk/>
            <pc:sldMk cId="2471537217" sldId="266"/>
            <ac:spMk id="24" creationId="{E009DD9B-5EE2-4C0D-8B2B-351C8C10220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8:23.017" v="123"/>
          <ac:spMkLst>
            <pc:docMk/>
            <pc:sldMk cId="2471537217" sldId="266"/>
            <ac:spMk id="25" creationId="{3FD711E9-7F79-40A9-8D9E-4AE293C154A5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18:55.407" v="129"/>
          <ac:spMkLst>
            <pc:docMk/>
            <pc:sldMk cId="2471537217" sldId="266"/>
            <ac:spMk id="26" creationId="{E720DB99-7745-4E75-9D96-AAB6D55C531E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18:55.407" v="129"/>
          <ac:spMkLst>
            <pc:docMk/>
            <pc:sldMk cId="2471537217" sldId="266"/>
            <ac:spMk id="28" creationId="{D68803C4-E159-4360-B7BB-74205C8F782D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18:55.407" v="129"/>
          <ac:spMkLst>
            <pc:docMk/>
            <pc:sldMk cId="2471537217" sldId="266"/>
            <ac:spMk id="30" creationId="{504B0465-3B07-49BF-BEA7-D81476246293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18:55.407" v="129"/>
          <ac:spMkLst>
            <pc:docMk/>
            <pc:sldMk cId="2471537217" sldId="266"/>
            <ac:spMk id="32" creationId="{49B7FFA5-14CB-4A4F-9BCC-CA3AA5D9D276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18:55.407" v="129"/>
          <ac:spMkLst>
            <pc:docMk/>
            <pc:sldMk cId="2471537217" sldId="266"/>
            <ac:spMk id="34" creationId="{04E48745-7512-4EC2-9E20-9092D12150CA}"/>
          </ac:spMkLst>
        </pc:spChg>
        <pc:grpChg chg="add del">
          <ac:chgData name="Sebastian, Anjali" userId="S::asebastian@seattleu.edu::c75a1a80-7bb0-4f53-985e-6d84c22afa41" providerId="AD" clId="Web-{7D961950-E229-4966-B460-35E258AF9E07}" dt="2022-06-02T08:18:55.407" v="129"/>
          <ac:grpSpMkLst>
            <pc:docMk/>
            <pc:sldMk cId="2471537217" sldId="266"/>
            <ac:grpSpMk id="17" creationId="{E799C3D5-7D55-4046-808C-F290F456D6EF}"/>
          </ac:grpSpMkLst>
        </pc:grpChg>
        <pc:graphicFrameChg chg="add del">
          <ac:chgData name="Sebastian, Anjali" userId="S::asebastian@seattleu.edu::c75a1a80-7bb0-4f53-985e-6d84c22afa41" providerId="AD" clId="Web-{7D961950-E229-4966-B460-35E258AF9E07}" dt="2022-06-02T08:18:23.017" v="123"/>
          <ac:graphicFrameMkLst>
            <pc:docMk/>
            <pc:sldMk cId="2471537217" sldId="266"/>
            <ac:graphicFrameMk id="21" creationId="{55B2271D-44BD-A722-B799-98651D565D54}"/>
          </ac:graphicFrameMkLst>
        </pc:graphicFrameChg>
      </pc:sldChg>
      <pc:sldChg chg="addSp delSp modSp add mod replId setBg addAnim delAnim">
        <pc:chgData name="Sebastian, Anjali" userId="S::asebastian@seattleu.edu::c75a1a80-7bb0-4f53-985e-6d84c22afa41" providerId="AD" clId="Web-{7D961950-E229-4966-B460-35E258AF9E07}" dt="2022-06-02T08:46:56.199" v="761"/>
        <pc:sldMkLst>
          <pc:docMk/>
          <pc:sldMk cId="999683696" sldId="267"/>
        </pc:sldMkLst>
        <pc:spChg chg="mod ord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2" creationId="{014A3CA6-4AC7-BB2C-EFDA-CCE12BA052DD}"/>
          </ac:spMkLst>
        </pc:spChg>
        <pc:spChg chg="mod ord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3" creationId="{F1D69F2B-546B-C633-E1EC-583B4247C3E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26.015" v="72"/>
          <ac:spMkLst>
            <pc:docMk/>
            <pc:sldMk cId="999683696" sldId="267"/>
            <ac:spMk id="8" creationId="{9A3D0CE2-91FF-49B3-A5D8-181E900D7501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04.531" v="70"/>
          <ac:spMkLst>
            <pc:docMk/>
            <pc:sldMk cId="999683696" sldId="267"/>
            <ac:spMk id="10" creationId="{7049A7D3-684C-4C59-A4B6-7B308A6AD34D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04.531" v="70"/>
          <ac:spMkLst>
            <pc:docMk/>
            <pc:sldMk cId="999683696" sldId="267"/>
            <ac:spMk id="12" creationId="{D7B1087B-C592-40E7-B532-60B453A2FE6A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04.531" v="70"/>
          <ac:spMkLst>
            <pc:docMk/>
            <pc:sldMk cId="999683696" sldId="267"/>
            <ac:spMk id="14" creationId="{14AE7447-E8F8-4A0F-9E3D-94842BFF886E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26.015" v="72"/>
          <ac:spMkLst>
            <pc:docMk/>
            <pc:sldMk cId="999683696" sldId="267"/>
            <ac:spMk id="18" creationId="{E8035907-EB9C-4E11-8A9B-D25B0AD8D74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04.531" v="70"/>
          <ac:spMkLst>
            <pc:docMk/>
            <pc:sldMk cId="999683696" sldId="267"/>
            <ac:spMk id="20" creationId="{EDF3BDB2-0586-430E-811A-74BAFDEE663D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04.531" v="70"/>
          <ac:spMkLst>
            <pc:docMk/>
            <pc:sldMk cId="999683696" sldId="267"/>
            <ac:spMk id="22" creationId="{821E305B-0351-4E03-8C1B-F23D3A346E81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04.531" v="70"/>
          <ac:spMkLst>
            <pc:docMk/>
            <pc:sldMk cId="999683696" sldId="267"/>
            <ac:spMk id="24" creationId="{3C848660-F9C2-4F86-A218-6AE0FB4CCC5E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04.531" v="70"/>
          <ac:spMkLst>
            <pc:docMk/>
            <pc:sldMk cId="999683696" sldId="267"/>
            <ac:spMk id="26" creationId="{5CABD882-B7CE-4433-B509-99205DB7054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26.015" v="72"/>
          <ac:spMkLst>
            <pc:docMk/>
            <pc:sldMk cId="999683696" sldId="267"/>
            <ac:spMk id="32" creationId="{58AEBD96-C315-4F53-9D9E-0E20E993EBFA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26.015" v="72"/>
          <ac:spMkLst>
            <pc:docMk/>
            <pc:sldMk cId="999683696" sldId="267"/>
            <ac:spMk id="33" creationId="{78916AAA-66F6-4DFA-88ED-7E27CF6B8DAD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14:26.015" v="72"/>
          <ac:spMkLst>
            <pc:docMk/>
            <pc:sldMk cId="999683696" sldId="267"/>
            <ac:spMk id="36" creationId="{D9C69FA7-0958-4ED9-A0DF-E87A0C137BF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40" creationId="{9A3D0CE2-91FF-49B3-A5D8-181E900D7501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41" creationId="{58AEBD96-C315-4F53-9D9E-0E20E993EBFA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42" creationId="{78916AAA-66F6-4DFA-88ED-7E27CF6B8DAD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45" creationId="{E8035907-EB9C-4E11-8A9B-D25B0AD8D74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48" creationId="{D9C69FA7-0958-4ED9-A0DF-E87A0C137BF5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50" creationId="{9A3D0CE2-91FF-49B3-A5D8-181E900D7501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51" creationId="{58AEBD96-C315-4F53-9D9E-0E20E993EBFA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52" creationId="{78916AAA-66F6-4DFA-88ED-7E27CF6B8DAD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24.402" v="755"/>
          <ac:spMkLst>
            <pc:docMk/>
            <pc:sldMk cId="999683696" sldId="267"/>
            <ac:spMk id="53" creationId="{9A3D0CE2-91FF-49B3-A5D8-181E900D7501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24.402" v="755"/>
          <ac:spMkLst>
            <pc:docMk/>
            <pc:sldMk cId="999683696" sldId="267"/>
            <ac:spMk id="55" creationId="{58AEBD96-C315-4F53-9D9E-0E20E993EBFA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56" creationId="{E8035907-EB9C-4E11-8A9B-D25B0AD8D74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24.402" v="755"/>
          <ac:spMkLst>
            <pc:docMk/>
            <pc:sldMk cId="999683696" sldId="267"/>
            <ac:spMk id="57" creationId="{78916AAA-66F6-4DFA-88ED-7E27CF6B8DAD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6:56.199" v="760"/>
          <ac:spMkLst>
            <pc:docMk/>
            <pc:sldMk cId="999683696" sldId="267"/>
            <ac:spMk id="58" creationId="{D9C69FA7-0958-4ED9-A0DF-E87A0C137BF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24.402" v="755"/>
          <ac:spMkLst>
            <pc:docMk/>
            <pc:sldMk cId="999683696" sldId="267"/>
            <ac:spMk id="63" creationId="{E8035907-EB9C-4E11-8A9B-D25B0AD8D74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6:24.402" v="755"/>
          <ac:spMkLst>
            <pc:docMk/>
            <pc:sldMk cId="999683696" sldId="267"/>
            <ac:spMk id="65" creationId="{D9C69FA7-0958-4ED9-A0DF-E87A0C137BF5}"/>
          </ac:spMkLst>
        </pc:spChg>
        <pc:grpChg chg="add del">
          <ac:chgData name="Sebastian, Anjali" userId="S::asebastian@seattleu.edu::c75a1a80-7bb0-4f53-985e-6d84c22afa41" providerId="AD" clId="Web-{7D961950-E229-4966-B460-35E258AF9E07}" dt="2022-06-02T08:14:04.531" v="70"/>
          <ac:grpSpMkLst>
            <pc:docMk/>
            <pc:sldMk cId="999683696" sldId="267"/>
            <ac:grpSpMk id="16" creationId="{85981F80-69EE-4E2B-82A8-47FDFD7720AC}"/>
          </ac:grpSpMkLst>
        </pc:grpChg>
        <pc:grpChg chg="add del">
          <ac:chgData name="Sebastian, Anjali" userId="S::asebastian@seattleu.edu::c75a1a80-7bb0-4f53-985e-6d84c22afa41" providerId="AD" clId="Web-{7D961950-E229-4966-B460-35E258AF9E07}" dt="2022-06-02T08:14:04.531" v="70"/>
          <ac:grpSpMkLst>
            <pc:docMk/>
            <pc:sldMk cId="999683696" sldId="267"/>
            <ac:grpSpMk id="28" creationId="{49F6A645-6137-4F43-8E88-D91CC337D5B7}"/>
          </ac:grpSpMkLst>
        </pc:grpChg>
        <pc:grpChg chg="add del">
          <ac:chgData name="Sebastian, Anjali" userId="S::asebastian@seattleu.edu::c75a1a80-7bb0-4f53-985e-6d84c22afa41" providerId="AD" clId="Web-{7D961950-E229-4966-B460-35E258AF9E07}" dt="2022-06-02T08:14:26.015" v="72"/>
          <ac:grpSpMkLst>
            <pc:docMk/>
            <pc:sldMk cId="999683696" sldId="267"/>
            <ac:grpSpMk id="34" creationId="{A137D43F-BAD6-47F1-AA65-AEEA38A2FF30}"/>
          </ac:grpSpMkLst>
        </pc:grpChg>
        <pc:grpChg chg="add del">
          <ac:chgData name="Sebastian, Anjali" userId="S::asebastian@seattleu.edu::c75a1a80-7bb0-4f53-985e-6d84c22afa41" providerId="AD" clId="Web-{7D961950-E229-4966-B460-35E258AF9E07}" dt="2022-06-02T08:14:26.015" v="72"/>
          <ac:grpSpMkLst>
            <pc:docMk/>
            <pc:sldMk cId="999683696" sldId="267"/>
            <ac:grpSpMk id="37" creationId="{FDB0A998-A5C6-45CB-ACF3-1CF6399202AB}"/>
          </ac:grpSpMkLst>
        </pc:grpChg>
        <pc:grpChg chg="add del">
          <ac:chgData name="Sebastian, Anjali" userId="S::asebastian@seattleu.edu::c75a1a80-7bb0-4f53-985e-6d84c22afa41" providerId="AD" clId="Web-{7D961950-E229-4966-B460-35E258AF9E07}" dt="2022-06-02T08:46:56.199" v="760"/>
          <ac:grpSpMkLst>
            <pc:docMk/>
            <pc:sldMk cId="999683696" sldId="267"/>
            <ac:grpSpMk id="43" creationId="{A137D43F-BAD6-47F1-AA65-AEEA38A2FF30}"/>
          </ac:grpSpMkLst>
        </pc:grpChg>
        <pc:grpChg chg="add del">
          <ac:chgData name="Sebastian, Anjali" userId="S::asebastian@seattleu.edu::c75a1a80-7bb0-4f53-985e-6d84c22afa41" providerId="AD" clId="Web-{7D961950-E229-4966-B460-35E258AF9E07}" dt="2022-06-02T08:46:56.199" v="760"/>
          <ac:grpSpMkLst>
            <pc:docMk/>
            <pc:sldMk cId="999683696" sldId="267"/>
            <ac:grpSpMk id="46" creationId="{B4CFDD4A-4FA1-4CD9-90D5-E253C2040BA3}"/>
          </ac:grpSpMkLst>
        </pc:grpChg>
        <pc:grpChg chg="add">
          <ac:chgData name="Sebastian, Anjali" userId="S::asebastian@seattleu.edu::c75a1a80-7bb0-4f53-985e-6d84c22afa41" providerId="AD" clId="Web-{7D961950-E229-4966-B460-35E258AF9E07}" dt="2022-06-02T08:46:56.199" v="760"/>
          <ac:grpSpMkLst>
            <pc:docMk/>
            <pc:sldMk cId="999683696" sldId="267"/>
            <ac:grpSpMk id="54" creationId="{A137D43F-BAD6-47F1-AA65-AEEA38A2FF30}"/>
          </ac:grpSpMkLst>
        </pc:grpChg>
        <pc:grpChg chg="add del">
          <ac:chgData name="Sebastian, Anjali" userId="S::asebastian@seattleu.edu::c75a1a80-7bb0-4f53-985e-6d84c22afa41" providerId="AD" clId="Web-{7D961950-E229-4966-B460-35E258AF9E07}" dt="2022-06-02T08:46:24.402" v="755"/>
          <ac:grpSpMkLst>
            <pc:docMk/>
            <pc:sldMk cId="999683696" sldId="267"/>
            <ac:grpSpMk id="59" creationId="{A137D43F-BAD6-47F1-AA65-AEEA38A2FF30}"/>
          </ac:grpSpMkLst>
        </pc:grpChg>
        <pc:grpChg chg="add">
          <ac:chgData name="Sebastian, Anjali" userId="S::asebastian@seattleu.edu::c75a1a80-7bb0-4f53-985e-6d84c22afa41" providerId="AD" clId="Web-{7D961950-E229-4966-B460-35E258AF9E07}" dt="2022-06-02T08:46:56.199" v="760"/>
          <ac:grpSpMkLst>
            <pc:docMk/>
            <pc:sldMk cId="999683696" sldId="267"/>
            <ac:grpSpMk id="62" creationId="{FDB0A998-A5C6-45CB-ACF3-1CF6399202AB}"/>
          </ac:grpSpMkLst>
        </pc:grpChg>
        <pc:grpChg chg="add del">
          <ac:chgData name="Sebastian, Anjali" userId="S::asebastian@seattleu.edu::c75a1a80-7bb0-4f53-985e-6d84c22afa41" providerId="AD" clId="Web-{7D961950-E229-4966-B460-35E258AF9E07}" dt="2022-06-02T08:46:24.402" v="755"/>
          <ac:grpSpMkLst>
            <pc:docMk/>
            <pc:sldMk cId="999683696" sldId="267"/>
            <ac:grpSpMk id="67" creationId="{FDB0A998-A5C6-45CB-ACF3-1CF6399202AB}"/>
          </ac:grpSpMkLst>
        </pc:grpChg>
        <pc:picChg chg="add del">
          <ac:chgData name="Sebastian, Anjali" userId="S::asebastian@seattleu.edu::c75a1a80-7bb0-4f53-985e-6d84c22afa41" providerId="AD" clId="Web-{7D961950-E229-4966-B460-35E258AF9E07}" dt="2022-06-02T08:14:04.531" v="70"/>
          <ac:picMkLst>
            <pc:docMk/>
            <pc:sldMk cId="999683696" sldId="267"/>
            <ac:picMk id="7" creationId="{F56683A5-83F4-5B97-3A44-E2B3B6EB2BF3}"/>
          </ac:picMkLst>
        </pc:picChg>
      </pc:sldChg>
      <pc:sldChg chg="addSp delSp modSp add del mod replId setBg">
        <pc:chgData name="Sebastian, Anjali" userId="S::asebastian@seattleu.edu::c75a1a80-7bb0-4f53-985e-6d84c22afa41" providerId="AD" clId="Web-{7D961950-E229-4966-B460-35E258AF9E07}" dt="2022-06-02T08:46:44.778" v="759"/>
        <pc:sldMkLst>
          <pc:docMk/>
          <pc:sldMk cId="1075511547" sldId="268"/>
        </pc:sldMkLst>
        <pc:spChg chg="mod">
          <ac:chgData name="Sebastian, Anjali" userId="S::asebastian@seattleu.edu::c75a1a80-7bb0-4f53-985e-6d84c22afa41" providerId="AD" clId="Web-{7D961950-E229-4966-B460-35E258AF9E07}" dt="2022-06-02T08:44:04.589" v="722"/>
          <ac:spMkLst>
            <pc:docMk/>
            <pc:sldMk cId="1075511547" sldId="268"/>
            <ac:spMk id="2" creationId="{014A3CA6-4AC7-BB2C-EFDA-CCE12BA052DD}"/>
          </ac:spMkLst>
        </pc:spChg>
        <pc:spChg chg="add del mod">
          <ac:chgData name="Sebastian, Anjali" userId="S::asebastian@seattleu.edu::c75a1a80-7bb0-4f53-985e-6d84c22afa41" providerId="AD" clId="Web-{7D961950-E229-4966-B460-35E258AF9E07}" dt="2022-06-02T08:41:06.244" v="657"/>
          <ac:spMkLst>
            <pc:docMk/>
            <pc:sldMk cId="1075511547" sldId="268"/>
            <ac:spMk id="3" creationId="{F1D69F2B-546B-C633-E1EC-583B4247C3E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0:51.838" v="654"/>
          <ac:spMkLst>
            <pc:docMk/>
            <pc:sldMk cId="1075511547" sldId="268"/>
            <ac:spMk id="9" creationId="{3FD711E9-7F79-40A9-8D9E-4AE293C154A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1:06.197" v="656"/>
          <ac:spMkLst>
            <pc:docMk/>
            <pc:sldMk cId="1075511547" sldId="268"/>
            <ac:spMk id="14" creationId="{BCFFB95F-D901-4937-8084-8A7BAA84FAFB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4:04.589" v="722"/>
          <ac:spMkLst>
            <pc:docMk/>
            <pc:sldMk cId="1075511547" sldId="268"/>
            <ac:spMk id="17" creationId="{3FD711E9-7F79-40A9-8D9E-4AE293C154A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2:56.464" v="713"/>
          <ac:spMkLst>
            <pc:docMk/>
            <pc:sldMk cId="1075511547" sldId="268"/>
            <ac:spMk id="23" creationId="{3FD711E9-7F79-40A9-8D9E-4AE293C154A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3:04.370" v="715"/>
          <ac:spMkLst>
            <pc:docMk/>
            <pc:sldMk cId="1075511547" sldId="268"/>
            <ac:spMk id="25" creationId="{3FD711E9-7F79-40A9-8D9E-4AE293C154A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3:21.682" v="717"/>
          <ac:spMkLst>
            <pc:docMk/>
            <pc:sldMk cId="1075511547" sldId="268"/>
            <ac:spMk id="27" creationId="{3FD711E9-7F79-40A9-8D9E-4AE293C154A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3:25.495" v="719"/>
          <ac:spMkLst>
            <pc:docMk/>
            <pc:sldMk cId="1075511547" sldId="268"/>
            <ac:spMk id="29" creationId="{3FD711E9-7F79-40A9-8D9E-4AE293C154A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4:04.495" v="721"/>
          <ac:spMkLst>
            <pc:docMk/>
            <pc:sldMk cId="1075511547" sldId="268"/>
            <ac:spMk id="31" creationId="{5118BA95-03E7-41B7-B442-0AF8C0A7FF68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4:04.495" v="721"/>
          <ac:spMkLst>
            <pc:docMk/>
            <pc:sldMk cId="1075511547" sldId="268"/>
            <ac:spMk id="32" creationId="{059D8741-EAD6-41B1-A882-70D70FC35821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4:04.495" v="721"/>
          <ac:spMkLst>
            <pc:docMk/>
            <pc:sldMk cId="1075511547" sldId="268"/>
            <ac:spMk id="33" creationId="{45444F36-3103-4D11-A25F-C054D4606DA4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4:04.495" v="721"/>
          <ac:spMkLst>
            <pc:docMk/>
            <pc:sldMk cId="1075511547" sldId="268"/>
            <ac:spMk id="34" creationId="{AD9B3EAD-A2B3-42C4-927C-3455E3E69EE6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4:04.589" v="722"/>
          <ac:spMkLst>
            <pc:docMk/>
            <pc:sldMk cId="1075511547" sldId="268"/>
            <ac:spMk id="36" creationId="{5FB4329C-BF98-421E-8A0D-43A2CF95E1DC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44:04.589" v="722"/>
          <ac:spMkLst>
            <pc:docMk/>
            <pc:sldMk cId="1075511547" sldId="268"/>
            <ac:spMk id="37" creationId="{F3CDC6B8-20F2-4C8D-8599-EC572C0BFF59}"/>
          </ac:spMkLst>
        </pc:spChg>
        <pc:grpChg chg="add del">
          <ac:chgData name="Sebastian, Anjali" userId="S::asebastian@seattleu.edu::c75a1a80-7bb0-4f53-985e-6d84c22afa41" providerId="AD" clId="Web-{7D961950-E229-4966-B460-35E258AF9E07}" dt="2022-06-02T08:41:06.197" v="656"/>
          <ac:grpSpMkLst>
            <pc:docMk/>
            <pc:sldMk cId="1075511547" sldId="268"/>
            <ac:grpSpMk id="11" creationId="{60F473BD-3FD3-4548-A8F5-11D3C9CB88BC}"/>
          </ac:grpSpMkLst>
        </pc:grpChg>
        <pc:grpChg chg="add">
          <ac:chgData name="Sebastian, Anjali" userId="S::asebastian@seattleu.edu::c75a1a80-7bb0-4f53-985e-6d84c22afa41" providerId="AD" clId="Web-{7D961950-E229-4966-B460-35E258AF9E07}" dt="2022-06-02T08:44:04.589" v="722"/>
          <ac:grpSpMkLst>
            <pc:docMk/>
            <pc:sldMk cId="1075511547" sldId="268"/>
            <ac:grpSpMk id="38" creationId="{B4342043-9755-451A-9341-6461ADE858EA}"/>
          </ac:grpSpMkLst>
        </pc:grpChg>
        <pc:graphicFrameChg chg="add del">
          <ac:chgData name="Sebastian, Anjali" userId="S::asebastian@seattleu.edu::c75a1a80-7bb0-4f53-985e-6d84c22afa41" providerId="AD" clId="Web-{7D961950-E229-4966-B460-35E258AF9E07}" dt="2022-06-02T08:40:51.838" v="654"/>
          <ac:graphicFrameMkLst>
            <pc:docMk/>
            <pc:sldMk cId="1075511547" sldId="268"/>
            <ac:graphicFrameMk id="5" creationId="{D5008B40-B833-FAE9-E868-9A2BB6D549E9}"/>
          </ac:graphicFrameMkLst>
        </pc:graphicFrameChg>
        <pc:graphicFrameChg chg="add del">
          <ac:chgData name="Sebastian, Anjali" userId="S::asebastian@seattleu.edu::c75a1a80-7bb0-4f53-985e-6d84c22afa41" providerId="AD" clId="Web-{7D961950-E229-4966-B460-35E258AF9E07}" dt="2022-06-02T08:41:06.197" v="656"/>
          <ac:graphicFrameMkLst>
            <pc:docMk/>
            <pc:sldMk cId="1075511547" sldId="268"/>
            <ac:graphicFrameMk id="15" creationId="{26680D1A-6C01-719F-D225-B1AE3291AC7F}"/>
          </ac:graphicFrameMkLst>
        </pc:graphicFrameChg>
        <pc:graphicFrameChg chg="add mod modGraphic">
          <ac:chgData name="Sebastian, Anjali" userId="S::asebastian@seattleu.edu::c75a1a80-7bb0-4f53-985e-6d84c22afa41" providerId="AD" clId="Web-{7D961950-E229-4966-B460-35E258AF9E07}" dt="2022-06-02T08:44:16.823" v="723" actId="14100"/>
          <ac:graphicFrameMkLst>
            <pc:docMk/>
            <pc:sldMk cId="1075511547" sldId="268"/>
            <ac:graphicFrameMk id="18" creationId="{D5008B40-B833-FAE9-E868-9A2BB6D549E9}"/>
          </ac:graphicFrameMkLst>
        </pc:graphicFrameChg>
      </pc:sldChg>
      <pc:sldChg chg="modSp add del replId">
        <pc:chgData name="Sebastian, Anjali" userId="S::asebastian@seattleu.edu::c75a1a80-7bb0-4f53-985e-6d84c22afa41" providerId="AD" clId="Web-{7D961950-E229-4966-B460-35E258AF9E07}" dt="2022-06-02T08:47:04.700" v="762"/>
        <pc:sldMkLst>
          <pc:docMk/>
          <pc:sldMk cId="3427085714" sldId="269"/>
        </pc:sldMkLst>
        <pc:spChg chg="mod">
          <ac:chgData name="Sebastian, Anjali" userId="S::asebastian@seattleu.edu::c75a1a80-7bb0-4f53-985e-6d84c22afa41" providerId="AD" clId="Web-{7D961950-E229-4966-B460-35E258AF9E07}" dt="2022-06-02T08:44:33.495" v="725" actId="20577"/>
          <ac:spMkLst>
            <pc:docMk/>
            <pc:sldMk cId="3427085714" sldId="269"/>
            <ac:spMk id="3" creationId="{F1D69F2B-546B-C633-E1EC-583B4247C3E9}"/>
          </ac:spMkLst>
        </pc:spChg>
      </pc:sldChg>
      <pc:sldChg chg="addSp delSp modSp add mod replId setBg">
        <pc:chgData name="Sebastian, Anjali" userId="S::asebastian@seattleu.edu::c75a1a80-7bb0-4f53-985e-6d84c22afa41" providerId="AD" clId="Web-{7D961950-E229-4966-B460-35E258AF9E07}" dt="2022-06-02T08:56:30.828" v="810" actId="20577"/>
        <pc:sldMkLst>
          <pc:docMk/>
          <pc:sldMk cId="1503611603" sldId="270"/>
        </pc:sldMkLst>
        <pc:spChg chg="mod">
          <ac:chgData name="Sebastian, Anjali" userId="S::asebastian@seattleu.edu::c75a1a80-7bb0-4f53-985e-6d84c22afa41" providerId="AD" clId="Web-{7D961950-E229-4966-B460-35E258AF9E07}" dt="2022-06-02T08:56:30.828" v="810" actId="20577"/>
          <ac:spMkLst>
            <pc:docMk/>
            <pc:sldMk cId="1503611603" sldId="270"/>
            <ac:spMk id="2" creationId="{014A3CA6-4AC7-BB2C-EFDA-CCE12BA052DD}"/>
          </ac:spMkLst>
        </pc:spChg>
        <pc:spChg chg="add del mod">
          <ac:chgData name="Sebastian, Anjali" userId="S::asebastian@seattleu.edu::c75a1a80-7bb0-4f53-985e-6d84c22afa41" providerId="AD" clId="Web-{7D961950-E229-4966-B460-35E258AF9E07}" dt="2022-06-02T08:48:40.153" v="776"/>
          <ac:spMkLst>
            <pc:docMk/>
            <pc:sldMk cId="1503611603" sldId="270"/>
            <ac:spMk id="3" creationId="{F1D69F2B-546B-C633-E1EC-583B4247C3E9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8:31.122" v="773"/>
          <ac:spMkLst>
            <pc:docMk/>
            <pc:sldMk cId="1503611603" sldId="270"/>
            <ac:spMk id="9" creationId="{3FD711E9-7F79-40A9-8D9E-4AE293C154A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54:31.749" v="796"/>
          <ac:spMkLst>
            <pc:docMk/>
            <pc:sldMk cId="1503611603" sldId="270"/>
            <ac:spMk id="15" creationId="{3FD711E9-7F79-40A9-8D9E-4AE293C154A5}"/>
          </ac:spMkLst>
        </pc:spChg>
        <pc:spChg chg="add">
          <ac:chgData name="Sebastian, Anjali" userId="S::asebastian@seattleu.edu::c75a1a80-7bb0-4f53-985e-6d84c22afa41" providerId="AD" clId="Web-{7D961950-E229-4966-B460-35E258AF9E07}" dt="2022-06-02T08:56:13.078" v="807"/>
          <ac:spMkLst>
            <pc:docMk/>
            <pc:sldMk cId="1503611603" sldId="270"/>
            <ac:spMk id="16" creationId="{3FD711E9-7F79-40A9-8D9E-4AE293C154A5}"/>
          </ac:spMkLst>
        </pc:spChg>
        <pc:spChg chg="add del">
          <ac:chgData name="Sebastian, Anjali" userId="S::asebastian@seattleu.edu::c75a1a80-7bb0-4f53-985e-6d84c22afa41" providerId="AD" clId="Web-{7D961950-E229-4966-B460-35E258AF9E07}" dt="2022-06-02T08:49:11.216" v="778"/>
          <ac:spMkLst>
            <pc:docMk/>
            <pc:sldMk cId="1503611603" sldId="270"/>
            <ac:spMk id="18" creationId="{BCFFB95F-D901-4937-8084-8A7BAA84FAFB}"/>
          </ac:spMkLst>
        </pc:spChg>
        <pc:spChg chg="add del mod">
          <ac:chgData name="Sebastian, Anjali" userId="S::asebastian@seattleu.edu::c75a1a80-7bb0-4f53-985e-6d84c22afa41" providerId="AD" clId="Web-{7D961950-E229-4966-B460-35E258AF9E07}" dt="2022-06-02T08:55:15.281" v="802"/>
          <ac:spMkLst>
            <pc:docMk/>
            <pc:sldMk cId="1503611603" sldId="270"/>
            <ac:spMk id="79" creationId="{41A37858-0DCD-34E7-883D-771C8B1D85EC}"/>
          </ac:spMkLst>
        </pc:spChg>
        <pc:grpChg chg="add del">
          <ac:chgData name="Sebastian, Anjali" userId="S::asebastian@seattleu.edu::c75a1a80-7bb0-4f53-985e-6d84c22afa41" providerId="AD" clId="Web-{7D961950-E229-4966-B460-35E258AF9E07}" dt="2022-06-02T08:49:11.216" v="778"/>
          <ac:grpSpMkLst>
            <pc:docMk/>
            <pc:sldMk cId="1503611603" sldId="270"/>
            <ac:grpSpMk id="20" creationId="{60F473BD-3FD3-4548-A8F5-11D3C9CB88BC}"/>
          </ac:grpSpMkLst>
        </pc:grpChg>
        <pc:graphicFrameChg chg="add del">
          <ac:chgData name="Sebastian, Anjali" userId="S::asebastian@seattleu.edu::c75a1a80-7bb0-4f53-985e-6d84c22afa41" providerId="AD" clId="Web-{7D961950-E229-4966-B460-35E258AF9E07}" dt="2022-06-02T08:48:31.122" v="773"/>
          <ac:graphicFrameMkLst>
            <pc:docMk/>
            <pc:sldMk cId="1503611603" sldId="270"/>
            <ac:graphicFrameMk id="5" creationId="{A15D84DB-A9EF-FA60-64A0-418689F25398}"/>
          </ac:graphicFrameMkLst>
        </pc:graphicFrameChg>
        <pc:graphicFrameChg chg="add del">
          <ac:chgData name="Sebastian, Anjali" userId="S::asebastian@seattleu.edu::c75a1a80-7bb0-4f53-985e-6d84c22afa41" providerId="AD" clId="Web-{7D961950-E229-4966-B460-35E258AF9E07}" dt="2022-06-02T08:48:40.122" v="775"/>
          <ac:graphicFrameMkLst>
            <pc:docMk/>
            <pc:sldMk cId="1503611603" sldId="270"/>
            <ac:graphicFrameMk id="11" creationId="{02A5233F-3131-65DE-4E39-1E3567260A30}"/>
          </ac:graphicFrameMkLst>
        </pc:graphicFrameChg>
        <pc:graphicFrameChg chg="add mod modGraphic">
          <ac:chgData name="Sebastian, Anjali" userId="S::asebastian@seattleu.edu::c75a1a80-7bb0-4f53-985e-6d84c22afa41" providerId="AD" clId="Web-{7D961950-E229-4966-B460-35E258AF9E07}" dt="2022-06-02T08:56:21.797" v="809"/>
          <ac:graphicFrameMkLst>
            <pc:docMk/>
            <pc:sldMk cId="1503611603" sldId="270"/>
            <ac:graphicFrameMk id="13" creationId="{C7EFEF63-8DDD-7AB3-3D7F-652D0580B472}"/>
          </ac:graphicFrameMkLst>
        </pc:graphicFrameChg>
      </pc:sldChg>
      <pc:sldChg chg="add del replId">
        <pc:chgData name="Sebastian, Anjali" userId="S::asebastian@seattleu.edu::c75a1a80-7bb0-4f53-985e-6d84c22afa41" providerId="AD" clId="Web-{7D961950-E229-4966-B460-35E258AF9E07}" dt="2022-06-02T08:46:20.121" v="753"/>
        <pc:sldMkLst>
          <pc:docMk/>
          <pc:sldMk cId="3282767358" sldId="271"/>
        </pc:sldMkLst>
      </pc:sldChg>
      <pc:sldMasterChg chg="del delSldLayout">
        <pc:chgData name="Sebastian, Anjali" userId="S::asebastian@seattleu.edu::c75a1a80-7bb0-4f53-985e-6d84c22afa41" providerId="AD" clId="Web-{7D961950-E229-4966-B460-35E258AF9E07}" dt="2022-06-02T07:57:49.962" v="0"/>
        <pc:sldMasterMkLst>
          <pc:docMk/>
          <pc:sldMasterMk cId="2460954070" sldId="2147483660"/>
        </pc:sldMasterMkLst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ebastian, Anjali" userId="S::asebastian@seattleu.edu::c75a1a80-7bb0-4f53-985e-6d84c22afa41" providerId="AD" clId="Web-{7D961950-E229-4966-B460-35E258AF9E07}" dt="2022-06-02T07:57:49.96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ebastian, Anjali" userId="S::asebastian@seattleu.edu::c75a1a80-7bb0-4f53-985e-6d84c22afa41" providerId="AD" clId="Web-{7D961950-E229-4966-B460-35E258AF9E07}" dt="2022-06-02T07:58:30.821" v="1"/>
        <pc:sldMasterMkLst>
          <pc:docMk/>
          <pc:sldMasterMk cId="2114051301" sldId="2147483672"/>
        </pc:sldMasterMkLst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1145391700" sldId="2147483673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830563733" sldId="2147483674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2766386904" sldId="2147483675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1534032820" sldId="2147483676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2795389998" sldId="2147483677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745044823" sldId="2147483678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3671751270" sldId="2147483679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4224723280" sldId="2147483680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2033773594" sldId="2147483681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1982964372" sldId="2147483682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30.821" v="1"/>
          <pc:sldLayoutMkLst>
            <pc:docMk/>
            <pc:sldMasterMk cId="2114051301" sldId="2147483672"/>
            <pc:sldLayoutMk cId="1102119842" sldId="2147483683"/>
          </pc:sldLayoutMkLst>
        </pc:sldLayoutChg>
      </pc:sldMasterChg>
      <pc:sldMasterChg chg="add del addSldLayout delSldLayout modSldLayout">
        <pc:chgData name="Sebastian, Anjali" userId="S::asebastian@seattleu.edu::c75a1a80-7bb0-4f53-985e-6d84c22afa41" providerId="AD" clId="Web-{7D961950-E229-4966-B460-35E258AF9E07}" dt="2022-06-02T07:58:44.884" v="2"/>
        <pc:sldMasterMkLst>
          <pc:docMk/>
          <pc:sldMasterMk cId="603259071" sldId="2147483684"/>
        </pc:sldMasterMkLst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3270654942" sldId="2147483685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2176099331" sldId="2147483686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3598632682" sldId="2147483687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1580555926" sldId="2147483688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306623458" sldId="2147483689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2564686052" sldId="2147483690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2176801489" sldId="2147483691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2593131095" sldId="2147483692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3386327388" sldId="2147483693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1654988628" sldId="2147483694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7:58:44.884" v="2"/>
          <pc:sldLayoutMkLst>
            <pc:docMk/>
            <pc:sldMasterMk cId="603259071" sldId="2147483684"/>
            <pc:sldLayoutMk cId="3429331760" sldId="2147483695"/>
          </pc:sldLayoutMkLst>
        </pc:sldLayoutChg>
      </pc:sldMasterChg>
      <pc:sldMasterChg chg="add del addSldLayout delSldLayout modSldLayout">
        <pc:chgData name="Sebastian, Anjali" userId="S::asebastian@seattleu.edu::c75a1a80-7bb0-4f53-985e-6d84c22afa41" providerId="AD" clId="Web-{7D961950-E229-4966-B460-35E258AF9E07}" dt="2022-06-02T08:00:46.307" v="6"/>
        <pc:sldMasterMkLst>
          <pc:docMk/>
          <pc:sldMasterMk cId="2436492592" sldId="2147483696"/>
        </pc:sldMasterMkLst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3739449332" sldId="2147483697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2940628615" sldId="2147483698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124562481" sldId="2147483699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881625890" sldId="2147483700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1240628750" sldId="2147483701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2846467513" sldId="2147483702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3503352326" sldId="2147483703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1473432499" sldId="2147483704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2269394111" sldId="2147483705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2077731867" sldId="2147483706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0:46.307" v="6"/>
          <pc:sldLayoutMkLst>
            <pc:docMk/>
            <pc:sldMasterMk cId="2436492592" sldId="2147483696"/>
            <pc:sldLayoutMk cId="3865747337" sldId="2147483707"/>
          </pc:sldLayoutMkLst>
        </pc:sldLayoutChg>
      </pc:sldMasterChg>
      <pc:sldMasterChg chg="add del addSldLayout delSldLayout modSldLayout">
        <pc:chgData name="Sebastian, Anjali" userId="S::asebastian@seattleu.edu::c75a1a80-7bb0-4f53-985e-6d84c22afa41" providerId="AD" clId="Web-{7D961950-E229-4966-B460-35E258AF9E07}" dt="2022-06-02T08:01:05.197" v="7"/>
        <pc:sldMasterMkLst>
          <pc:docMk/>
          <pc:sldMasterMk cId="2383442521" sldId="2147483708"/>
        </pc:sldMasterMkLst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2730147359" sldId="2147483709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1968529859" sldId="2147483710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3685967222" sldId="2147483711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388385546" sldId="2147483712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3266590154" sldId="2147483713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1040852252" sldId="2147483714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53460542" sldId="2147483715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395597238" sldId="2147483716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1542141857" sldId="2147483717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4269371099" sldId="2147483718"/>
          </pc:sldLayoutMkLst>
        </pc:sldLayoutChg>
        <pc:sldLayoutChg chg="add del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2383442521" sldId="2147483708"/>
            <pc:sldLayoutMk cId="4234092082" sldId="2147483719"/>
          </pc:sldLayoutMkLst>
        </pc:sldLayoutChg>
      </pc:sldMasterChg>
      <pc:sldMasterChg chg="add addSldLayout modSldLayout">
        <pc:chgData name="Sebastian, Anjali" userId="S::asebastian@seattleu.edu::c75a1a80-7bb0-4f53-985e-6d84c22afa41" providerId="AD" clId="Web-{7D961950-E229-4966-B460-35E258AF9E07}" dt="2022-06-02T08:01:05.197" v="7"/>
        <pc:sldMasterMkLst>
          <pc:docMk/>
          <pc:sldMasterMk cId="11427102" sldId="2147483720"/>
        </pc:sldMasterMkLst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4088121690" sldId="2147483721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3226594261" sldId="2147483722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4111197026" sldId="2147483723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321148264" sldId="2147483724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1472526377" sldId="2147483725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4102767212" sldId="2147483726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2206949718" sldId="2147483727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545756922" sldId="2147483728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458993106" sldId="2147483729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460359680" sldId="2147483730"/>
          </pc:sldLayoutMkLst>
        </pc:sldLayoutChg>
        <pc:sldLayoutChg chg="add mod replId">
          <pc:chgData name="Sebastian, Anjali" userId="S::asebastian@seattleu.edu::c75a1a80-7bb0-4f53-985e-6d84c22afa41" providerId="AD" clId="Web-{7D961950-E229-4966-B460-35E258AF9E07}" dt="2022-06-02T08:01:05.197" v="7"/>
          <pc:sldLayoutMkLst>
            <pc:docMk/>
            <pc:sldMasterMk cId="11427102" sldId="2147483720"/>
            <pc:sldLayoutMk cId="654885220" sldId="2147483731"/>
          </pc:sldLayoutMkLst>
        </pc:sldLayoutChg>
      </pc:sldMasterChg>
    </pc:docChg>
  </pc:docChgLst>
  <pc:docChgLst>
    <pc:chgData name="Lapierre, Liya" userId="S::llapierre@seattleu.edu::881bc43e-7dde-41b9-915d-6557f30b3cb3" providerId="AD" clId="Web-{6B19DCCF-1492-4352-9DDF-ED0AB3F8FDF2}"/>
    <pc:docChg chg="modSld">
      <pc:chgData name="Lapierre, Liya" userId="S::llapierre@seattleu.edu::881bc43e-7dde-41b9-915d-6557f30b3cb3" providerId="AD" clId="Web-{6B19DCCF-1492-4352-9DDF-ED0AB3F8FDF2}" dt="2022-05-31T17:47:36.229" v="890" actId="20577"/>
      <pc:docMkLst>
        <pc:docMk/>
      </pc:docMkLst>
      <pc:sldChg chg="modSp">
        <pc:chgData name="Lapierre, Liya" userId="S::llapierre@seattleu.edu::881bc43e-7dde-41b9-915d-6557f30b3cb3" providerId="AD" clId="Web-{6B19DCCF-1492-4352-9DDF-ED0AB3F8FDF2}" dt="2022-05-31T17:13:38.411" v="131" actId="20577"/>
        <pc:sldMkLst>
          <pc:docMk/>
          <pc:sldMk cId="109857222" sldId="256"/>
        </pc:sldMkLst>
        <pc:spChg chg="mod">
          <ac:chgData name="Lapierre, Liya" userId="S::llapierre@seattleu.edu::881bc43e-7dde-41b9-915d-6557f30b3cb3" providerId="AD" clId="Web-{6B19DCCF-1492-4352-9DDF-ED0AB3F8FDF2}" dt="2022-05-31T17:13:38.411" v="13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pierre, Liya" userId="S::llapierre@seattleu.edu::881bc43e-7dde-41b9-915d-6557f30b3cb3" providerId="AD" clId="Web-{6B19DCCF-1492-4352-9DDF-ED0AB3F8FDF2}" dt="2022-05-31T17:10:53.020" v="8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Lapierre, Liya" userId="S::llapierre@seattleu.edu::881bc43e-7dde-41b9-915d-6557f30b3cb3" providerId="AD" clId="Web-{6B19DCCF-1492-4352-9DDF-ED0AB3F8FDF2}" dt="2022-05-31T17:20:03.334" v="463" actId="20577"/>
        <pc:sldMkLst>
          <pc:docMk/>
          <pc:sldMk cId="1817481912" sldId="258"/>
        </pc:sldMkLst>
        <pc:spChg chg="mod">
          <ac:chgData name="Lapierre, Liya" userId="S::llapierre@seattleu.edu::881bc43e-7dde-41b9-915d-6557f30b3cb3" providerId="AD" clId="Web-{6B19DCCF-1492-4352-9DDF-ED0AB3F8FDF2}" dt="2022-05-31T17:20:03.334" v="463" actId="20577"/>
          <ac:spMkLst>
            <pc:docMk/>
            <pc:sldMk cId="1817481912" sldId="258"/>
            <ac:spMk id="3" creationId="{38DE2752-D39A-32D8-951E-8A78316DC15C}"/>
          </ac:spMkLst>
        </pc:spChg>
        <pc:spChg chg="add del mod">
          <ac:chgData name="Lapierre, Liya" userId="S::llapierre@seattleu.edu::881bc43e-7dde-41b9-915d-6557f30b3cb3" providerId="AD" clId="Web-{6B19DCCF-1492-4352-9DDF-ED0AB3F8FDF2}" dt="2022-05-31T17:19:58.443" v="460"/>
          <ac:spMkLst>
            <pc:docMk/>
            <pc:sldMk cId="1817481912" sldId="258"/>
            <ac:spMk id="4" creationId="{F606D6EF-A268-3B49-5918-9E329E8D29FB}"/>
          </ac:spMkLst>
        </pc:spChg>
      </pc:sldChg>
      <pc:sldChg chg="modSp">
        <pc:chgData name="Lapierre, Liya" userId="S::llapierre@seattleu.edu::881bc43e-7dde-41b9-915d-6557f30b3cb3" providerId="AD" clId="Web-{6B19DCCF-1492-4352-9DDF-ED0AB3F8FDF2}" dt="2022-05-31T17:38:58.587" v="825" actId="20577"/>
        <pc:sldMkLst>
          <pc:docMk/>
          <pc:sldMk cId="3101732304" sldId="259"/>
        </pc:sldMkLst>
        <pc:spChg chg="mod">
          <ac:chgData name="Lapierre, Liya" userId="S::llapierre@seattleu.edu::881bc43e-7dde-41b9-915d-6557f30b3cb3" providerId="AD" clId="Web-{6B19DCCF-1492-4352-9DDF-ED0AB3F8FDF2}" dt="2022-05-31T17:38:58.587" v="825" actId="20577"/>
          <ac:spMkLst>
            <pc:docMk/>
            <pc:sldMk cId="3101732304" sldId="259"/>
            <ac:spMk id="3" creationId="{B6803597-C060-160F-603F-629782B13A35}"/>
          </ac:spMkLst>
        </pc:spChg>
      </pc:sldChg>
      <pc:sldChg chg="modSp">
        <pc:chgData name="Lapierre, Liya" userId="S::llapierre@seattleu.edu::881bc43e-7dde-41b9-915d-6557f30b3cb3" providerId="AD" clId="Web-{6B19DCCF-1492-4352-9DDF-ED0AB3F8FDF2}" dt="2022-05-31T17:47:36.229" v="890" actId="20577"/>
        <pc:sldMkLst>
          <pc:docMk/>
          <pc:sldMk cId="2471537217" sldId="266"/>
        </pc:sldMkLst>
        <pc:spChg chg="mod">
          <ac:chgData name="Lapierre, Liya" userId="S::llapierre@seattleu.edu::881bc43e-7dde-41b9-915d-6557f30b3cb3" providerId="AD" clId="Web-{6B19DCCF-1492-4352-9DDF-ED0AB3F8FDF2}" dt="2022-05-31T17:47:36.229" v="890" actId="20577"/>
          <ac:spMkLst>
            <pc:docMk/>
            <pc:sldMk cId="2471537217" sldId="266"/>
            <ac:spMk id="3" creationId="{AD7005D8-535B-E480-928C-70109174DE2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D7243-C50A-4C95-889C-A48FEF69532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A9A3E6-261B-48C7-AD15-6E1A88D4CC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err="1"/>
            <a:t>Jupyter</a:t>
          </a:r>
          <a:r>
            <a:rPr lang="en-US"/>
            <a:t> Notebook</a:t>
          </a:r>
        </a:p>
      </dgm:t>
    </dgm:pt>
    <dgm:pt modelId="{E7D420D3-549E-482D-84E1-448CA7326861}" type="parTrans" cxnId="{D1D093C1-7902-45C3-BADC-85273F35FFEE}">
      <dgm:prSet/>
      <dgm:spPr/>
      <dgm:t>
        <a:bodyPr/>
        <a:lstStyle/>
        <a:p>
          <a:endParaRPr lang="en-US"/>
        </a:p>
      </dgm:t>
    </dgm:pt>
    <dgm:pt modelId="{746B7D53-2D85-463D-AFCE-573BCC06B1BB}" type="sibTrans" cxnId="{D1D093C1-7902-45C3-BADC-85273F35FFEE}">
      <dgm:prSet/>
      <dgm:spPr/>
      <dgm:t>
        <a:bodyPr/>
        <a:lstStyle/>
        <a:p>
          <a:endParaRPr lang="en-US"/>
        </a:p>
      </dgm:t>
    </dgm:pt>
    <dgm:pt modelId="{D150DF12-7CBD-4B1D-B3A3-1693B4C746A9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/>
            <a:t>Preparing data – read from S3 or local</a:t>
          </a:r>
          <a:r>
            <a:rPr lang="en-US">
              <a:latin typeface="Rockwell Condensed" panose="02060603050405020104"/>
            </a:rPr>
            <a:t> into PySpark</a:t>
          </a:r>
          <a:endParaRPr lang="en-US"/>
        </a:p>
      </dgm:t>
    </dgm:pt>
    <dgm:pt modelId="{37A44FD6-387A-4773-BBFE-8D3AB6D8AED9}" type="parTrans" cxnId="{6C921FE4-1BC9-436F-B3A5-91062B8818C5}">
      <dgm:prSet/>
      <dgm:spPr/>
      <dgm:t>
        <a:bodyPr/>
        <a:lstStyle/>
        <a:p>
          <a:endParaRPr lang="en-US"/>
        </a:p>
      </dgm:t>
    </dgm:pt>
    <dgm:pt modelId="{FD3F4AB3-A7F7-49FC-9E7B-FE41A789B5DC}" type="sibTrans" cxnId="{6C921FE4-1BC9-436F-B3A5-91062B8818C5}">
      <dgm:prSet/>
      <dgm:spPr/>
      <dgm:t>
        <a:bodyPr/>
        <a:lstStyle/>
        <a:p>
          <a:endParaRPr lang="en-US"/>
        </a:p>
      </dgm:t>
    </dgm:pt>
    <dgm:pt modelId="{C605FE85-5584-40FC-873D-898B2ED4BE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Cleaned data</a:t>
          </a:r>
        </a:p>
      </dgm:t>
    </dgm:pt>
    <dgm:pt modelId="{998FCCE7-D4CE-40C2-93DE-8ECC133EA942}" type="parTrans" cxnId="{05EE71A0-446C-414A-BF4E-3C7FB796D049}">
      <dgm:prSet/>
      <dgm:spPr/>
      <dgm:t>
        <a:bodyPr/>
        <a:lstStyle/>
        <a:p>
          <a:endParaRPr lang="en-US"/>
        </a:p>
      </dgm:t>
    </dgm:pt>
    <dgm:pt modelId="{046A7A53-C79C-4CE5-AE9B-4D1E157AB292}" type="sibTrans" cxnId="{05EE71A0-446C-414A-BF4E-3C7FB796D049}">
      <dgm:prSet/>
      <dgm:spPr/>
      <dgm:t>
        <a:bodyPr/>
        <a:lstStyle/>
        <a:p>
          <a:endParaRPr lang="en-US"/>
        </a:p>
      </dgm:t>
    </dgm:pt>
    <dgm:pt modelId="{7F6AA816-7DA6-4356-986D-A48D5EEFF8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null values</a:t>
          </a:r>
        </a:p>
      </dgm:t>
    </dgm:pt>
    <dgm:pt modelId="{C703407A-9464-400B-A7EA-12184C45B1AB}" type="parTrans" cxnId="{9AD89F96-8817-4B08-8D62-E106C8E9A62F}">
      <dgm:prSet/>
      <dgm:spPr/>
      <dgm:t>
        <a:bodyPr/>
        <a:lstStyle/>
        <a:p>
          <a:endParaRPr lang="en-US"/>
        </a:p>
      </dgm:t>
    </dgm:pt>
    <dgm:pt modelId="{43C4A1D2-386E-49FD-A0A6-6E627B036D83}" type="sibTrans" cxnId="{9AD89F96-8817-4B08-8D62-E106C8E9A62F}">
      <dgm:prSet/>
      <dgm:spPr/>
      <dgm:t>
        <a:bodyPr/>
        <a:lstStyle/>
        <a:p>
          <a:endParaRPr lang="en-US"/>
        </a:p>
      </dgm:t>
    </dgm:pt>
    <dgm:pt modelId="{09245192-4B94-4F1F-89C6-E2AEFBEB0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rows with "don't know" or "refused" responses</a:t>
          </a:r>
        </a:p>
      </dgm:t>
    </dgm:pt>
    <dgm:pt modelId="{8ABE8EFE-EEEF-4DFF-916D-57056E37442C}" type="parTrans" cxnId="{E17876AA-0070-44C5-8410-D9E50C6AF06E}">
      <dgm:prSet/>
      <dgm:spPr/>
      <dgm:t>
        <a:bodyPr/>
        <a:lstStyle/>
        <a:p>
          <a:endParaRPr lang="en-US"/>
        </a:p>
      </dgm:t>
    </dgm:pt>
    <dgm:pt modelId="{529A3F98-CBA5-40E3-8F1D-A3BF5E776FB0}" type="sibTrans" cxnId="{E17876AA-0070-44C5-8410-D9E50C6AF06E}">
      <dgm:prSet/>
      <dgm:spPr/>
      <dgm:t>
        <a:bodyPr/>
        <a:lstStyle/>
        <a:p>
          <a:endParaRPr lang="en-US"/>
        </a:p>
      </dgm:t>
    </dgm:pt>
    <dgm:pt modelId="{10AF3F45-3091-4502-868D-7CB8BEEC7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Recoded values for some variables</a:t>
          </a:r>
        </a:p>
      </dgm:t>
    </dgm:pt>
    <dgm:pt modelId="{BCFFA3B6-590A-46C5-B3CB-87D0A28F861E}" type="parTrans" cxnId="{082807B4-374F-486A-AAAF-9E55971C7FB8}">
      <dgm:prSet/>
      <dgm:spPr/>
      <dgm:t>
        <a:bodyPr/>
        <a:lstStyle/>
        <a:p>
          <a:endParaRPr lang="en-US"/>
        </a:p>
      </dgm:t>
    </dgm:pt>
    <dgm:pt modelId="{29E4B999-C35E-43B8-A8B0-7FAB6347B448}" type="sibTrans" cxnId="{082807B4-374F-486A-AAAF-9E55971C7FB8}">
      <dgm:prSet/>
      <dgm:spPr/>
      <dgm:t>
        <a:bodyPr/>
        <a:lstStyle/>
        <a:p>
          <a:endParaRPr lang="en-US"/>
        </a:p>
      </dgm:t>
    </dgm:pt>
    <dgm:pt modelId="{5B8E34FB-BF49-41C6-A452-FE9A4420A9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Split data for demo and train/test set</a:t>
          </a:r>
        </a:p>
      </dgm:t>
    </dgm:pt>
    <dgm:pt modelId="{1B491F3D-8C51-419A-8CE0-1D25BBFB25E9}" type="parTrans" cxnId="{5573D7D2-C816-4FC2-9025-FF508A64520B}">
      <dgm:prSet/>
      <dgm:spPr/>
      <dgm:t>
        <a:bodyPr/>
        <a:lstStyle/>
        <a:p>
          <a:endParaRPr lang="en-US"/>
        </a:p>
      </dgm:t>
    </dgm:pt>
    <dgm:pt modelId="{7C9385ED-65D7-4555-BC75-B7BC9FF6FB26}" type="sibTrans" cxnId="{5573D7D2-C816-4FC2-9025-FF508A64520B}">
      <dgm:prSet/>
      <dgm:spPr/>
      <dgm:t>
        <a:bodyPr/>
        <a:lstStyle/>
        <a:p>
          <a:endParaRPr lang="en-US"/>
        </a:p>
      </dgm:t>
    </dgm:pt>
    <dgm:pt modelId="{63A041A5-C93A-477D-8169-30853E7364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10% reserved for demonstration</a:t>
          </a:r>
        </a:p>
      </dgm:t>
    </dgm:pt>
    <dgm:pt modelId="{5F7384EC-D27B-443E-876A-143708964DA3}" type="parTrans" cxnId="{003F78BF-B2E1-4BF5-95D2-5E1B59632036}">
      <dgm:prSet/>
      <dgm:spPr/>
      <dgm:t>
        <a:bodyPr/>
        <a:lstStyle/>
        <a:p>
          <a:endParaRPr lang="en-US"/>
        </a:p>
      </dgm:t>
    </dgm:pt>
    <dgm:pt modelId="{D338DD77-9E35-40C1-907E-5007C8BCF3B8}" type="sibTrans" cxnId="{003F78BF-B2E1-4BF5-95D2-5E1B59632036}">
      <dgm:prSet/>
      <dgm:spPr/>
      <dgm:t>
        <a:bodyPr/>
        <a:lstStyle/>
        <a:p>
          <a:endParaRPr lang="en-US"/>
        </a:p>
      </dgm:t>
    </dgm:pt>
    <dgm:pt modelId="{23C97F69-D251-44EA-8921-57F913059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 90% remaining, 30% reserved for testing the model</a:t>
          </a:r>
        </a:p>
      </dgm:t>
    </dgm:pt>
    <dgm:pt modelId="{86FA23D8-681B-4EE4-BDEB-DF8F5028CA17}" type="parTrans" cxnId="{13D59513-EC50-4DA8-83C8-75C8E52368E3}">
      <dgm:prSet/>
      <dgm:spPr/>
      <dgm:t>
        <a:bodyPr/>
        <a:lstStyle/>
        <a:p>
          <a:endParaRPr lang="en-US"/>
        </a:p>
      </dgm:t>
    </dgm:pt>
    <dgm:pt modelId="{6D1739A1-F743-4F37-A43B-CB4B096F6E0E}" type="sibTrans" cxnId="{13D59513-EC50-4DA8-83C8-75C8E52368E3}">
      <dgm:prSet/>
      <dgm:spPr/>
      <dgm:t>
        <a:bodyPr/>
        <a:lstStyle/>
        <a:p>
          <a:endParaRPr lang="en-US"/>
        </a:p>
      </dgm:t>
    </dgm:pt>
    <dgm:pt modelId="{F2775E40-CF3A-48E8-AD55-22B9D60401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Addressing imbalanced classes</a:t>
          </a:r>
        </a:p>
      </dgm:t>
    </dgm:pt>
    <dgm:pt modelId="{94C7281D-512C-4ABD-A8BE-2FD5683EFEB4}" type="parTrans" cxnId="{1B3BD1F9-B98C-4469-9228-2820FB12A78D}">
      <dgm:prSet/>
      <dgm:spPr/>
      <dgm:t>
        <a:bodyPr/>
        <a:lstStyle/>
        <a:p>
          <a:endParaRPr lang="en-US"/>
        </a:p>
      </dgm:t>
    </dgm:pt>
    <dgm:pt modelId="{F67D96F2-2BB5-4E3E-942A-3A9B1DEBF4F3}" type="sibTrans" cxnId="{1B3BD1F9-B98C-4469-9228-2820FB12A78D}">
      <dgm:prSet/>
      <dgm:spPr/>
      <dgm:t>
        <a:bodyPr/>
        <a:lstStyle/>
        <a:p>
          <a:endParaRPr lang="en-US"/>
        </a:p>
      </dgm:t>
    </dgm:pt>
    <dgm:pt modelId="{B7B1D6F5-A49C-4D47-AB0E-6393C9F18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Trained and tested with original, oversampled, and </a:t>
          </a:r>
          <a:r>
            <a:rPr lang="en-US" err="1"/>
            <a:t>undersampled</a:t>
          </a:r>
          <a:r>
            <a:rPr lang="en-US"/>
            <a:t> data</a:t>
          </a:r>
        </a:p>
      </dgm:t>
    </dgm:pt>
    <dgm:pt modelId="{BBA862B4-4BCE-4680-9914-498566F8FD7A}" type="parTrans" cxnId="{8ACF6135-93FF-4FCE-9E88-A74543857993}">
      <dgm:prSet/>
      <dgm:spPr/>
      <dgm:t>
        <a:bodyPr/>
        <a:lstStyle/>
        <a:p>
          <a:endParaRPr lang="en-US"/>
        </a:p>
      </dgm:t>
    </dgm:pt>
    <dgm:pt modelId="{F74A662A-F827-4AD5-97BD-F20064CC4D2B}" type="sibTrans" cxnId="{8ACF6135-93FF-4FCE-9E88-A74543857993}">
      <dgm:prSet/>
      <dgm:spPr/>
      <dgm:t>
        <a:bodyPr/>
        <a:lstStyle/>
        <a:p>
          <a:endParaRPr lang="en-US"/>
        </a:p>
      </dgm:t>
    </dgm:pt>
    <dgm:pt modelId="{FC86CD51-FC66-43DE-B3D3-15E4F194D1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Random forest classifier – </a:t>
          </a:r>
          <a:r>
            <a:rPr lang="en-US" err="1"/>
            <a:t>PySpark</a:t>
          </a:r>
          <a:r>
            <a:rPr lang="en-US"/>
            <a:t> Library </a:t>
          </a:r>
        </a:p>
      </dgm:t>
    </dgm:pt>
    <dgm:pt modelId="{AB73C1DC-A77A-4959-9F90-C687B75DF958}" type="parTrans" cxnId="{CF3779E7-8657-459C-B879-C7250BD8618A}">
      <dgm:prSet/>
      <dgm:spPr/>
      <dgm:t>
        <a:bodyPr/>
        <a:lstStyle/>
        <a:p>
          <a:endParaRPr lang="en-US"/>
        </a:p>
      </dgm:t>
    </dgm:pt>
    <dgm:pt modelId="{51A41BF9-F66A-4901-8FC3-C09A9D8CA058}" type="sibTrans" cxnId="{CF3779E7-8657-459C-B879-C7250BD8618A}">
      <dgm:prSet/>
      <dgm:spPr/>
      <dgm:t>
        <a:bodyPr/>
        <a:lstStyle/>
        <a:p>
          <a:endParaRPr lang="en-US"/>
        </a:p>
      </dgm:t>
    </dgm:pt>
    <dgm:pt modelId="{67B90569-A180-4D3C-AFD0-56BB07174AFF}" type="pres">
      <dgm:prSet presAssocID="{70DD7243-C50A-4C95-889C-A48FEF695324}" presName="root" presStyleCnt="0">
        <dgm:presLayoutVars>
          <dgm:dir/>
          <dgm:resizeHandles val="exact"/>
        </dgm:presLayoutVars>
      </dgm:prSet>
      <dgm:spPr/>
    </dgm:pt>
    <dgm:pt modelId="{8740D504-E972-4E8B-83C5-8E9D30A83631}" type="pres">
      <dgm:prSet presAssocID="{CFA9A3E6-261B-48C7-AD15-6E1A88D4CCD0}" presName="compNode" presStyleCnt="0"/>
      <dgm:spPr/>
    </dgm:pt>
    <dgm:pt modelId="{CB4664F1-CAA3-46F1-85F4-7F1F11DFFF95}" type="pres">
      <dgm:prSet presAssocID="{CFA9A3E6-261B-48C7-AD15-6E1A88D4CC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 with solid fill"/>
        </a:ext>
      </dgm:extLst>
    </dgm:pt>
    <dgm:pt modelId="{F010EFD7-F11F-4D63-B469-EB5EBEEA71B6}" type="pres">
      <dgm:prSet presAssocID="{CFA9A3E6-261B-48C7-AD15-6E1A88D4CCD0}" presName="iconSpace" presStyleCnt="0"/>
      <dgm:spPr/>
    </dgm:pt>
    <dgm:pt modelId="{70F8C587-BF90-427B-906F-1A6B8C329FB2}" type="pres">
      <dgm:prSet presAssocID="{CFA9A3E6-261B-48C7-AD15-6E1A88D4CCD0}" presName="parTx" presStyleLbl="revTx" presStyleIdx="0" presStyleCnt="12">
        <dgm:presLayoutVars>
          <dgm:chMax val="0"/>
          <dgm:chPref val="0"/>
        </dgm:presLayoutVars>
      </dgm:prSet>
      <dgm:spPr/>
    </dgm:pt>
    <dgm:pt modelId="{35260DF2-A3F5-4E91-B6D0-189ED3EB7DF4}" type="pres">
      <dgm:prSet presAssocID="{CFA9A3E6-261B-48C7-AD15-6E1A88D4CCD0}" presName="txSpace" presStyleCnt="0"/>
      <dgm:spPr/>
    </dgm:pt>
    <dgm:pt modelId="{03D8898A-4E4B-4972-A670-81D221C550C5}" type="pres">
      <dgm:prSet presAssocID="{CFA9A3E6-261B-48C7-AD15-6E1A88D4CCD0}" presName="desTx" presStyleLbl="revTx" presStyleIdx="1" presStyleCnt="12">
        <dgm:presLayoutVars/>
      </dgm:prSet>
      <dgm:spPr/>
    </dgm:pt>
    <dgm:pt modelId="{E450B492-886E-4D90-A3A6-7EBA9D2CD39D}" type="pres">
      <dgm:prSet presAssocID="{746B7D53-2D85-463D-AFCE-573BCC06B1BB}" presName="sibTrans" presStyleCnt="0"/>
      <dgm:spPr/>
    </dgm:pt>
    <dgm:pt modelId="{A7A03B1B-38B4-46A3-9F85-48CE9CF7588B}" type="pres">
      <dgm:prSet presAssocID="{D150DF12-7CBD-4B1D-B3A3-1693B4C746A9}" presName="compNode" presStyleCnt="0"/>
      <dgm:spPr/>
    </dgm:pt>
    <dgm:pt modelId="{5C36BFF2-E227-408F-AA78-5B38388BB8D1}" type="pres">
      <dgm:prSet presAssocID="{D150DF12-7CBD-4B1D-B3A3-1693B4C746A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43C72A-0806-4687-A0C0-E99F395CE47A}" type="pres">
      <dgm:prSet presAssocID="{D150DF12-7CBD-4B1D-B3A3-1693B4C746A9}" presName="iconSpace" presStyleCnt="0"/>
      <dgm:spPr/>
    </dgm:pt>
    <dgm:pt modelId="{11553C10-E649-4F04-9EC5-FEF2134ECD63}" type="pres">
      <dgm:prSet presAssocID="{D150DF12-7CBD-4B1D-B3A3-1693B4C746A9}" presName="parTx" presStyleLbl="revTx" presStyleIdx="2" presStyleCnt="12">
        <dgm:presLayoutVars>
          <dgm:chMax val="0"/>
          <dgm:chPref val="0"/>
        </dgm:presLayoutVars>
      </dgm:prSet>
      <dgm:spPr/>
    </dgm:pt>
    <dgm:pt modelId="{15ACB32F-FBAB-4EB8-A044-090586E20A9B}" type="pres">
      <dgm:prSet presAssocID="{D150DF12-7CBD-4B1D-B3A3-1693B4C746A9}" presName="txSpace" presStyleCnt="0"/>
      <dgm:spPr/>
    </dgm:pt>
    <dgm:pt modelId="{829FB868-CCB9-4E83-9A31-694195BFFA9D}" type="pres">
      <dgm:prSet presAssocID="{D150DF12-7CBD-4B1D-B3A3-1693B4C746A9}" presName="desTx" presStyleLbl="revTx" presStyleIdx="3" presStyleCnt="12">
        <dgm:presLayoutVars/>
      </dgm:prSet>
      <dgm:spPr/>
    </dgm:pt>
    <dgm:pt modelId="{74B10A0B-EDEA-470A-BC67-3E2089A80A3E}" type="pres">
      <dgm:prSet presAssocID="{FD3F4AB3-A7F7-49FC-9E7B-FE41A789B5DC}" presName="sibTrans" presStyleCnt="0"/>
      <dgm:spPr/>
    </dgm:pt>
    <dgm:pt modelId="{2155D8F2-47FD-4F86-B3C9-7A1FECA6E628}" type="pres">
      <dgm:prSet presAssocID="{C605FE85-5584-40FC-873D-898B2ED4BE71}" presName="compNode" presStyleCnt="0"/>
      <dgm:spPr/>
    </dgm:pt>
    <dgm:pt modelId="{FCD8CA7B-FCA3-4023-8DAD-42292A130A7C}" type="pres">
      <dgm:prSet presAssocID="{C605FE85-5584-40FC-873D-898B2ED4BE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6B39DFC-9BA7-4C6F-A300-77F1F93A8E40}" type="pres">
      <dgm:prSet presAssocID="{C605FE85-5584-40FC-873D-898B2ED4BE71}" presName="iconSpace" presStyleCnt="0"/>
      <dgm:spPr/>
    </dgm:pt>
    <dgm:pt modelId="{326B2495-3500-4ED3-A2E2-EDCE7EC9E04D}" type="pres">
      <dgm:prSet presAssocID="{C605FE85-5584-40FC-873D-898B2ED4BE71}" presName="parTx" presStyleLbl="revTx" presStyleIdx="4" presStyleCnt="12">
        <dgm:presLayoutVars>
          <dgm:chMax val="0"/>
          <dgm:chPref val="0"/>
        </dgm:presLayoutVars>
      </dgm:prSet>
      <dgm:spPr/>
    </dgm:pt>
    <dgm:pt modelId="{0264AC2E-4E26-4AC6-A057-E77B77EF6272}" type="pres">
      <dgm:prSet presAssocID="{C605FE85-5584-40FC-873D-898B2ED4BE71}" presName="txSpace" presStyleCnt="0"/>
      <dgm:spPr/>
    </dgm:pt>
    <dgm:pt modelId="{F0D9D1ED-DBA1-4F13-87BC-682B474980D8}" type="pres">
      <dgm:prSet presAssocID="{C605FE85-5584-40FC-873D-898B2ED4BE71}" presName="desTx" presStyleLbl="revTx" presStyleIdx="5" presStyleCnt="12">
        <dgm:presLayoutVars/>
      </dgm:prSet>
      <dgm:spPr/>
    </dgm:pt>
    <dgm:pt modelId="{47562F54-A56A-454E-9FC2-5C7925E7BFF7}" type="pres">
      <dgm:prSet presAssocID="{046A7A53-C79C-4CE5-AE9B-4D1E157AB292}" presName="sibTrans" presStyleCnt="0"/>
      <dgm:spPr/>
    </dgm:pt>
    <dgm:pt modelId="{6DC56B37-590F-423A-B0B0-40D67E7B4114}" type="pres">
      <dgm:prSet presAssocID="{5B8E34FB-BF49-41C6-A452-FE9A4420A91D}" presName="compNode" presStyleCnt="0"/>
      <dgm:spPr/>
    </dgm:pt>
    <dgm:pt modelId="{EDB4311C-A16B-495E-8BCE-81195950E07F}" type="pres">
      <dgm:prSet presAssocID="{5B8E34FB-BF49-41C6-A452-FE9A4420A91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E1379EFD-B1C3-4A0F-88AB-975961C8FFEC}" type="pres">
      <dgm:prSet presAssocID="{5B8E34FB-BF49-41C6-A452-FE9A4420A91D}" presName="iconSpace" presStyleCnt="0"/>
      <dgm:spPr/>
    </dgm:pt>
    <dgm:pt modelId="{71CD6DAA-948E-449B-B193-538146B2C351}" type="pres">
      <dgm:prSet presAssocID="{5B8E34FB-BF49-41C6-A452-FE9A4420A91D}" presName="parTx" presStyleLbl="revTx" presStyleIdx="6" presStyleCnt="12">
        <dgm:presLayoutVars>
          <dgm:chMax val="0"/>
          <dgm:chPref val="0"/>
        </dgm:presLayoutVars>
      </dgm:prSet>
      <dgm:spPr/>
    </dgm:pt>
    <dgm:pt modelId="{3A9C4C33-F2C9-40B8-96AD-7C175E215291}" type="pres">
      <dgm:prSet presAssocID="{5B8E34FB-BF49-41C6-A452-FE9A4420A91D}" presName="txSpace" presStyleCnt="0"/>
      <dgm:spPr/>
    </dgm:pt>
    <dgm:pt modelId="{985EB528-EDF6-41B5-8EF7-2EABDDBB638B}" type="pres">
      <dgm:prSet presAssocID="{5B8E34FB-BF49-41C6-A452-FE9A4420A91D}" presName="desTx" presStyleLbl="revTx" presStyleIdx="7" presStyleCnt="12">
        <dgm:presLayoutVars/>
      </dgm:prSet>
      <dgm:spPr/>
    </dgm:pt>
    <dgm:pt modelId="{3C0D6FA2-51F2-4D28-9E76-71EC1F51AB3D}" type="pres">
      <dgm:prSet presAssocID="{7C9385ED-65D7-4555-BC75-B7BC9FF6FB26}" presName="sibTrans" presStyleCnt="0"/>
      <dgm:spPr/>
    </dgm:pt>
    <dgm:pt modelId="{71756856-2DCB-49F1-AC54-ABA88C4A4437}" type="pres">
      <dgm:prSet presAssocID="{F2775E40-CF3A-48E8-AD55-22B9D60401ED}" presName="compNode" presStyleCnt="0"/>
      <dgm:spPr/>
    </dgm:pt>
    <dgm:pt modelId="{3B344086-A197-4239-BF4F-C0692D158187}" type="pres">
      <dgm:prSet presAssocID="{F2775E40-CF3A-48E8-AD55-22B9D60401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E687371-1264-4727-A0EF-A9D7718C1D3A}" type="pres">
      <dgm:prSet presAssocID="{F2775E40-CF3A-48E8-AD55-22B9D60401ED}" presName="iconSpace" presStyleCnt="0"/>
      <dgm:spPr/>
    </dgm:pt>
    <dgm:pt modelId="{45DEDF7D-A323-4A04-82CE-037E00C3109B}" type="pres">
      <dgm:prSet presAssocID="{F2775E40-CF3A-48E8-AD55-22B9D60401ED}" presName="parTx" presStyleLbl="revTx" presStyleIdx="8" presStyleCnt="12">
        <dgm:presLayoutVars>
          <dgm:chMax val="0"/>
          <dgm:chPref val="0"/>
        </dgm:presLayoutVars>
      </dgm:prSet>
      <dgm:spPr/>
    </dgm:pt>
    <dgm:pt modelId="{3303E51F-ED49-443F-99AA-6E380F4B039D}" type="pres">
      <dgm:prSet presAssocID="{F2775E40-CF3A-48E8-AD55-22B9D60401ED}" presName="txSpace" presStyleCnt="0"/>
      <dgm:spPr/>
    </dgm:pt>
    <dgm:pt modelId="{84EE841B-911F-4CF6-914D-1E27882C8A57}" type="pres">
      <dgm:prSet presAssocID="{F2775E40-CF3A-48E8-AD55-22B9D60401ED}" presName="desTx" presStyleLbl="revTx" presStyleIdx="9" presStyleCnt="12">
        <dgm:presLayoutVars/>
      </dgm:prSet>
      <dgm:spPr/>
    </dgm:pt>
    <dgm:pt modelId="{8DC825D0-563A-4718-A74B-1F87FEBF271E}" type="pres">
      <dgm:prSet presAssocID="{F67D96F2-2BB5-4E3E-942A-3A9B1DEBF4F3}" presName="sibTrans" presStyleCnt="0"/>
      <dgm:spPr/>
    </dgm:pt>
    <dgm:pt modelId="{31A235A1-28E3-49F0-8560-9BB624F592A4}" type="pres">
      <dgm:prSet presAssocID="{FC86CD51-FC66-43DE-B3D3-15E4F194D16D}" presName="compNode" presStyleCnt="0"/>
      <dgm:spPr/>
    </dgm:pt>
    <dgm:pt modelId="{957CC071-5A95-4821-9FCB-EDE9226685DE}" type="pres">
      <dgm:prSet presAssocID="{FC86CD51-FC66-43DE-B3D3-15E4F194D16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 with solid fill"/>
        </a:ext>
      </dgm:extLst>
    </dgm:pt>
    <dgm:pt modelId="{0D0CDCB6-FC37-4F06-9F6E-C63737910F78}" type="pres">
      <dgm:prSet presAssocID="{FC86CD51-FC66-43DE-B3D3-15E4F194D16D}" presName="iconSpace" presStyleCnt="0"/>
      <dgm:spPr/>
    </dgm:pt>
    <dgm:pt modelId="{80BAB5D6-96AC-44A1-BE7E-80622644CC62}" type="pres">
      <dgm:prSet presAssocID="{FC86CD51-FC66-43DE-B3D3-15E4F194D16D}" presName="parTx" presStyleLbl="revTx" presStyleIdx="10" presStyleCnt="12">
        <dgm:presLayoutVars>
          <dgm:chMax val="0"/>
          <dgm:chPref val="0"/>
        </dgm:presLayoutVars>
      </dgm:prSet>
      <dgm:spPr/>
    </dgm:pt>
    <dgm:pt modelId="{E1ADE449-92BB-42E9-AF88-460036F64E19}" type="pres">
      <dgm:prSet presAssocID="{FC86CD51-FC66-43DE-B3D3-15E4F194D16D}" presName="txSpace" presStyleCnt="0"/>
      <dgm:spPr/>
    </dgm:pt>
    <dgm:pt modelId="{7FC562B5-5041-41BA-AE50-DC5024763AB2}" type="pres">
      <dgm:prSet presAssocID="{FC86CD51-FC66-43DE-B3D3-15E4F194D16D}" presName="desTx" presStyleLbl="revTx" presStyleIdx="11" presStyleCnt="12">
        <dgm:presLayoutVars/>
      </dgm:prSet>
      <dgm:spPr/>
    </dgm:pt>
  </dgm:ptLst>
  <dgm:cxnLst>
    <dgm:cxn modelId="{13D59513-EC50-4DA8-83C8-75C8E52368E3}" srcId="{5B8E34FB-BF49-41C6-A452-FE9A4420A91D}" destId="{23C97F69-D251-44EA-8921-57F913059390}" srcOrd="1" destOrd="0" parTransId="{86FA23D8-681B-4EE4-BDEB-DF8F5028CA17}" sibTransId="{6D1739A1-F743-4F37-A43B-CB4B096F6E0E}"/>
    <dgm:cxn modelId="{8ACF6135-93FF-4FCE-9E88-A74543857993}" srcId="{F2775E40-CF3A-48E8-AD55-22B9D60401ED}" destId="{B7B1D6F5-A49C-4D47-AB0E-6393C9F18786}" srcOrd="0" destOrd="0" parTransId="{BBA862B4-4BCE-4680-9914-498566F8FD7A}" sibTransId="{F74A662A-F827-4AD5-97BD-F20064CC4D2B}"/>
    <dgm:cxn modelId="{89C69A5C-5DFF-4BF3-9E2C-1701CC8E9F55}" type="presOf" srcId="{23C97F69-D251-44EA-8921-57F913059390}" destId="{985EB528-EDF6-41B5-8EF7-2EABDDBB638B}" srcOrd="0" destOrd="1" presId="urn:microsoft.com/office/officeart/2018/5/layout/CenteredIconLabelDescriptionList"/>
    <dgm:cxn modelId="{0D65D75E-2CCD-42E8-806A-F29580C9E8CC}" type="presOf" srcId="{10AF3F45-3091-4502-868D-7CB8BEEC7AE4}" destId="{F0D9D1ED-DBA1-4F13-87BC-682B474980D8}" srcOrd="0" destOrd="2" presId="urn:microsoft.com/office/officeart/2018/5/layout/CenteredIconLabelDescriptionList"/>
    <dgm:cxn modelId="{F4040F6B-525C-42C8-B4D7-0EDFDA301DD3}" type="presOf" srcId="{D150DF12-7CBD-4B1D-B3A3-1693B4C746A9}" destId="{11553C10-E649-4F04-9EC5-FEF2134ECD63}" srcOrd="0" destOrd="0" presId="urn:microsoft.com/office/officeart/2018/5/layout/CenteredIconLabelDescriptionList"/>
    <dgm:cxn modelId="{77A68082-231D-40EF-AA62-BCB08BAF538E}" type="presOf" srcId="{FC86CD51-FC66-43DE-B3D3-15E4F194D16D}" destId="{80BAB5D6-96AC-44A1-BE7E-80622644CC62}" srcOrd="0" destOrd="0" presId="urn:microsoft.com/office/officeart/2018/5/layout/CenteredIconLabelDescriptionList"/>
    <dgm:cxn modelId="{9AD89F96-8817-4B08-8D62-E106C8E9A62F}" srcId="{C605FE85-5584-40FC-873D-898B2ED4BE71}" destId="{7F6AA816-7DA6-4356-986D-A48D5EEFF8BA}" srcOrd="0" destOrd="0" parTransId="{C703407A-9464-400B-A7EA-12184C45B1AB}" sibTransId="{43C4A1D2-386E-49FD-A0A6-6E627B036D83}"/>
    <dgm:cxn modelId="{2052C59F-5DB1-4A2F-ACA7-0AD259790082}" type="presOf" srcId="{63A041A5-C93A-477D-8169-30853E7364A5}" destId="{985EB528-EDF6-41B5-8EF7-2EABDDBB638B}" srcOrd="0" destOrd="0" presId="urn:microsoft.com/office/officeart/2018/5/layout/CenteredIconLabelDescriptionList"/>
    <dgm:cxn modelId="{05EE71A0-446C-414A-BF4E-3C7FB796D049}" srcId="{70DD7243-C50A-4C95-889C-A48FEF695324}" destId="{C605FE85-5584-40FC-873D-898B2ED4BE71}" srcOrd="2" destOrd="0" parTransId="{998FCCE7-D4CE-40C2-93DE-8ECC133EA942}" sibTransId="{046A7A53-C79C-4CE5-AE9B-4D1E157AB292}"/>
    <dgm:cxn modelId="{141DDFA1-508A-4923-A84A-FBCC5C06F122}" type="presOf" srcId="{CFA9A3E6-261B-48C7-AD15-6E1A88D4CCD0}" destId="{70F8C587-BF90-427B-906F-1A6B8C329FB2}" srcOrd="0" destOrd="0" presId="urn:microsoft.com/office/officeart/2018/5/layout/CenteredIconLabelDescriptionList"/>
    <dgm:cxn modelId="{E17876AA-0070-44C5-8410-D9E50C6AF06E}" srcId="{C605FE85-5584-40FC-873D-898B2ED4BE71}" destId="{09245192-4B94-4F1F-89C6-E2AEFBEB0F42}" srcOrd="1" destOrd="0" parTransId="{8ABE8EFE-EEEF-4DFF-916D-57056E37442C}" sibTransId="{529A3F98-CBA5-40E3-8F1D-A3BF5E776FB0}"/>
    <dgm:cxn modelId="{5BF4E7AA-6105-4EAA-B9FD-A51A9888C4E1}" type="presOf" srcId="{C605FE85-5584-40FC-873D-898B2ED4BE71}" destId="{326B2495-3500-4ED3-A2E2-EDCE7EC9E04D}" srcOrd="0" destOrd="0" presId="urn:microsoft.com/office/officeart/2018/5/layout/CenteredIconLabelDescriptionList"/>
    <dgm:cxn modelId="{CC19A0AB-F8DB-44F1-9624-BFF880165C77}" type="presOf" srcId="{F2775E40-CF3A-48E8-AD55-22B9D60401ED}" destId="{45DEDF7D-A323-4A04-82CE-037E00C3109B}" srcOrd="0" destOrd="0" presId="urn:microsoft.com/office/officeart/2018/5/layout/CenteredIconLabelDescriptionList"/>
    <dgm:cxn modelId="{082807B4-374F-486A-AAAF-9E55971C7FB8}" srcId="{C605FE85-5584-40FC-873D-898B2ED4BE71}" destId="{10AF3F45-3091-4502-868D-7CB8BEEC7AE4}" srcOrd="2" destOrd="0" parTransId="{BCFFA3B6-590A-46C5-B3CB-87D0A28F861E}" sibTransId="{29E4B999-C35E-43B8-A8B0-7FAB6347B448}"/>
    <dgm:cxn modelId="{91B634B9-3B00-443E-859B-65D29D597DF4}" type="presOf" srcId="{7F6AA816-7DA6-4356-986D-A48D5EEFF8BA}" destId="{F0D9D1ED-DBA1-4F13-87BC-682B474980D8}" srcOrd="0" destOrd="0" presId="urn:microsoft.com/office/officeart/2018/5/layout/CenteredIconLabelDescriptionList"/>
    <dgm:cxn modelId="{003F78BF-B2E1-4BF5-95D2-5E1B59632036}" srcId="{5B8E34FB-BF49-41C6-A452-FE9A4420A91D}" destId="{63A041A5-C93A-477D-8169-30853E7364A5}" srcOrd="0" destOrd="0" parTransId="{5F7384EC-D27B-443E-876A-143708964DA3}" sibTransId="{D338DD77-9E35-40C1-907E-5007C8BCF3B8}"/>
    <dgm:cxn modelId="{D1D093C1-7902-45C3-BADC-85273F35FFEE}" srcId="{70DD7243-C50A-4C95-889C-A48FEF695324}" destId="{CFA9A3E6-261B-48C7-AD15-6E1A88D4CCD0}" srcOrd="0" destOrd="0" parTransId="{E7D420D3-549E-482D-84E1-448CA7326861}" sibTransId="{746B7D53-2D85-463D-AFCE-573BCC06B1BB}"/>
    <dgm:cxn modelId="{5573D7D2-C816-4FC2-9025-FF508A64520B}" srcId="{70DD7243-C50A-4C95-889C-A48FEF695324}" destId="{5B8E34FB-BF49-41C6-A452-FE9A4420A91D}" srcOrd="3" destOrd="0" parTransId="{1B491F3D-8C51-419A-8CE0-1D25BBFB25E9}" sibTransId="{7C9385ED-65D7-4555-BC75-B7BC9FF6FB26}"/>
    <dgm:cxn modelId="{F4F2B8D6-7088-485F-B433-335F6365CA0C}" type="presOf" srcId="{5B8E34FB-BF49-41C6-A452-FE9A4420A91D}" destId="{71CD6DAA-948E-449B-B193-538146B2C351}" srcOrd="0" destOrd="0" presId="urn:microsoft.com/office/officeart/2018/5/layout/CenteredIconLabelDescriptionList"/>
    <dgm:cxn modelId="{6C921FE4-1BC9-436F-B3A5-91062B8818C5}" srcId="{70DD7243-C50A-4C95-889C-A48FEF695324}" destId="{D150DF12-7CBD-4B1D-B3A3-1693B4C746A9}" srcOrd="1" destOrd="0" parTransId="{37A44FD6-387A-4773-BBFE-8D3AB6D8AED9}" sibTransId="{FD3F4AB3-A7F7-49FC-9E7B-FE41A789B5DC}"/>
    <dgm:cxn modelId="{039167E4-A9BC-403B-8EE7-0AF221A4C5D6}" type="presOf" srcId="{B7B1D6F5-A49C-4D47-AB0E-6393C9F18786}" destId="{84EE841B-911F-4CF6-914D-1E27882C8A57}" srcOrd="0" destOrd="0" presId="urn:microsoft.com/office/officeart/2018/5/layout/CenteredIconLabelDescriptionList"/>
    <dgm:cxn modelId="{CF3779E7-8657-459C-B879-C7250BD8618A}" srcId="{70DD7243-C50A-4C95-889C-A48FEF695324}" destId="{FC86CD51-FC66-43DE-B3D3-15E4F194D16D}" srcOrd="5" destOrd="0" parTransId="{AB73C1DC-A77A-4959-9F90-C687B75DF958}" sibTransId="{51A41BF9-F66A-4901-8FC3-C09A9D8CA058}"/>
    <dgm:cxn modelId="{165C67F7-8C23-4CD9-8CE8-FE1BC07FEFC8}" type="presOf" srcId="{70DD7243-C50A-4C95-889C-A48FEF695324}" destId="{67B90569-A180-4D3C-AFD0-56BB07174AFF}" srcOrd="0" destOrd="0" presId="urn:microsoft.com/office/officeart/2018/5/layout/CenteredIconLabelDescriptionList"/>
    <dgm:cxn modelId="{1B3BD1F9-B98C-4469-9228-2820FB12A78D}" srcId="{70DD7243-C50A-4C95-889C-A48FEF695324}" destId="{F2775E40-CF3A-48E8-AD55-22B9D60401ED}" srcOrd="4" destOrd="0" parTransId="{94C7281D-512C-4ABD-A8BE-2FD5683EFEB4}" sibTransId="{F67D96F2-2BB5-4E3E-942A-3A9B1DEBF4F3}"/>
    <dgm:cxn modelId="{CC68B4FA-E4BD-43A4-A919-BF8AC45FC79D}" type="presOf" srcId="{09245192-4B94-4F1F-89C6-E2AEFBEB0F42}" destId="{F0D9D1ED-DBA1-4F13-87BC-682B474980D8}" srcOrd="0" destOrd="1" presId="urn:microsoft.com/office/officeart/2018/5/layout/CenteredIconLabelDescriptionList"/>
    <dgm:cxn modelId="{76E21B1F-87BB-40C0-8DD2-AA2C9C03B472}" type="presParOf" srcId="{67B90569-A180-4D3C-AFD0-56BB07174AFF}" destId="{8740D504-E972-4E8B-83C5-8E9D30A83631}" srcOrd="0" destOrd="0" presId="urn:microsoft.com/office/officeart/2018/5/layout/CenteredIconLabelDescriptionList"/>
    <dgm:cxn modelId="{96A329A2-FBFC-4DD1-948A-BF7F962D8233}" type="presParOf" srcId="{8740D504-E972-4E8B-83C5-8E9D30A83631}" destId="{CB4664F1-CAA3-46F1-85F4-7F1F11DFFF95}" srcOrd="0" destOrd="0" presId="urn:microsoft.com/office/officeart/2018/5/layout/CenteredIconLabelDescriptionList"/>
    <dgm:cxn modelId="{5F7E02E6-B577-44DD-B135-C46B0BCD513C}" type="presParOf" srcId="{8740D504-E972-4E8B-83C5-8E9D30A83631}" destId="{F010EFD7-F11F-4D63-B469-EB5EBEEA71B6}" srcOrd="1" destOrd="0" presId="urn:microsoft.com/office/officeart/2018/5/layout/CenteredIconLabelDescriptionList"/>
    <dgm:cxn modelId="{2E4E06FE-416A-402D-964B-34180126B26D}" type="presParOf" srcId="{8740D504-E972-4E8B-83C5-8E9D30A83631}" destId="{70F8C587-BF90-427B-906F-1A6B8C329FB2}" srcOrd="2" destOrd="0" presId="urn:microsoft.com/office/officeart/2018/5/layout/CenteredIconLabelDescriptionList"/>
    <dgm:cxn modelId="{EE331F7A-3036-4CB1-94C8-3CEB11379F58}" type="presParOf" srcId="{8740D504-E972-4E8B-83C5-8E9D30A83631}" destId="{35260DF2-A3F5-4E91-B6D0-189ED3EB7DF4}" srcOrd="3" destOrd="0" presId="urn:microsoft.com/office/officeart/2018/5/layout/CenteredIconLabelDescriptionList"/>
    <dgm:cxn modelId="{9DCAD44E-2DE3-4525-A012-2A2A7EC2786B}" type="presParOf" srcId="{8740D504-E972-4E8B-83C5-8E9D30A83631}" destId="{03D8898A-4E4B-4972-A670-81D221C550C5}" srcOrd="4" destOrd="0" presId="urn:microsoft.com/office/officeart/2018/5/layout/CenteredIconLabelDescriptionList"/>
    <dgm:cxn modelId="{2015FB09-A190-4A93-86CC-84D15E30F70F}" type="presParOf" srcId="{67B90569-A180-4D3C-AFD0-56BB07174AFF}" destId="{E450B492-886E-4D90-A3A6-7EBA9D2CD39D}" srcOrd="1" destOrd="0" presId="urn:microsoft.com/office/officeart/2018/5/layout/CenteredIconLabelDescriptionList"/>
    <dgm:cxn modelId="{C2DC8D1E-2A5B-416D-80C2-41C53E12C5AF}" type="presParOf" srcId="{67B90569-A180-4D3C-AFD0-56BB07174AFF}" destId="{A7A03B1B-38B4-46A3-9F85-48CE9CF7588B}" srcOrd="2" destOrd="0" presId="urn:microsoft.com/office/officeart/2018/5/layout/CenteredIconLabelDescriptionList"/>
    <dgm:cxn modelId="{9F12146C-680E-49C3-ABD7-21156F48BF13}" type="presParOf" srcId="{A7A03B1B-38B4-46A3-9F85-48CE9CF7588B}" destId="{5C36BFF2-E227-408F-AA78-5B38388BB8D1}" srcOrd="0" destOrd="0" presId="urn:microsoft.com/office/officeart/2018/5/layout/CenteredIconLabelDescriptionList"/>
    <dgm:cxn modelId="{E1745102-D7C7-44DF-BD16-11517C0A6E81}" type="presParOf" srcId="{A7A03B1B-38B4-46A3-9F85-48CE9CF7588B}" destId="{1F43C72A-0806-4687-A0C0-E99F395CE47A}" srcOrd="1" destOrd="0" presId="urn:microsoft.com/office/officeart/2018/5/layout/CenteredIconLabelDescriptionList"/>
    <dgm:cxn modelId="{E7E9B2E8-E9D7-4D8B-8C27-16030A80C7B9}" type="presParOf" srcId="{A7A03B1B-38B4-46A3-9F85-48CE9CF7588B}" destId="{11553C10-E649-4F04-9EC5-FEF2134ECD63}" srcOrd="2" destOrd="0" presId="urn:microsoft.com/office/officeart/2018/5/layout/CenteredIconLabelDescriptionList"/>
    <dgm:cxn modelId="{BF0F3A4D-627D-4B1B-B578-B5E8F0D9E188}" type="presParOf" srcId="{A7A03B1B-38B4-46A3-9F85-48CE9CF7588B}" destId="{15ACB32F-FBAB-4EB8-A044-090586E20A9B}" srcOrd="3" destOrd="0" presId="urn:microsoft.com/office/officeart/2018/5/layout/CenteredIconLabelDescriptionList"/>
    <dgm:cxn modelId="{D0847E6F-F594-4121-8684-F4FEB9ECEEE1}" type="presParOf" srcId="{A7A03B1B-38B4-46A3-9F85-48CE9CF7588B}" destId="{829FB868-CCB9-4E83-9A31-694195BFFA9D}" srcOrd="4" destOrd="0" presId="urn:microsoft.com/office/officeart/2018/5/layout/CenteredIconLabelDescriptionList"/>
    <dgm:cxn modelId="{011C62E3-7D49-4F64-9184-7A8EB49800EE}" type="presParOf" srcId="{67B90569-A180-4D3C-AFD0-56BB07174AFF}" destId="{74B10A0B-EDEA-470A-BC67-3E2089A80A3E}" srcOrd="3" destOrd="0" presId="urn:microsoft.com/office/officeart/2018/5/layout/CenteredIconLabelDescriptionList"/>
    <dgm:cxn modelId="{89587FCB-5108-4B2D-99D9-0A86148CD912}" type="presParOf" srcId="{67B90569-A180-4D3C-AFD0-56BB07174AFF}" destId="{2155D8F2-47FD-4F86-B3C9-7A1FECA6E628}" srcOrd="4" destOrd="0" presId="urn:microsoft.com/office/officeart/2018/5/layout/CenteredIconLabelDescriptionList"/>
    <dgm:cxn modelId="{2A74BCA1-4C85-4C8B-89FE-A9F6CAB75205}" type="presParOf" srcId="{2155D8F2-47FD-4F86-B3C9-7A1FECA6E628}" destId="{FCD8CA7B-FCA3-4023-8DAD-42292A130A7C}" srcOrd="0" destOrd="0" presId="urn:microsoft.com/office/officeart/2018/5/layout/CenteredIconLabelDescriptionList"/>
    <dgm:cxn modelId="{B967BBFE-D485-40DA-A1B7-7B7CB28A3DAB}" type="presParOf" srcId="{2155D8F2-47FD-4F86-B3C9-7A1FECA6E628}" destId="{16B39DFC-9BA7-4C6F-A300-77F1F93A8E40}" srcOrd="1" destOrd="0" presId="urn:microsoft.com/office/officeart/2018/5/layout/CenteredIconLabelDescriptionList"/>
    <dgm:cxn modelId="{39EDDFD8-A696-4074-B367-9A121E7F89CB}" type="presParOf" srcId="{2155D8F2-47FD-4F86-B3C9-7A1FECA6E628}" destId="{326B2495-3500-4ED3-A2E2-EDCE7EC9E04D}" srcOrd="2" destOrd="0" presId="urn:microsoft.com/office/officeart/2018/5/layout/CenteredIconLabelDescriptionList"/>
    <dgm:cxn modelId="{3AE67CB2-69A6-4C1A-82CC-15111C4EC6B1}" type="presParOf" srcId="{2155D8F2-47FD-4F86-B3C9-7A1FECA6E628}" destId="{0264AC2E-4E26-4AC6-A057-E77B77EF6272}" srcOrd="3" destOrd="0" presId="urn:microsoft.com/office/officeart/2018/5/layout/CenteredIconLabelDescriptionList"/>
    <dgm:cxn modelId="{41AFD7AE-7C0C-4EAF-B263-F6C2526792BA}" type="presParOf" srcId="{2155D8F2-47FD-4F86-B3C9-7A1FECA6E628}" destId="{F0D9D1ED-DBA1-4F13-87BC-682B474980D8}" srcOrd="4" destOrd="0" presId="urn:microsoft.com/office/officeart/2018/5/layout/CenteredIconLabelDescriptionList"/>
    <dgm:cxn modelId="{5A53F054-60F7-4D15-BCD6-221B3D0AEA12}" type="presParOf" srcId="{67B90569-A180-4D3C-AFD0-56BB07174AFF}" destId="{47562F54-A56A-454E-9FC2-5C7925E7BFF7}" srcOrd="5" destOrd="0" presId="urn:microsoft.com/office/officeart/2018/5/layout/CenteredIconLabelDescriptionList"/>
    <dgm:cxn modelId="{5E6A8C12-1F36-423B-9D73-125469EDE2AF}" type="presParOf" srcId="{67B90569-A180-4D3C-AFD0-56BB07174AFF}" destId="{6DC56B37-590F-423A-B0B0-40D67E7B4114}" srcOrd="6" destOrd="0" presId="urn:microsoft.com/office/officeart/2018/5/layout/CenteredIconLabelDescriptionList"/>
    <dgm:cxn modelId="{61579993-FB89-4C6E-87E8-B050A33C30C7}" type="presParOf" srcId="{6DC56B37-590F-423A-B0B0-40D67E7B4114}" destId="{EDB4311C-A16B-495E-8BCE-81195950E07F}" srcOrd="0" destOrd="0" presId="urn:microsoft.com/office/officeart/2018/5/layout/CenteredIconLabelDescriptionList"/>
    <dgm:cxn modelId="{B952547D-7568-4049-B823-B000E4001C4F}" type="presParOf" srcId="{6DC56B37-590F-423A-B0B0-40D67E7B4114}" destId="{E1379EFD-B1C3-4A0F-88AB-975961C8FFEC}" srcOrd="1" destOrd="0" presId="urn:microsoft.com/office/officeart/2018/5/layout/CenteredIconLabelDescriptionList"/>
    <dgm:cxn modelId="{AE2E7736-2875-45DD-B32F-B06AC7426063}" type="presParOf" srcId="{6DC56B37-590F-423A-B0B0-40D67E7B4114}" destId="{71CD6DAA-948E-449B-B193-538146B2C351}" srcOrd="2" destOrd="0" presId="urn:microsoft.com/office/officeart/2018/5/layout/CenteredIconLabelDescriptionList"/>
    <dgm:cxn modelId="{610416A9-E8CB-4C75-9A69-132F1CD50968}" type="presParOf" srcId="{6DC56B37-590F-423A-B0B0-40D67E7B4114}" destId="{3A9C4C33-F2C9-40B8-96AD-7C175E215291}" srcOrd="3" destOrd="0" presId="urn:microsoft.com/office/officeart/2018/5/layout/CenteredIconLabelDescriptionList"/>
    <dgm:cxn modelId="{5F60A71D-2EDD-4F69-A8C0-0E40D10A23AB}" type="presParOf" srcId="{6DC56B37-590F-423A-B0B0-40D67E7B4114}" destId="{985EB528-EDF6-41B5-8EF7-2EABDDBB638B}" srcOrd="4" destOrd="0" presId="urn:microsoft.com/office/officeart/2018/5/layout/CenteredIconLabelDescriptionList"/>
    <dgm:cxn modelId="{F4040236-4F64-463A-8126-2310F6232CA2}" type="presParOf" srcId="{67B90569-A180-4D3C-AFD0-56BB07174AFF}" destId="{3C0D6FA2-51F2-4D28-9E76-71EC1F51AB3D}" srcOrd="7" destOrd="0" presId="urn:microsoft.com/office/officeart/2018/5/layout/CenteredIconLabelDescriptionList"/>
    <dgm:cxn modelId="{5DA2CB3C-AED8-43DE-84AA-B56314BA08E3}" type="presParOf" srcId="{67B90569-A180-4D3C-AFD0-56BB07174AFF}" destId="{71756856-2DCB-49F1-AC54-ABA88C4A4437}" srcOrd="8" destOrd="0" presId="urn:microsoft.com/office/officeart/2018/5/layout/CenteredIconLabelDescriptionList"/>
    <dgm:cxn modelId="{103BF683-F564-4682-8107-4655F18C5D19}" type="presParOf" srcId="{71756856-2DCB-49F1-AC54-ABA88C4A4437}" destId="{3B344086-A197-4239-BF4F-C0692D158187}" srcOrd="0" destOrd="0" presId="urn:microsoft.com/office/officeart/2018/5/layout/CenteredIconLabelDescriptionList"/>
    <dgm:cxn modelId="{6115475C-BA39-4973-81B2-562F9B94397E}" type="presParOf" srcId="{71756856-2DCB-49F1-AC54-ABA88C4A4437}" destId="{0E687371-1264-4727-A0EF-A9D7718C1D3A}" srcOrd="1" destOrd="0" presId="urn:microsoft.com/office/officeart/2018/5/layout/CenteredIconLabelDescriptionList"/>
    <dgm:cxn modelId="{CF539734-B8BC-48D2-9055-5B47BB18902B}" type="presParOf" srcId="{71756856-2DCB-49F1-AC54-ABA88C4A4437}" destId="{45DEDF7D-A323-4A04-82CE-037E00C3109B}" srcOrd="2" destOrd="0" presId="urn:microsoft.com/office/officeart/2018/5/layout/CenteredIconLabelDescriptionList"/>
    <dgm:cxn modelId="{CB35AD5A-80DE-440E-9DA8-CA8B2FD968E1}" type="presParOf" srcId="{71756856-2DCB-49F1-AC54-ABA88C4A4437}" destId="{3303E51F-ED49-443F-99AA-6E380F4B039D}" srcOrd="3" destOrd="0" presId="urn:microsoft.com/office/officeart/2018/5/layout/CenteredIconLabelDescriptionList"/>
    <dgm:cxn modelId="{93731515-24DF-4C99-9155-EF279A5A7D0B}" type="presParOf" srcId="{71756856-2DCB-49F1-AC54-ABA88C4A4437}" destId="{84EE841B-911F-4CF6-914D-1E27882C8A57}" srcOrd="4" destOrd="0" presId="urn:microsoft.com/office/officeart/2018/5/layout/CenteredIconLabelDescriptionList"/>
    <dgm:cxn modelId="{A1B16405-D177-4327-8DD4-6FA801563DF9}" type="presParOf" srcId="{67B90569-A180-4D3C-AFD0-56BB07174AFF}" destId="{8DC825D0-563A-4718-A74B-1F87FEBF271E}" srcOrd="9" destOrd="0" presId="urn:microsoft.com/office/officeart/2018/5/layout/CenteredIconLabelDescriptionList"/>
    <dgm:cxn modelId="{E22692B2-0E48-401B-94F4-CAFCCFE2919D}" type="presParOf" srcId="{67B90569-A180-4D3C-AFD0-56BB07174AFF}" destId="{31A235A1-28E3-49F0-8560-9BB624F592A4}" srcOrd="10" destOrd="0" presId="urn:microsoft.com/office/officeart/2018/5/layout/CenteredIconLabelDescriptionList"/>
    <dgm:cxn modelId="{7E2B7FA3-AEFD-46E3-854D-FCC7E55FA42A}" type="presParOf" srcId="{31A235A1-28E3-49F0-8560-9BB624F592A4}" destId="{957CC071-5A95-4821-9FCB-EDE9226685DE}" srcOrd="0" destOrd="0" presId="urn:microsoft.com/office/officeart/2018/5/layout/CenteredIconLabelDescriptionList"/>
    <dgm:cxn modelId="{9C55476F-BE30-4C01-AE5B-930FF6D92185}" type="presParOf" srcId="{31A235A1-28E3-49F0-8560-9BB624F592A4}" destId="{0D0CDCB6-FC37-4F06-9F6E-C63737910F78}" srcOrd="1" destOrd="0" presId="urn:microsoft.com/office/officeart/2018/5/layout/CenteredIconLabelDescriptionList"/>
    <dgm:cxn modelId="{E008D263-553A-4FF3-9C26-6F5A439752F3}" type="presParOf" srcId="{31A235A1-28E3-49F0-8560-9BB624F592A4}" destId="{80BAB5D6-96AC-44A1-BE7E-80622644CC62}" srcOrd="2" destOrd="0" presId="urn:microsoft.com/office/officeart/2018/5/layout/CenteredIconLabelDescriptionList"/>
    <dgm:cxn modelId="{1E19155C-88C8-4B4E-A1DA-35B548D8A547}" type="presParOf" srcId="{31A235A1-28E3-49F0-8560-9BB624F592A4}" destId="{E1ADE449-92BB-42E9-AF88-460036F64E19}" srcOrd="3" destOrd="0" presId="urn:microsoft.com/office/officeart/2018/5/layout/CenteredIconLabelDescriptionList"/>
    <dgm:cxn modelId="{EEA51C03-9EC4-4B67-9C02-9D147DBCE7BB}" type="presParOf" srcId="{31A235A1-28E3-49F0-8560-9BB624F592A4}" destId="{7FC562B5-5041-41BA-AE50-DC5024763A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D6644-B369-401C-AC00-0A2D815130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82B811-6F45-4698-8A17-4DCFD0D654B3}">
      <dgm:prSet/>
      <dgm:spPr/>
      <dgm:t>
        <a:bodyPr/>
        <a:lstStyle/>
        <a:p>
          <a:r>
            <a:rPr lang="en-US"/>
            <a:t>Setting up tools and environment for all team members early. </a:t>
          </a:r>
        </a:p>
      </dgm:t>
    </dgm:pt>
    <dgm:pt modelId="{53CDBFAB-959D-45C0-AB26-216DCC010F17}" type="parTrans" cxnId="{EEA33CE9-A96A-492D-9EFF-4A0CB63E5FC0}">
      <dgm:prSet/>
      <dgm:spPr/>
      <dgm:t>
        <a:bodyPr/>
        <a:lstStyle/>
        <a:p>
          <a:endParaRPr lang="en-US"/>
        </a:p>
      </dgm:t>
    </dgm:pt>
    <dgm:pt modelId="{6D5DDC66-475A-406F-9BFC-6152E2CBD9FA}" type="sibTrans" cxnId="{EEA33CE9-A96A-492D-9EFF-4A0CB63E5FC0}">
      <dgm:prSet/>
      <dgm:spPr/>
      <dgm:t>
        <a:bodyPr/>
        <a:lstStyle/>
        <a:p>
          <a:endParaRPr lang="en-US"/>
        </a:p>
      </dgm:t>
    </dgm:pt>
    <dgm:pt modelId="{3623E536-AB66-4487-940A-1E0544498CDE}">
      <dgm:prSet/>
      <dgm:spPr/>
      <dgm:t>
        <a:bodyPr/>
        <a:lstStyle/>
        <a:p>
          <a:r>
            <a:rPr lang="en-US"/>
            <a:t>Cleaning and Processing Data takes time.</a:t>
          </a:r>
        </a:p>
      </dgm:t>
    </dgm:pt>
    <dgm:pt modelId="{22DC1C5C-F126-4841-ADBA-8612DFF8FFFF}" type="parTrans" cxnId="{D7B4B8FE-CB32-4215-A9E1-3F9130C3F0AC}">
      <dgm:prSet/>
      <dgm:spPr/>
      <dgm:t>
        <a:bodyPr/>
        <a:lstStyle/>
        <a:p>
          <a:endParaRPr lang="en-US"/>
        </a:p>
      </dgm:t>
    </dgm:pt>
    <dgm:pt modelId="{2E1EA8DC-AC56-4388-AB36-1E4DB7E3855B}" type="sibTrans" cxnId="{D7B4B8FE-CB32-4215-A9E1-3F9130C3F0AC}">
      <dgm:prSet/>
      <dgm:spPr/>
      <dgm:t>
        <a:bodyPr/>
        <a:lstStyle/>
        <a:p>
          <a:endParaRPr lang="en-US"/>
        </a:p>
      </dgm:t>
    </dgm:pt>
    <dgm:pt modelId="{20D573B4-6706-4029-80D5-57E951B27BAD}">
      <dgm:prSet/>
      <dgm:spPr/>
      <dgm:t>
        <a:bodyPr/>
        <a:lstStyle/>
        <a:p>
          <a:r>
            <a:rPr lang="en-US"/>
            <a:t>Cleaning the data between different years is a challenge.</a:t>
          </a:r>
        </a:p>
      </dgm:t>
    </dgm:pt>
    <dgm:pt modelId="{A23F6A31-879D-4B75-97D8-0346680D4BB9}" type="parTrans" cxnId="{E84E0132-8291-492B-963C-8C6D3CC28A38}">
      <dgm:prSet/>
      <dgm:spPr/>
      <dgm:t>
        <a:bodyPr/>
        <a:lstStyle/>
        <a:p>
          <a:endParaRPr lang="en-US"/>
        </a:p>
      </dgm:t>
    </dgm:pt>
    <dgm:pt modelId="{7BBBE28C-6A5F-47AA-9FD4-E14EBC30613E}" type="sibTrans" cxnId="{E84E0132-8291-492B-963C-8C6D3CC28A38}">
      <dgm:prSet/>
      <dgm:spPr/>
      <dgm:t>
        <a:bodyPr/>
        <a:lstStyle/>
        <a:p>
          <a:endParaRPr lang="en-US"/>
        </a:p>
      </dgm:t>
    </dgm:pt>
    <dgm:pt modelId="{48174181-DFE0-4D8B-9491-602354FCEDD7}">
      <dgm:prSet/>
      <dgm:spPr/>
      <dgm:t>
        <a:bodyPr/>
        <a:lstStyle/>
        <a:p>
          <a:r>
            <a:rPr lang="en-US"/>
            <a:t>Unbalanced Data can lead to misleading results.</a:t>
          </a:r>
        </a:p>
      </dgm:t>
    </dgm:pt>
    <dgm:pt modelId="{7FC46423-649C-4930-8D51-B52753A68981}" type="parTrans" cxnId="{7762D207-7D90-4B0E-9D13-829E8A767693}">
      <dgm:prSet/>
      <dgm:spPr/>
      <dgm:t>
        <a:bodyPr/>
        <a:lstStyle/>
        <a:p>
          <a:endParaRPr lang="en-US"/>
        </a:p>
      </dgm:t>
    </dgm:pt>
    <dgm:pt modelId="{6CD683DC-92C8-49A1-8C07-FB02EF3E0D62}" type="sibTrans" cxnId="{7762D207-7D90-4B0E-9D13-829E8A767693}">
      <dgm:prSet/>
      <dgm:spPr/>
      <dgm:t>
        <a:bodyPr/>
        <a:lstStyle/>
        <a:p>
          <a:endParaRPr lang="en-US"/>
        </a:p>
      </dgm:t>
    </dgm:pt>
    <dgm:pt modelId="{35DD9154-0463-4B9F-9C8F-A2DD5705A814}">
      <dgm:prSet/>
      <dgm:spPr/>
      <dgm:t>
        <a:bodyPr/>
        <a:lstStyle/>
        <a:p>
          <a:r>
            <a:rPr lang="en-US"/>
            <a:t>Google search is your friend - PySpark has a variety of functions to perform ML on large datasets.</a:t>
          </a:r>
        </a:p>
      </dgm:t>
    </dgm:pt>
    <dgm:pt modelId="{CA3232E3-25D3-47B2-8899-467986DAE924}" type="parTrans" cxnId="{8F8379B4-4C39-4F79-99A7-3B346EB69B99}">
      <dgm:prSet/>
      <dgm:spPr/>
      <dgm:t>
        <a:bodyPr/>
        <a:lstStyle/>
        <a:p>
          <a:endParaRPr lang="en-US"/>
        </a:p>
      </dgm:t>
    </dgm:pt>
    <dgm:pt modelId="{ADA5BB9D-9563-47D0-B20F-3901A7434C3E}" type="sibTrans" cxnId="{8F8379B4-4C39-4F79-99A7-3B346EB69B99}">
      <dgm:prSet/>
      <dgm:spPr/>
      <dgm:t>
        <a:bodyPr/>
        <a:lstStyle/>
        <a:p>
          <a:endParaRPr lang="en-US"/>
        </a:p>
      </dgm:t>
    </dgm:pt>
    <dgm:pt modelId="{60775086-F6BB-4E2C-816F-250962E572E6}" type="pres">
      <dgm:prSet presAssocID="{4B7D6644-B369-401C-AC00-0A2D815130EB}" presName="linear" presStyleCnt="0">
        <dgm:presLayoutVars>
          <dgm:animLvl val="lvl"/>
          <dgm:resizeHandles val="exact"/>
        </dgm:presLayoutVars>
      </dgm:prSet>
      <dgm:spPr/>
    </dgm:pt>
    <dgm:pt modelId="{8003B967-44A2-4932-924E-55B13D38B66A}" type="pres">
      <dgm:prSet presAssocID="{6582B811-6F45-4698-8A17-4DCFD0D654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18848D-099C-44CA-83E8-066B05A30011}" type="pres">
      <dgm:prSet presAssocID="{6D5DDC66-475A-406F-9BFC-6152E2CBD9FA}" presName="spacer" presStyleCnt="0"/>
      <dgm:spPr/>
    </dgm:pt>
    <dgm:pt modelId="{E3F616FC-0D7C-4421-BC8C-5DB5C8A036D5}" type="pres">
      <dgm:prSet presAssocID="{3623E536-AB66-4487-940A-1E0544498CD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594794-8318-4538-A827-182EF55BA700}" type="pres">
      <dgm:prSet presAssocID="{2E1EA8DC-AC56-4388-AB36-1E4DB7E3855B}" presName="spacer" presStyleCnt="0"/>
      <dgm:spPr/>
    </dgm:pt>
    <dgm:pt modelId="{99B4BDC8-1EB1-4966-835C-83938E47C268}" type="pres">
      <dgm:prSet presAssocID="{20D573B4-6706-4029-80D5-57E951B27B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D7DB3A1-581D-43F1-ABE9-F0DAB36A2A78}" type="pres">
      <dgm:prSet presAssocID="{7BBBE28C-6A5F-47AA-9FD4-E14EBC30613E}" presName="spacer" presStyleCnt="0"/>
      <dgm:spPr/>
    </dgm:pt>
    <dgm:pt modelId="{FE498944-86A2-40CA-8754-60702ABFA861}" type="pres">
      <dgm:prSet presAssocID="{48174181-DFE0-4D8B-9491-602354FCED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3C0D8B-4173-4897-B297-11D29844747E}" type="pres">
      <dgm:prSet presAssocID="{6CD683DC-92C8-49A1-8C07-FB02EF3E0D62}" presName="spacer" presStyleCnt="0"/>
      <dgm:spPr/>
    </dgm:pt>
    <dgm:pt modelId="{136649DB-C48B-4B67-90B0-6BCE3C2CA2A6}" type="pres">
      <dgm:prSet presAssocID="{35DD9154-0463-4B9F-9C8F-A2DD5705A81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62D207-7D90-4B0E-9D13-829E8A767693}" srcId="{4B7D6644-B369-401C-AC00-0A2D815130EB}" destId="{48174181-DFE0-4D8B-9491-602354FCEDD7}" srcOrd="3" destOrd="0" parTransId="{7FC46423-649C-4930-8D51-B52753A68981}" sibTransId="{6CD683DC-92C8-49A1-8C07-FB02EF3E0D62}"/>
    <dgm:cxn modelId="{B33BD526-0887-46EC-A70A-0AE2B8EB2DBF}" type="presOf" srcId="{35DD9154-0463-4B9F-9C8F-A2DD5705A814}" destId="{136649DB-C48B-4B67-90B0-6BCE3C2CA2A6}" srcOrd="0" destOrd="0" presId="urn:microsoft.com/office/officeart/2005/8/layout/vList2"/>
    <dgm:cxn modelId="{E84E0132-8291-492B-963C-8C6D3CC28A38}" srcId="{4B7D6644-B369-401C-AC00-0A2D815130EB}" destId="{20D573B4-6706-4029-80D5-57E951B27BAD}" srcOrd="2" destOrd="0" parTransId="{A23F6A31-879D-4B75-97D8-0346680D4BB9}" sibTransId="{7BBBE28C-6A5F-47AA-9FD4-E14EBC30613E}"/>
    <dgm:cxn modelId="{2798B533-D654-4178-90A5-31FDB36AF39F}" type="presOf" srcId="{4B7D6644-B369-401C-AC00-0A2D815130EB}" destId="{60775086-F6BB-4E2C-816F-250962E572E6}" srcOrd="0" destOrd="0" presId="urn:microsoft.com/office/officeart/2005/8/layout/vList2"/>
    <dgm:cxn modelId="{9B5C0347-2D88-4C72-AFA9-C716392A1C56}" type="presOf" srcId="{20D573B4-6706-4029-80D5-57E951B27BAD}" destId="{99B4BDC8-1EB1-4966-835C-83938E47C268}" srcOrd="0" destOrd="0" presId="urn:microsoft.com/office/officeart/2005/8/layout/vList2"/>
    <dgm:cxn modelId="{F9944878-5612-4297-9640-66089C73673F}" type="presOf" srcId="{3623E536-AB66-4487-940A-1E0544498CDE}" destId="{E3F616FC-0D7C-4421-BC8C-5DB5C8A036D5}" srcOrd="0" destOrd="0" presId="urn:microsoft.com/office/officeart/2005/8/layout/vList2"/>
    <dgm:cxn modelId="{28E9227A-9142-4F4A-8D01-C9BBFB1F0814}" type="presOf" srcId="{6582B811-6F45-4698-8A17-4DCFD0D654B3}" destId="{8003B967-44A2-4932-924E-55B13D38B66A}" srcOrd="0" destOrd="0" presId="urn:microsoft.com/office/officeart/2005/8/layout/vList2"/>
    <dgm:cxn modelId="{99224DA8-F3D1-4320-96A7-18003E521A6F}" type="presOf" srcId="{48174181-DFE0-4D8B-9491-602354FCEDD7}" destId="{FE498944-86A2-40CA-8754-60702ABFA861}" srcOrd="0" destOrd="0" presId="urn:microsoft.com/office/officeart/2005/8/layout/vList2"/>
    <dgm:cxn modelId="{8F8379B4-4C39-4F79-99A7-3B346EB69B99}" srcId="{4B7D6644-B369-401C-AC00-0A2D815130EB}" destId="{35DD9154-0463-4B9F-9C8F-A2DD5705A814}" srcOrd="4" destOrd="0" parTransId="{CA3232E3-25D3-47B2-8899-467986DAE924}" sibTransId="{ADA5BB9D-9563-47D0-B20F-3901A7434C3E}"/>
    <dgm:cxn modelId="{EEA33CE9-A96A-492D-9EFF-4A0CB63E5FC0}" srcId="{4B7D6644-B369-401C-AC00-0A2D815130EB}" destId="{6582B811-6F45-4698-8A17-4DCFD0D654B3}" srcOrd="0" destOrd="0" parTransId="{53CDBFAB-959D-45C0-AB26-216DCC010F17}" sibTransId="{6D5DDC66-475A-406F-9BFC-6152E2CBD9FA}"/>
    <dgm:cxn modelId="{D7B4B8FE-CB32-4215-A9E1-3F9130C3F0AC}" srcId="{4B7D6644-B369-401C-AC00-0A2D815130EB}" destId="{3623E536-AB66-4487-940A-1E0544498CDE}" srcOrd="1" destOrd="0" parTransId="{22DC1C5C-F126-4841-ADBA-8612DFF8FFFF}" sibTransId="{2E1EA8DC-AC56-4388-AB36-1E4DB7E3855B}"/>
    <dgm:cxn modelId="{1E7BFE6C-4417-4ED0-A3B3-BA9E5332241B}" type="presParOf" srcId="{60775086-F6BB-4E2C-816F-250962E572E6}" destId="{8003B967-44A2-4932-924E-55B13D38B66A}" srcOrd="0" destOrd="0" presId="urn:microsoft.com/office/officeart/2005/8/layout/vList2"/>
    <dgm:cxn modelId="{132BFE1B-8039-49B0-8377-165F6716CF27}" type="presParOf" srcId="{60775086-F6BB-4E2C-816F-250962E572E6}" destId="{A618848D-099C-44CA-83E8-066B05A30011}" srcOrd="1" destOrd="0" presId="urn:microsoft.com/office/officeart/2005/8/layout/vList2"/>
    <dgm:cxn modelId="{05BED072-9E32-4A96-925E-D8DA94293424}" type="presParOf" srcId="{60775086-F6BB-4E2C-816F-250962E572E6}" destId="{E3F616FC-0D7C-4421-BC8C-5DB5C8A036D5}" srcOrd="2" destOrd="0" presId="urn:microsoft.com/office/officeart/2005/8/layout/vList2"/>
    <dgm:cxn modelId="{ADB0DF4B-6461-4DF3-84E5-46CD92C10CEC}" type="presParOf" srcId="{60775086-F6BB-4E2C-816F-250962E572E6}" destId="{17594794-8318-4538-A827-182EF55BA700}" srcOrd="3" destOrd="0" presId="urn:microsoft.com/office/officeart/2005/8/layout/vList2"/>
    <dgm:cxn modelId="{260643DA-2AC6-4CF1-8C99-B50F8FC38C2C}" type="presParOf" srcId="{60775086-F6BB-4E2C-816F-250962E572E6}" destId="{99B4BDC8-1EB1-4966-835C-83938E47C268}" srcOrd="4" destOrd="0" presId="urn:microsoft.com/office/officeart/2005/8/layout/vList2"/>
    <dgm:cxn modelId="{C01CC12A-2872-4C3F-B0C1-C72616F11FBD}" type="presParOf" srcId="{60775086-F6BB-4E2C-816F-250962E572E6}" destId="{AD7DB3A1-581D-43F1-ABE9-F0DAB36A2A78}" srcOrd="5" destOrd="0" presId="urn:microsoft.com/office/officeart/2005/8/layout/vList2"/>
    <dgm:cxn modelId="{61105DF6-C746-4300-869A-807C110286DE}" type="presParOf" srcId="{60775086-F6BB-4E2C-816F-250962E572E6}" destId="{FE498944-86A2-40CA-8754-60702ABFA861}" srcOrd="6" destOrd="0" presId="urn:microsoft.com/office/officeart/2005/8/layout/vList2"/>
    <dgm:cxn modelId="{CCF31E5D-F999-4FE4-9C08-A1740669ADBE}" type="presParOf" srcId="{60775086-F6BB-4E2C-816F-250962E572E6}" destId="{A83C0D8B-4173-4897-B297-11D29844747E}" srcOrd="7" destOrd="0" presId="urn:microsoft.com/office/officeart/2005/8/layout/vList2"/>
    <dgm:cxn modelId="{79122A9C-F33F-434C-9DFE-E24F4FB7EDC1}" type="presParOf" srcId="{60775086-F6BB-4E2C-816F-250962E572E6}" destId="{136649DB-C48B-4B67-90B0-6BCE3C2CA2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F631E6-D3CA-489A-A5D1-B6BA0AACD27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1A790BD-F07E-4B4C-A666-04B6DC9B2FC3}">
      <dgm:prSet/>
      <dgm:spPr/>
      <dgm:t>
        <a:bodyPr/>
        <a:lstStyle/>
        <a:p>
          <a:pPr>
            <a:defRPr b="1"/>
          </a:pPr>
          <a:r>
            <a:rPr lang="en-US"/>
            <a:t>Classification Model Performance</a:t>
          </a:r>
        </a:p>
      </dgm:t>
    </dgm:pt>
    <dgm:pt modelId="{9F897918-F49E-41E3-ACFC-D6ED4465FAC7}" type="parTrans" cxnId="{2911B456-960F-484D-B392-DD3A08BFA28D}">
      <dgm:prSet/>
      <dgm:spPr/>
      <dgm:t>
        <a:bodyPr/>
        <a:lstStyle/>
        <a:p>
          <a:endParaRPr lang="en-US"/>
        </a:p>
      </dgm:t>
    </dgm:pt>
    <dgm:pt modelId="{238D91A9-E2C1-4E26-BE2C-A845868757C4}" type="sibTrans" cxnId="{2911B456-960F-484D-B392-DD3A08BFA28D}">
      <dgm:prSet/>
      <dgm:spPr/>
      <dgm:t>
        <a:bodyPr/>
        <a:lstStyle/>
        <a:p>
          <a:endParaRPr lang="en-US"/>
        </a:p>
      </dgm:t>
    </dgm:pt>
    <dgm:pt modelId="{31AFA280-A8F9-446C-9B4C-5087400830A1}">
      <dgm:prSet/>
      <dgm:spPr/>
      <dgm:t>
        <a:bodyPr/>
        <a:lstStyle/>
        <a:p>
          <a:r>
            <a:rPr lang="en-US"/>
            <a:t>Try other classification algorithms -  e.g., neural network</a:t>
          </a:r>
        </a:p>
      </dgm:t>
    </dgm:pt>
    <dgm:pt modelId="{BC1E3973-A19E-4C83-8A54-DAAAB5B91BF8}" type="parTrans" cxnId="{0D990A3F-33D1-44C6-81C7-C8A74406734F}">
      <dgm:prSet/>
      <dgm:spPr/>
      <dgm:t>
        <a:bodyPr/>
        <a:lstStyle/>
        <a:p>
          <a:endParaRPr lang="en-US"/>
        </a:p>
      </dgm:t>
    </dgm:pt>
    <dgm:pt modelId="{0080137B-989B-4FD4-978A-2D064A196966}" type="sibTrans" cxnId="{0D990A3F-33D1-44C6-81C7-C8A74406734F}">
      <dgm:prSet/>
      <dgm:spPr/>
      <dgm:t>
        <a:bodyPr/>
        <a:lstStyle/>
        <a:p>
          <a:endParaRPr lang="en-US"/>
        </a:p>
      </dgm:t>
    </dgm:pt>
    <dgm:pt modelId="{5C5CFAC3-9C48-48EA-B95A-335D33E756CD}">
      <dgm:prSet/>
      <dgm:spPr/>
      <dgm:t>
        <a:bodyPr/>
        <a:lstStyle/>
        <a:p>
          <a:r>
            <a:rPr lang="en-US"/>
            <a:t>Data on genetic factors or family history</a:t>
          </a:r>
        </a:p>
      </dgm:t>
    </dgm:pt>
    <dgm:pt modelId="{93B9CAD0-642E-4E61-B154-3249D703D606}" type="parTrans" cxnId="{3EA62815-A4A8-4FBF-9138-7AAD982ADD8B}">
      <dgm:prSet/>
      <dgm:spPr/>
      <dgm:t>
        <a:bodyPr/>
        <a:lstStyle/>
        <a:p>
          <a:endParaRPr lang="en-US"/>
        </a:p>
      </dgm:t>
    </dgm:pt>
    <dgm:pt modelId="{F4D220F2-E038-41F7-A8F9-40640A96541C}" type="sibTrans" cxnId="{3EA62815-A4A8-4FBF-9138-7AAD982ADD8B}">
      <dgm:prSet/>
      <dgm:spPr/>
      <dgm:t>
        <a:bodyPr/>
        <a:lstStyle/>
        <a:p>
          <a:endParaRPr lang="en-US"/>
        </a:p>
      </dgm:t>
    </dgm:pt>
    <dgm:pt modelId="{94B7C895-6B38-4BA3-AF78-FB49FB882D08}">
      <dgm:prSet/>
      <dgm:spPr/>
      <dgm:t>
        <a:bodyPr/>
        <a:lstStyle/>
        <a:p>
          <a:pPr>
            <a:defRPr b="1"/>
          </a:pPr>
          <a:r>
            <a:rPr lang="en-US"/>
            <a:t>Create a more interactive application for users to analyze their heart risk</a:t>
          </a:r>
        </a:p>
      </dgm:t>
    </dgm:pt>
    <dgm:pt modelId="{F1D2733B-02C7-4018-B86E-880BF56F9978}" type="parTrans" cxnId="{906F1F86-EB72-4A22-98D5-D7B6DC3ADD5C}">
      <dgm:prSet/>
      <dgm:spPr/>
      <dgm:t>
        <a:bodyPr/>
        <a:lstStyle/>
        <a:p>
          <a:endParaRPr lang="en-US"/>
        </a:p>
      </dgm:t>
    </dgm:pt>
    <dgm:pt modelId="{3079F9CC-413F-48F4-BC6C-4694CB3CF513}" type="sibTrans" cxnId="{906F1F86-EB72-4A22-98D5-D7B6DC3ADD5C}">
      <dgm:prSet/>
      <dgm:spPr/>
      <dgm:t>
        <a:bodyPr/>
        <a:lstStyle/>
        <a:p>
          <a:endParaRPr lang="en-US"/>
        </a:p>
      </dgm:t>
    </dgm:pt>
    <dgm:pt modelId="{64A926A8-6765-4760-A491-A20E0C02516E}" type="pres">
      <dgm:prSet presAssocID="{FFF631E6-D3CA-489A-A5D1-B6BA0AACD276}" presName="root" presStyleCnt="0">
        <dgm:presLayoutVars>
          <dgm:dir/>
          <dgm:resizeHandles val="exact"/>
        </dgm:presLayoutVars>
      </dgm:prSet>
      <dgm:spPr/>
    </dgm:pt>
    <dgm:pt modelId="{144BD9AC-56D2-4DBF-A3B9-BE69B6FF9DE0}" type="pres">
      <dgm:prSet presAssocID="{71A790BD-F07E-4B4C-A666-04B6DC9B2FC3}" presName="compNode" presStyleCnt="0"/>
      <dgm:spPr/>
    </dgm:pt>
    <dgm:pt modelId="{72762620-0591-4DA4-8E8B-88F583A14D13}" type="pres">
      <dgm:prSet presAssocID="{71A790BD-F07E-4B4C-A666-04B6DC9B2F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510DBAA6-2303-4104-AC07-C9792FA50FE2}" type="pres">
      <dgm:prSet presAssocID="{71A790BD-F07E-4B4C-A666-04B6DC9B2FC3}" presName="iconSpace" presStyleCnt="0"/>
      <dgm:spPr/>
    </dgm:pt>
    <dgm:pt modelId="{800954EE-D080-4580-97F1-F1F4504AD589}" type="pres">
      <dgm:prSet presAssocID="{71A790BD-F07E-4B4C-A666-04B6DC9B2FC3}" presName="parTx" presStyleLbl="revTx" presStyleIdx="0" presStyleCnt="4">
        <dgm:presLayoutVars>
          <dgm:chMax val="0"/>
          <dgm:chPref val="0"/>
        </dgm:presLayoutVars>
      </dgm:prSet>
      <dgm:spPr/>
    </dgm:pt>
    <dgm:pt modelId="{F4C4E737-1B35-48FF-BFC9-D96FB06EFFA3}" type="pres">
      <dgm:prSet presAssocID="{71A790BD-F07E-4B4C-A666-04B6DC9B2FC3}" presName="txSpace" presStyleCnt="0"/>
      <dgm:spPr/>
    </dgm:pt>
    <dgm:pt modelId="{AFC33F95-3550-4FBA-A0BC-3AAA5B496861}" type="pres">
      <dgm:prSet presAssocID="{71A790BD-F07E-4B4C-A666-04B6DC9B2FC3}" presName="desTx" presStyleLbl="revTx" presStyleIdx="1" presStyleCnt="4">
        <dgm:presLayoutVars/>
      </dgm:prSet>
      <dgm:spPr/>
    </dgm:pt>
    <dgm:pt modelId="{1ECD0DD8-DFB4-4FFA-8F72-2895FD436F46}" type="pres">
      <dgm:prSet presAssocID="{238D91A9-E2C1-4E26-BE2C-A845868757C4}" presName="sibTrans" presStyleCnt="0"/>
      <dgm:spPr/>
    </dgm:pt>
    <dgm:pt modelId="{BA69FA1E-D3A2-4734-A559-386115BC6EA2}" type="pres">
      <dgm:prSet presAssocID="{94B7C895-6B38-4BA3-AF78-FB49FB882D08}" presName="compNode" presStyleCnt="0"/>
      <dgm:spPr/>
    </dgm:pt>
    <dgm:pt modelId="{D89CE626-9883-4F8B-8276-76C9A319138B}" type="pres">
      <dgm:prSet presAssocID="{94B7C895-6B38-4BA3-AF78-FB49FB882D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uble Tap Gesture with solid fill"/>
        </a:ext>
      </dgm:extLst>
    </dgm:pt>
    <dgm:pt modelId="{3439A61E-1EAD-4FA2-87F2-28F6A1FCA10E}" type="pres">
      <dgm:prSet presAssocID="{94B7C895-6B38-4BA3-AF78-FB49FB882D08}" presName="iconSpace" presStyleCnt="0"/>
      <dgm:spPr/>
    </dgm:pt>
    <dgm:pt modelId="{093E3D73-98D2-4798-9AC4-54129C46D3D2}" type="pres">
      <dgm:prSet presAssocID="{94B7C895-6B38-4BA3-AF78-FB49FB882D08}" presName="parTx" presStyleLbl="revTx" presStyleIdx="2" presStyleCnt="4">
        <dgm:presLayoutVars>
          <dgm:chMax val="0"/>
          <dgm:chPref val="0"/>
        </dgm:presLayoutVars>
      </dgm:prSet>
      <dgm:spPr/>
    </dgm:pt>
    <dgm:pt modelId="{1ED04B73-2C48-4A14-805C-8DC94F25CC94}" type="pres">
      <dgm:prSet presAssocID="{94B7C895-6B38-4BA3-AF78-FB49FB882D08}" presName="txSpace" presStyleCnt="0"/>
      <dgm:spPr/>
    </dgm:pt>
    <dgm:pt modelId="{7AF17B6F-DA3E-4167-8782-9D0C07E23843}" type="pres">
      <dgm:prSet presAssocID="{94B7C895-6B38-4BA3-AF78-FB49FB882D08}" presName="desTx" presStyleLbl="revTx" presStyleIdx="3" presStyleCnt="4">
        <dgm:presLayoutVars/>
      </dgm:prSet>
      <dgm:spPr/>
    </dgm:pt>
  </dgm:ptLst>
  <dgm:cxnLst>
    <dgm:cxn modelId="{3EA62815-A4A8-4FBF-9138-7AAD982ADD8B}" srcId="{71A790BD-F07E-4B4C-A666-04B6DC9B2FC3}" destId="{5C5CFAC3-9C48-48EA-B95A-335D33E756CD}" srcOrd="1" destOrd="0" parTransId="{93B9CAD0-642E-4E61-B154-3249D703D606}" sibTransId="{F4D220F2-E038-41F7-A8F9-40640A96541C}"/>
    <dgm:cxn modelId="{FCAEF13C-4D27-4E92-91E2-373424D4FBAE}" type="presOf" srcId="{31AFA280-A8F9-446C-9B4C-5087400830A1}" destId="{AFC33F95-3550-4FBA-A0BC-3AAA5B496861}" srcOrd="0" destOrd="0" presId="urn:microsoft.com/office/officeart/2018/5/layout/CenteredIconLabelDescriptionList"/>
    <dgm:cxn modelId="{0D990A3F-33D1-44C6-81C7-C8A74406734F}" srcId="{71A790BD-F07E-4B4C-A666-04B6DC9B2FC3}" destId="{31AFA280-A8F9-446C-9B4C-5087400830A1}" srcOrd="0" destOrd="0" parTransId="{BC1E3973-A19E-4C83-8A54-DAAAB5B91BF8}" sibTransId="{0080137B-989B-4FD4-978A-2D064A196966}"/>
    <dgm:cxn modelId="{CF70C462-55B4-4A75-A07F-C81A9D6C7C10}" type="presOf" srcId="{FFF631E6-D3CA-489A-A5D1-B6BA0AACD276}" destId="{64A926A8-6765-4760-A491-A20E0C02516E}" srcOrd="0" destOrd="0" presId="urn:microsoft.com/office/officeart/2018/5/layout/CenteredIconLabelDescriptionList"/>
    <dgm:cxn modelId="{2911B456-960F-484D-B392-DD3A08BFA28D}" srcId="{FFF631E6-D3CA-489A-A5D1-B6BA0AACD276}" destId="{71A790BD-F07E-4B4C-A666-04B6DC9B2FC3}" srcOrd="0" destOrd="0" parTransId="{9F897918-F49E-41E3-ACFC-D6ED4465FAC7}" sibTransId="{238D91A9-E2C1-4E26-BE2C-A845868757C4}"/>
    <dgm:cxn modelId="{906F1F86-EB72-4A22-98D5-D7B6DC3ADD5C}" srcId="{FFF631E6-D3CA-489A-A5D1-B6BA0AACD276}" destId="{94B7C895-6B38-4BA3-AF78-FB49FB882D08}" srcOrd="1" destOrd="0" parTransId="{F1D2733B-02C7-4018-B86E-880BF56F9978}" sibTransId="{3079F9CC-413F-48F4-BC6C-4694CB3CF513}"/>
    <dgm:cxn modelId="{763B4CB4-7739-48CE-A282-C0EB82E3F762}" type="presOf" srcId="{94B7C895-6B38-4BA3-AF78-FB49FB882D08}" destId="{093E3D73-98D2-4798-9AC4-54129C46D3D2}" srcOrd="0" destOrd="0" presId="urn:microsoft.com/office/officeart/2018/5/layout/CenteredIconLabelDescriptionList"/>
    <dgm:cxn modelId="{1196E9BE-6D96-470E-94C1-BAA2B05A9F44}" type="presOf" srcId="{71A790BD-F07E-4B4C-A666-04B6DC9B2FC3}" destId="{800954EE-D080-4580-97F1-F1F4504AD589}" srcOrd="0" destOrd="0" presId="urn:microsoft.com/office/officeart/2018/5/layout/CenteredIconLabelDescriptionList"/>
    <dgm:cxn modelId="{D8F860F2-EA85-49EA-8225-525D31A0A892}" type="presOf" srcId="{5C5CFAC3-9C48-48EA-B95A-335D33E756CD}" destId="{AFC33F95-3550-4FBA-A0BC-3AAA5B496861}" srcOrd="0" destOrd="1" presId="urn:microsoft.com/office/officeart/2018/5/layout/CenteredIconLabelDescriptionList"/>
    <dgm:cxn modelId="{3E8968D2-1BE1-49E5-B0F4-8B7288BE963D}" type="presParOf" srcId="{64A926A8-6765-4760-A491-A20E0C02516E}" destId="{144BD9AC-56D2-4DBF-A3B9-BE69B6FF9DE0}" srcOrd="0" destOrd="0" presId="urn:microsoft.com/office/officeart/2018/5/layout/CenteredIconLabelDescriptionList"/>
    <dgm:cxn modelId="{DAD72C82-C65E-4455-9EFD-0063CEED6F2A}" type="presParOf" srcId="{144BD9AC-56D2-4DBF-A3B9-BE69B6FF9DE0}" destId="{72762620-0591-4DA4-8E8B-88F583A14D13}" srcOrd="0" destOrd="0" presId="urn:microsoft.com/office/officeart/2018/5/layout/CenteredIconLabelDescriptionList"/>
    <dgm:cxn modelId="{F887FEF5-BFD1-4809-A253-771273A9F5B4}" type="presParOf" srcId="{144BD9AC-56D2-4DBF-A3B9-BE69B6FF9DE0}" destId="{510DBAA6-2303-4104-AC07-C9792FA50FE2}" srcOrd="1" destOrd="0" presId="urn:microsoft.com/office/officeart/2018/5/layout/CenteredIconLabelDescriptionList"/>
    <dgm:cxn modelId="{93AA80BF-23EF-40CD-89C4-634807E5AEFF}" type="presParOf" srcId="{144BD9AC-56D2-4DBF-A3B9-BE69B6FF9DE0}" destId="{800954EE-D080-4580-97F1-F1F4504AD589}" srcOrd="2" destOrd="0" presId="urn:microsoft.com/office/officeart/2018/5/layout/CenteredIconLabelDescriptionList"/>
    <dgm:cxn modelId="{2E9CF488-0781-437D-991D-81E01EE39FC9}" type="presParOf" srcId="{144BD9AC-56D2-4DBF-A3B9-BE69B6FF9DE0}" destId="{F4C4E737-1B35-48FF-BFC9-D96FB06EFFA3}" srcOrd="3" destOrd="0" presId="urn:microsoft.com/office/officeart/2018/5/layout/CenteredIconLabelDescriptionList"/>
    <dgm:cxn modelId="{41DC64A8-D95D-4308-8262-F9B84D3B5453}" type="presParOf" srcId="{144BD9AC-56D2-4DBF-A3B9-BE69B6FF9DE0}" destId="{AFC33F95-3550-4FBA-A0BC-3AAA5B496861}" srcOrd="4" destOrd="0" presId="urn:microsoft.com/office/officeart/2018/5/layout/CenteredIconLabelDescriptionList"/>
    <dgm:cxn modelId="{B579DFBA-7B08-44F3-951A-703AAE877CE8}" type="presParOf" srcId="{64A926A8-6765-4760-A491-A20E0C02516E}" destId="{1ECD0DD8-DFB4-4FFA-8F72-2895FD436F46}" srcOrd="1" destOrd="0" presId="urn:microsoft.com/office/officeart/2018/5/layout/CenteredIconLabelDescriptionList"/>
    <dgm:cxn modelId="{1089A608-E288-4B7B-AF82-24E847E541B0}" type="presParOf" srcId="{64A926A8-6765-4760-A491-A20E0C02516E}" destId="{BA69FA1E-D3A2-4734-A559-386115BC6EA2}" srcOrd="2" destOrd="0" presId="urn:microsoft.com/office/officeart/2018/5/layout/CenteredIconLabelDescriptionList"/>
    <dgm:cxn modelId="{BCCA8E40-1F3B-4949-B92C-9CDF9A799863}" type="presParOf" srcId="{BA69FA1E-D3A2-4734-A559-386115BC6EA2}" destId="{D89CE626-9883-4F8B-8276-76C9A319138B}" srcOrd="0" destOrd="0" presId="urn:microsoft.com/office/officeart/2018/5/layout/CenteredIconLabelDescriptionList"/>
    <dgm:cxn modelId="{0A5BCC23-9A88-4752-AA3D-4D39826DDAB2}" type="presParOf" srcId="{BA69FA1E-D3A2-4734-A559-386115BC6EA2}" destId="{3439A61E-1EAD-4FA2-87F2-28F6A1FCA10E}" srcOrd="1" destOrd="0" presId="urn:microsoft.com/office/officeart/2018/5/layout/CenteredIconLabelDescriptionList"/>
    <dgm:cxn modelId="{1E7D5B79-631A-48F4-80BB-69EC4B1D330E}" type="presParOf" srcId="{BA69FA1E-D3A2-4734-A559-386115BC6EA2}" destId="{093E3D73-98D2-4798-9AC4-54129C46D3D2}" srcOrd="2" destOrd="0" presId="urn:microsoft.com/office/officeart/2018/5/layout/CenteredIconLabelDescriptionList"/>
    <dgm:cxn modelId="{9320D0DC-02F7-404E-8F87-492BE5CC9848}" type="presParOf" srcId="{BA69FA1E-D3A2-4734-A559-386115BC6EA2}" destId="{1ED04B73-2C48-4A14-805C-8DC94F25CC94}" srcOrd="3" destOrd="0" presId="urn:microsoft.com/office/officeart/2018/5/layout/CenteredIconLabelDescriptionList"/>
    <dgm:cxn modelId="{1BCA0A72-9FB0-40C0-9C7E-03E1440D56E0}" type="presParOf" srcId="{BA69FA1E-D3A2-4734-A559-386115BC6EA2}" destId="{7AF17B6F-DA3E-4167-8782-9D0C07E2384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664F1-CAA3-46F1-85F4-7F1F11DFFF95}">
      <dsp:nvSpPr>
        <dsp:cNvPr id="0" name=""/>
        <dsp:cNvSpPr/>
      </dsp:nvSpPr>
      <dsp:spPr>
        <a:xfrm>
          <a:off x="495102" y="750097"/>
          <a:ext cx="530824" cy="53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8C587-BF90-427B-906F-1A6B8C329FB2}">
      <dsp:nvSpPr>
        <dsp:cNvPr id="0" name=""/>
        <dsp:cNvSpPr/>
      </dsp:nvSpPr>
      <dsp:spPr>
        <a:xfrm>
          <a:off x="2194" y="1385226"/>
          <a:ext cx="1516640" cy="63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err="1"/>
            <a:t>Jupyter</a:t>
          </a:r>
          <a:r>
            <a:rPr lang="en-US" sz="1400" kern="1200"/>
            <a:t> Notebook</a:t>
          </a:r>
        </a:p>
      </dsp:txBody>
      <dsp:txXfrm>
        <a:off x="2194" y="1385226"/>
        <a:ext cx="1516640" cy="639832"/>
      </dsp:txXfrm>
    </dsp:sp>
    <dsp:sp modelId="{03D8898A-4E4B-4972-A670-81D221C550C5}">
      <dsp:nvSpPr>
        <dsp:cNvPr id="0" name=""/>
        <dsp:cNvSpPr/>
      </dsp:nvSpPr>
      <dsp:spPr>
        <a:xfrm>
          <a:off x="2194" y="2073573"/>
          <a:ext cx="1516640" cy="1102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6BFF2-E227-408F-AA78-5B38388BB8D1}">
      <dsp:nvSpPr>
        <dsp:cNvPr id="0" name=""/>
        <dsp:cNvSpPr/>
      </dsp:nvSpPr>
      <dsp:spPr>
        <a:xfrm>
          <a:off x="2277155" y="750097"/>
          <a:ext cx="530824" cy="53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53C10-E649-4F04-9EC5-FEF2134ECD63}">
      <dsp:nvSpPr>
        <dsp:cNvPr id="0" name=""/>
        <dsp:cNvSpPr/>
      </dsp:nvSpPr>
      <dsp:spPr>
        <a:xfrm>
          <a:off x="1784247" y="1385226"/>
          <a:ext cx="1516640" cy="63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Preparing data – read from S3 or local</a:t>
          </a:r>
          <a:r>
            <a:rPr lang="en-US" sz="1400" kern="1200">
              <a:latin typeface="Rockwell Condensed" panose="02060603050405020104"/>
            </a:rPr>
            <a:t> into PySpark</a:t>
          </a:r>
          <a:endParaRPr lang="en-US" sz="1400" kern="1200"/>
        </a:p>
      </dsp:txBody>
      <dsp:txXfrm>
        <a:off x="1784247" y="1385226"/>
        <a:ext cx="1516640" cy="639832"/>
      </dsp:txXfrm>
    </dsp:sp>
    <dsp:sp modelId="{829FB868-CCB9-4E83-9A31-694195BFFA9D}">
      <dsp:nvSpPr>
        <dsp:cNvPr id="0" name=""/>
        <dsp:cNvSpPr/>
      </dsp:nvSpPr>
      <dsp:spPr>
        <a:xfrm>
          <a:off x="1784247" y="2073573"/>
          <a:ext cx="1516640" cy="1102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8CA7B-FCA3-4023-8DAD-42292A130A7C}">
      <dsp:nvSpPr>
        <dsp:cNvPr id="0" name=""/>
        <dsp:cNvSpPr/>
      </dsp:nvSpPr>
      <dsp:spPr>
        <a:xfrm>
          <a:off x="4059208" y="750097"/>
          <a:ext cx="530824" cy="53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B2495-3500-4ED3-A2E2-EDCE7EC9E04D}">
      <dsp:nvSpPr>
        <dsp:cNvPr id="0" name=""/>
        <dsp:cNvSpPr/>
      </dsp:nvSpPr>
      <dsp:spPr>
        <a:xfrm>
          <a:off x="3566299" y="1385226"/>
          <a:ext cx="1516640" cy="63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Cleaned data</a:t>
          </a:r>
        </a:p>
      </dsp:txBody>
      <dsp:txXfrm>
        <a:off x="3566299" y="1385226"/>
        <a:ext cx="1516640" cy="639832"/>
      </dsp:txXfrm>
    </dsp:sp>
    <dsp:sp modelId="{F0D9D1ED-DBA1-4F13-87BC-682B474980D8}">
      <dsp:nvSpPr>
        <dsp:cNvPr id="0" name=""/>
        <dsp:cNvSpPr/>
      </dsp:nvSpPr>
      <dsp:spPr>
        <a:xfrm>
          <a:off x="3566299" y="2073573"/>
          <a:ext cx="1516640" cy="1102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Removed null values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Removed rows with "don't know" or "refused" responses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Recoded values for some variables</a:t>
          </a:r>
        </a:p>
      </dsp:txBody>
      <dsp:txXfrm>
        <a:off x="3566299" y="2073573"/>
        <a:ext cx="1516640" cy="1102216"/>
      </dsp:txXfrm>
    </dsp:sp>
    <dsp:sp modelId="{EDB4311C-A16B-495E-8BCE-81195950E07F}">
      <dsp:nvSpPr>
        <dsp:cNvPr id="0" name=""/>
        <dsp:cNvSpPr/>
      </dsp:nvSpPr>
      <dsp:spPr>
        <a:xfrm>
          <a:off x="5841260" y="750097"/>
          <a:ext cx="530824" cy="53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D6DAA-948E-449B-B193-538146B2C351}">
      <dsp:nvSpPr>
        <dsp:cNvPr id="0" name=""/>
        <dsp:cNvSpPr/>
      </dsp:nvSpPr>
      <dsp:spPr>
        <a:xfrm>
          <a:off x="5348352" y="1385226"/>
          <a:ext cx="1516640" cy="63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Split data for demo and train/test set</a:t>
          </a:r>
        </a:p>
      </dsp:txBody>
      <dsp:txXfrm>
        <a:off x="5348352" y="1385226"/>
        <a:ext cx="1516640" cy="639832"/>
      </dsp:txXfrm>
    </dsp:sp>
    <dsp:sp modelId="{985EB528-EDF6-41B5-8EF7-2EABDDBB638B}">
      <dsp:nvSpPr>
        <dsp:cNvPr id="0" name=""/>
        <dsp:cNvSpPr/>
      </dsp:nvSpPr>
      <dsp:spPr>
        <a:xfrm>
          <a:off x="5348352" y="2073573"/>
          <a:ext cx="1516640" cy="1102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10% reserved for demonstration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Of 90% remaining, 30% reserved for testing the model</a:t>
          </a:r>
        </a:p>
      </dsp:txBody>
      <dsp:txXfrm>
        <a:off x="5348352" y="2073573"/>
        <a:ext cx="1516640" cy="1102216"/>
      </dsp:txXfrm>
    </dsp:sp>
    <dsp:sp modelId="{3B344086-A197-4239-BF4F-C0692D158187}">
      <dsp:nvSpPr>
        <dsp:cNvPr id="0" name=""/>
        <dsp:cNvSpPr/>
      </dsp:nvSpPr>
      <dsp:spPr>
        <a:xfrm>
          <a:off x="7623313" y="750097"/>
          <a:ext cx="530824" cy="5308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EDF7D-A323-4A04-82CE-037E00C3109B}">
      <dsp:nvSpPr>
        <dsp:cNvPr id="0" name=""/>
        <dsp:cNvSpPr/>
      </dsp:nvSpPr>
      <dsp:spPr>
        <a:xfrm>
          <a:off x="7130405" y="1385226"/>
          <a:ext cx="1516640" cy="63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Addressing imbalanced classes</a:t>
          </a:r>
        </a:p>
      </dsp:txBody>
      <dsp:txXfrm>
        <a:off x="7130405" y="1385226"/>
        <a:ext cx="1516640" cy="639832"/>
      </dsp:txXfrm>
    </dsp:sp>
    <dsp:sp modelId="{84EE841B-911F-4CF6-914D-1E27882C8A57}">
      <dsp:nvSpPr>
        <dsp:cNvPr id="0" name=""/>
        <dsp:cNvSpPr/>
      </dsp:nvSpPr>
      <dsp:spPr>
        <a:xfrm>
          <a:off x="7130405" y="2073573"/>
          <a:ext cx="1516640" cy="1102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Trained and tested with original, oversampled, and </a:t>
          </a:r>
          <a:r>
            <a:rPr lang="en-US" sz="1100" kern="1200" err="1"/>
            <a:t>undersampled</a:t>
          </a:r>
          <a:r>
            <a:rPr lang="en-US" sz="1100" kern="1200"/>
            <a:t> data</a:t>
          </a:r>
        </a:p>
      </dsp:txBody>
      <dsp:txXfrm>
        <a:off x="7130405" y="2073573"/>
        <a:ext cx="1516640" cy="1102216"/>
      </dsp:txXfrm>
    </dsp:sp>
    <dsp:sp modelId="{957CC071-5A95-4821-9FCB-EDE9226685DE}">
      <dsp:nvSpPr>
        <dsp:cNvPr id="0" name=""/>
        <dsp:cNvSpPr/>
      </dsp:nvSpPr>
      <dsp:spPr>
        <a:xfrm>
          <a:off x="9405366" y="750097"/>
          <a:ext cx="530824" cy="5308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AB5D6-96AC-44A1-BE7E-80622644CC62}">
      <dsp:nvSpPr>
        <dsp:cNvPr id="0" name=""/>
        <dsp:cNvSpPr/>
      </dsp:nvSpPr>
      <dsp:spPr>
        <a:xfrm>
          <a:off x="8912458" y="1385226"/>
          <a:ext cx="1516640" cy="639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Random forest classifier – </a:t>
          </a:r>
          <a:r>
            <a:rPr lang="en-US" sz="1400" kern="1200" err="1"/>
            <a:t>PySpark</a:t>
          </a:r>
          <a:r>
            <a:rPr lang="en-US" sz="1400" kern="1200"/>
            <a:t> Library </a:t>
          </a:r>
        </a:p>
      </dsp:txBody>
      <dsp:txXfrm>
        <a:off x="8912458" y="1385226"/>
        <a:ext cx="1516640" cy="639832"/>
      </dsp:txXfrm>
    </dsp:sp>
    <dsp:sp modelId="{7FC562B5-5041-41BA-AE50-DC5024763AB2}">
      <dsp:nvSpPr>
        <dsp:cNvPr id="0" name=""/>
        <dsp:cNvSpPr/>
      </dsp:nvSpPr>
      <dsp:spPr>
        <a:xfrm>
          <a:off x="8912458" y="2073573"/>
          <a:ext cx="1516640" cy="1102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3B967-44A2-4932-924E-55B13D38B66A}">
      <dsp:nvSpPr>
        <dsp:cNvPr id="0" name=""/>
        <dsp:cNvSpPr/>
      </dsp:nvSpPr>
      <dsp:spPr>
        <a:xfrm>
          <a:off x="0" y="72356"/>
          <a:ext cx="5141912" cy="10086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Setting up tools and environment for all team members early. </a:t>
          </a:r>
        </a:p>
      </dsp:txBody>
      <dsp:txXfrm>
        <a:off x="49240" y="121596"/>
        <a:ext cx="5043432" cy="910206"/>
      </dsp:txXfrm>
    </dsp:sp>
    <dsp:sp modelId="{E3F616FC-0D7C-4421-BC8C-5DB5C8A036D5}">
      <dsp:nvSpPr>
        <dsp:cNvPr id="0" name=""/>
        <dsp:cNvSpPr/>
      </dsp:nvSpPr>
      <dsp:spPr>
        <a:xfrm>
          <a:off x="0" y="1135763"/>
          <a:ext cx="5141912" cy="1008686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Cleaning and Processing Data takes time.</a:t>
          </a:r>
        </a:p>
      </dsp:txBody>
      <dsp:txXfrm>
        <a:off x="49240" y="1185003"/>
        <a:ext cx="5043432" cy="910206"/>
      </dsp:txXfrm>
    </dsp:sp>
    <dsp:sp modelId="{99B4BDC8-1EB1-4966-835C-83938E47C268}">
      <dsp:nvSpPr>
        <dsp:cNvPr id="0" name=""/>
        <dsp:cNvSpPr/>
      </dsp:nvSpPr>
      <dsp:spPr>
        <a:xfrm>
          <a:off x="0" y="2199169"/>
          <a:ext cx="5141912" cy="1008686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Cleaning the data between different years is a challenge.</a:t>
          </a:r>
        </a:p>
      </dsp:txBody>
      <dsp:txXfrm>
        <a:off x="49240" y="2248409"/>
        <a:ext cx="5043432" cy="910206"/>
      </dsp:txXfrm>
    </dsp:sp>
    <dsp:sp modelId="{FE498944-86A2-40CA-8754-60702ABFA861}">
      <dsp:nvSpPr>
        <dsp:cNvPr id="0" name=""/>
        <dsp:cNvSpPr/>
      </dsp:nvSpPr>
      <dsp:spPr>
        <a:xfrm>
          <a:off x="0" y="3262575"/>
          <a:ext cx="5141912" cy="1008686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Unbalanced Data can lead to misleading results.</a:t>
          </a:r>
        </a:p>
      </dsp:txBody>
      <dsp:txXfrm>
        <a:off x="49240" y="3311815"/>
        <a:ext cx="5043432" cy="910206"/>
      </dsp:txXfrm>
    </dsp:sp>
    <dsp:sp modelId="{136649DB-C48B-4B67-90B0-6BCE3C2CA2A6}">
      <dsp:nvSpPr>
        <dsp:cNvPr id="0" name=""/>
        <dsp:cNvSpPr/>
      </dsp:nvSpPr>
      <dsp:spPr>
        <a:xfrm>
          <a:off x="0" y="4325981"/>
          <a:ext cx="5141912" cy="1008686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Google search is your friend - PySpark has a variety of functions to perform ML on large datasets.</a:t>
          </a:r>
        </a:p>
      </dsp:txBody>
      <dsp:txXfrm>
        <a:off x="49240" y="4375221"/>
        <a:ext cx="5043432" cy="910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62620-0591-4DA4-8E8B-88F583A14D13}">
      <dsp:nvSpPr>
        <dsp:cNvPr id="0" name=""/>
        <dsp:cNvSpPr/>
      </dsp:nvSpPr>
      <dsp:spPr>
        <a:xfrm>
          <a:off x="1735199" y="22222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954EE-D080-4580-97F1-F1F4504AD589}">
      <dsp:nvSpPr>
        <dsp:cNvPr id="0" name=""/>
        <dsp:cNvSpPr/>
      </dsp:nvSpPr>
      <dsp:spPr>
        <a:xfrm>
          <a:off x="331199" y="187068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Classification Model Performance</a:t>
          </a:r>
        </a:p>
      </dsp:txBody>
      <dsp:txXfrm>
        <a:off x="331199" y="1870684"/>
        <a:ext cx="4320000" cy="648000"/>
      </dsp:txXfrm>
    </dsp:sp>
    <dsp:sp modelId="{AFC33F95-3550-4FBA-A0BC-3AAA5B496861}">
      <dsp:nvSpPr>
        <dsp:cNvPr id="0" name=""/>
        <dsp:cNvSpPr/>
      </dsp:nvSpPr>
      <dsp:spPr>
        <a:xfrm>
          <a:off x="331199" y="2582152"/>
          <a:ext cx="4320000" cy="813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Try other classification algorithms -  e.g., neural network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on genetic factors or family history</a:t>
          </a:r>
        </a:p>
      </dsp:txBody>
      <dsp:txXfrm>
        <a:off x="331199" y="2582152"/>
        <a:ext cx="4320000" cy="813463"/>
      </dsp:txXfrm>
    </dsp:sp>
    <dsp:sp modelId="{D89CE626-9883-4F8B-8276-76C9A319138B}">
      <dsp:nvSpPr>
        <dsp:cNvPr id="0" name=""/>
        <dsp:cNvSpPr/>
      </dsp:nvSpPr>
      <dsp:spPr>
        <a:xfrm>
          <a:off x="6811200" y="22222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E3D73-98D2-4798-9AC4-54129C46D3D2}">
      <dsp:nvSpPr>
        <dsp:cNvPr id="0" name=""/>
        <dsp:cNvSpPr/>
      </dsp:nvSpPr>
      <dsp:spPr>
        <a:xfrm>
          <a:off x="5407199" y="187068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Create a more interactive application for users to analyze their heart risk</a:t>
          </a:r>
        </a:p>
      </dsp:txBody>
      <dsp:txXfrm>
        <a:off x="5407199" y="1870684"/>
        <a:ext cx="4320000" cy="648000"/>
      </dsp:txXfrm>
    </dsp:sp>
    <dsp:sp modelId="{7AF17B6F-DA3E-4167-8782-9D0C07E23843}">
      <dsp:nvSpPr>
        <dsp:cNvPr id="0" name=""/>
        <dsp:cNvSpPr/>
      </dsp:nvSpPr>
      <dsp:spPr>
        <a:xfrm>
          <a:off x="5407199" y="2582152"/>
          <a:ext cx="4320000" cy="813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3C906-5CF4-4835-ABD9-5DE54706C355}" type="datetimeFigureOut"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287EE-1B29-4146-9CDA-85DA46369D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Oversampled Train- .56 mill</a:t>
            </a:r>
          </a:p>
          <a:p>
            <a:r>
              <a:rPr lang="en-US">
                <a:cs typeface="Calibri"/>
              </a:rPr>
              <a:t>Regular Train - </a:t>
            </a:r>
          </a:p>
          <a:p>
            <a:r>
              <a:rPr lang="en-US" err="1">
                <a:cs typeface="Calibri"/>
              </a:rPr>
              <a:t>Undersampled</a:t>
            </a:r>
            <a:r>
              <a:rPr lang="en-US">
                <a:cs typeface="Calibri"/>
              </a:rPr>
              <a:t> Train – 63,000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287EE-1B29-4146-9CDA-85DA46369DD2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2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5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8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6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5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ark-examples/pyspark-examples/" TargetMode="External"/><Relationship Id="rId3" Type="http://schemas.microsoft.com/office/2007/relationships/hdphoto" Target="../media/hdphoto2.wdp"/><Relationship Id="rId7" Type="http://schemas.openxmlformats.org/officeDocument/2006/relationships/hyperlink" Target="https://medium.com/@junwan01/oversampling-and-undersampling-with-pyspark-5dbc25cdf25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alexteboul/diabetes-health-indicators-dataset-notebook/notebook" TargetMode="External"/><Relationship Id="rId5" Type="http://schemas.openxmlformats.org/officeDocument/2006/relationships/hyperlink" Target="https://www.cdc.gov/brfss/annual_data/annual_2019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cdc.gov/brfss/annual_data/annual_2017.html" TargetMode="External"/><Relationship Id="rId9" Type="http://schemas.openxmlformats.org/officeDocument/2006/relationships/hyperlink" Target="https://www.delftstack.com/howto/python/python-read-file-into-dictionar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jumorris/BigDataProject.gi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Predicting Heart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>
              <a:cs typeface="Calibri"/>
            </a:endParaRPr>
          </a:p>
          <a:p>
            <a:r>
              <a:rPr lang="en-US" sz="2800">
                <a:cs typeface="Calibri"/>
              </a:rPr>
              <a:t>CPSC 5330: Big Data Analytics – Final Project</a:t>
            </a:r>
            <a:endParaRPr lang="en-US" sz="2800"/>
          </a:p>
          <a:p>
            <a:endParaRPr lang="en-US">
              <a:cs typeface="Calibri"/>
            </a:endParaRPr>
          </a:p>
          <a:p>
            <a:r>
              <a:rPr lang="en-US" sz="2000">
                <a:cs typeface="Calibri"/>
              </a:rPr>
              <a:t>Anjali Sebastian, Nitharsan Sivakanthan, Liya LaPierre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2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4" name="Group 58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56" name="Rectangle 6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A3CA6-4AC7-BB2C-EFDA-CCE12BA0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58" name="Rectangle 6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2" name="Group 66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9F2B-546B-C633-E1EC-583B4247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996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3173-B240-A251-6547-BD81747F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05D8-535B-E480-928C-7010917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9255869" cy="38517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Centers for Disease Control and Prevention. (2018). 2017 BRFSS Data. </a:t>
            </a:r>
            <a:r>
              <a:rPr lang="en-US" sz="1700" i="1">
                <a:ea typeface="+mn-lt"/>
                <a:cs typeface="+mn-lt"/>
              </a:rPr>
              <a:t>CDC.gov.</a:t>
            </a:r>
            <a:r>
              <a:rPr lang="en-US" sz="1700">
                <a:ea typeface="+mn-lt"/>
                <a:cs typeface="+mn-lt"/>
              </a:rPr>
              <a:t> </a:t>
            </a:r>
            <a:r>
              <a:rPr lang="en-US" sz="1700">
                <a:ea typeface="+mn-lt"/>
                <a:cs typeface="+mn-lt"/>
                <a:hlinkClick r:id="rId4"/>
              </a:rPr>
              <a:t>https://www.cdc.gov/brfss/annual_data/annual_2017.html.</a:t>
            </a: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cs typeface="Calibri" panose="020F0502020204030204"/>
              </a:rPr>
              <a:t>Centers for Disease Control and Prevention. (2020). 2019 BRFSS Data. </a:t>
            </a:r>
            <a:r>
              <a:rPr lang="en-US" sz="1700" i="1">
                <a:cs typeface="Calibri" panose="020F0502020204030204"/>
              </a:rPr>
              <a:t>CDC.gov.</a:t>
            </a:r>
            <a:r>
              <a:rPr lang="en-US" sz="1700">
                <a:cs typeface="Calibri" panose="020F0502020204030204"/>
              </a:rPr>
              <a:t> </a:t>
            </a:r>
            <a:r>
              <a:rPr lang="en-US" sz="1700">
                <a:ea typeface="+mn-lt"/>
                <a:cs typeface="+mn-lt"/>
                <a:hlinkClick r:id="rId5"/>
              </a:rPr>
              <a:t>https://www.cdc.gov/brfss/annual_data/annual_2019.html</a:t>
            </a:r>
            <a:r>
              <a:rPr lang="en-US" sz="1700">
                <a:ea typeface="+mn-lt"/>
                <a:cs typeface="+mn-lt"/>
              </a:rPr>
              <a:t>. </a:t>
            </a:r>
            <a:endParaRPr lang="en-US" sz="1700"/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Code References: </a:t>
            </a:r>
            <a:endParaRPr lang="en-US" sz="1700"/>
          </a:p>
          <a:p>
            <a:pPr>
              <a:buNone/>
            </a:pPr>
            <a:r>
              <a:rPr lang="en-US" sz="1700">
                <a:ea typeface="+mn-lt"/>
                <a:cs typeface="+mn-lt"/>
                <a:hlinkClick r:id="rId6"/>
              </a:rPr>
              <a:t>https://www.kaggle.com/code/alexteboul/diabetes-health-indicators-dataset-notebook/notebook</a:t>
            </a:r>
            <a:r>
              <a:rPr lang="en-US" sz="1700">
                <a:ea typeface="+mn-lt"/>
                <a:cs typeface="+mn-lt"/>
              </a:rPr>
              <a:t> </a:t>
            </a:r>
            <a:endParaRPr lang="en-US" sz="1700"/>
          </a:p>
          <a:p>
            <a:pPr>
              <a:buNone/>
            </a:pPr>
            <a:r>
              <a:rPr lang="en-US" sz="1700">
                <a:ea typeface="+mn-lt"/>
                <a:cs typeface="+mn-lt"/>
                <a:hlinkClick r:id="rId7"/>
              </a:rPr>
              <a:t>https://medium.com/@junwan01/oversampling-and-undersampling-with-pyspark-5dbc25cdf253</a:t>
            </a:r>
            <a:endParaRPr lang="en-US" sz="1700"/>
          </a:p>
          <a:p>
            <a:pPr>
              <a:buNone/>
            </a:pPr>
            <a:r>
              <a:rPr lang="en-US" sz="1700">
                <a:ea typeface="+mn-lt"/>
                <a:cs typeface="+mn-lt"/>
                <a:hlinkClick r:id="rId8"/>
              </a:rPr>
              <a:t>https://github.com/spark-examples/pyspark-examples/</a:t>
            </a:r>
            <a:endParaRPr lang="en-US" sz="1700"/>
          </a:p>
          <a:p>
            <a:pPr>
              <a:buNone/>
            </a:pPr>
            <a:r>
              <a:rPr lang="en-US" sz="1700">
                <a:ea typeface="+mn-lt"/>
                <a:cs typeface="+mn-lt"/>
                <a:hlinkClick r:id="rId9"/>
              </a:rPr>
              <a:t>https://www.delftstack.com/howto/python/python-read-file-into-dictionary/</a:t>
            </a:r>
            <a:endParaRPr lang="en-US" sz="1700"/>
          </a:p>
          <a:p>
            <a:pPr marL="0" indent="0">
              <a:buNone/>
            </a:pPr>
            <a:endParaRPr lang="en-US" sz="1700">
              <a:cs typeface="Calibri" panose="020F0502020204030204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53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2A26D7-A219-C4CD-1B69-C525622B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  <a:cs typeface="Calibri Light"/>
              </a:rPr>
              <a:t>Problem Statement</a:t>
            </a:r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A72C-9731-140A-80D2-8D57F536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Heart disease is one of the highest leading causes of death in the US.</a:t>
            </a:r>
          </a:p>
          <a:p>
            <a:r>
              <a:rPr lang="en-US" b="1">
                <a:cs typeface="Calibri"/>
              </a:rPr>
              <a:t>1 in every 4</a:t>
            </a:r>
            <a:r>
              <a:rPr lang="en-US">
                <a:cs typeface="Calibri"/>
              </a:rPr>
              <a:t> deaths in the US is caused by heart disease</a:t>
            </a:r>
          </a:p>
          <a:p>
            <a:r>
              <a:rPr lang="en-US">
                <a:cs typeface="Calibri"/>
              </a:rPr>
              <a:t>Accurately predicting heart disease early can help people at-risk take precautions and measures to prevent it later in life</a:t>
            </a:r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We want to predict heart disease based on several factors of individuals</a:t>
            </a:r>
          </a:p>
        </p:txBody>
      </p:sp>
    </p:spTree>
    <p:extLst>
      <p:ext uri="{BB962C8B-B14F-4D97-AF65-F5344CB8AC3E}">
        <p14:creationId xmlns:p14="http://schemas.microsoft.com/office/powerpoint/2010/main" val="188247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D43FD-1CAE-41C2-34FC-4374AFCB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cs typeface="Calibri Light"/>
              </a:rPr>
              <a:t>The Data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2752-D39A-32D8-951E-8A78316D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Data is from the CDC's 2017 and 2019 BRFSS surveys </a:t>
            </a:r>
          </a:p>
          <a:p>
            <a:pPr lvl="1"/>
            <a:r>
              <a:rPr lang="en-US">
                <a:cs typeface="Calibri"/>
              </a:rPr>
              <a:t>Telephone surveys on health-related risk behaviors</a:t>
            </a:r>
          </a:p>
          <a:p>
            <a:pPr lvl="1"/>
            <a:r>
              <a:rPr lang="en-US">
                <a:cs typeface="Calibri"/>
              </a:rPr>
              <a:t>Total 1 GB of data</a:t>
            </a:r>
          </a:p>
          <a:p>
            <a:r>
              <a:rPr lang="en-US">
                <a:cs typeface="Calibri"/>
              </a:rPr>
              <a:t>What we are using:</a:t>
            </a:r>
          </a:p>
          <a:p>
            <a:pPr lvl="1"/>
            <a:r>
              <a:rPr lang="en-US">
                <a:cs typeface="Calibri"/>
              </a:rPr>
              <a:t>Response: Whether someone has a history of heart disease or heart attack</a:t>
            </a:r>
          </a:p>
          <a:p>
            <a:pPr lvl="1"/>
            <a:r>
              <a:rPr lang="en-US">
                <a:cs typeface="Calibri"/>
              </a:rPr>
              <a:t>Predictors:</a:t>
            </a:r>
          </a:p>
          <a:p>
            <a:pPr lvl="2"/>
            <a:r>
              <a:rPr lang="en-US" u="sng">
                <a:cs typeface="Calibri"/>
              </a:rPr>
              <a:t>Demographics</a:t>
            </a:r>
            <a:r>
              <a:rPr lang="en-US">
                <a:cs typeface="Calibri"/>
              </a:rPr>
              <a:t> – sex, age, education, income</a:t>
            </a:r>
          </a:p>
          <a:p>
            <a:pPr lvl="2"/>
            <a:r>
              <a:rPr lang="en-US" u="sng">
                <a:cs typeface="Calibri"/>
              </a:rPr>
              <a:t>Current status</a:t>
            </a:r>
            <a:r>
              <a:rPr lang="en-US">
                <a:cs typeface="Calibri"/>
              </a:rPr>
              <a:t> – BMI, mobility, self-rated overall, physical, and mental health</a:t>
            </a:r>
          </a:p>
          <a:p>
            <a:pPr lvl="2"/>
            <a:r>
              <a:rPr lang="en-US" u="sng">
                <a:cs typeface="Calibri"/>
              </a:rPr>
              <a:t>Medical history</a:t>
            </a:r>
            <a:r>
              <a:rPr lang="en-US">
                <a:cs typeface="Calibri"/>
              </a:rPr>
              <a:t> – high blood pressure, high cholesterol, diabetes, stroke</a:t>
            </a:r>
          </a:p>
          <a:p>
            <a:pPr lvl="2"/>
            <a:r>
              <a:rPr lang="en-US" u="sng">
                <a:cs typeface="Calibri"/>
              </a:rPr>
              <a:t>Health behaviors</a:t>
            </a:r>
            <a:r>
              <a:rPr lang="en-US">
                <a:cs typeface="Calibri"/>
              </a:rPr>
              <a:t> – smoking, heavy drinking, daily fruit and vegetable consumption, exercise</a:t>
            </a:r>
          </a:p>
          <a:p>
            <a:pPr lvl="2"/>
            <a:r>
              <a:rPr lang="en-US" u="sng">
                <a:cs typeface="Calibri"/>
              </a:rPr>
              <a:t>Healthcare access</a:t>
            </a:r>
            <a:r>
              <a:rPr lang="en-US">
                <a:cs typeface="Calibri"/>
              </a:rPr>
              <a:t> – insurance, can afford medical care</a:t>
            </a:r>
          </a:p>
          <a:p>
            <a:pPr lvl="2"/>
            <a:endParaRPr lang="en-US">
              <a:cs typeface="Calibri"/>
            </a:endParaRPr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48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7B05-D0F1-2D28-C537-45ADEA0C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TOOLS AND Methods</a:t>
            </a:r>
            <a:endParaRPr 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42DD12-A449-DB4D-DFB8-58F643424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804742"/>
              </p:ext>
            </p:extLst>
          </p:nvPr>
        </p:nvGraphicFramePr>
        <p:xfrm>
          <a:off x="1069975" y="2280007"/>
          <a:ext cx="10431293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173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930B-E945-DA7B-6B19-121292C9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Random Forest Classifier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B6FF-BC15-331F-AFFA-490CFA24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9644" cy="430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Ensemble approach to decision tree modeling</a:t>
            </a:r>
          </a:p>
          <a:p>
            <a:pPr lvl="1"/>
            <a:r>
              <a:rPr lang="en-US" sz="1900">
                <a:ea typeface="+mn-lt"/>
                <a:cs typeface="+mn-lt"/>
              </a:rPr>
              <a:t>creates many decision trees and considers each of them to create the best decision tree</a:t>
            </a:r>
          </a:p>
          <a:p>
            <a:pPr lvl="1"/>
            <a:r>
              <a:rPr lang="en-US" sz="1900">
                <a:ea typeface="+mn-lt"/>
                <a:cs typeface="+mn-lt"/>
              </a:rPr>
              <a:t>takes a sample of m of the p possible predictors to develop each tree</a:t>
            </a:r>
          </a:p>
          <a:p>
            <a:r>
              <a:rPr lang="en-US" sz="1900">
                <a:ea typeface="+mn-lt"/>
                <a:cs typeface="+mn-lt"/>
              </a:rPr>
              <a:t>The algorithm searches for more possible ensembles compared to other approaches</a:t>
            </a:r>
          </a:p>
          <a:p>
            <a:r>
              <a:rPr lang="en-US" sz="1900">
                <a:ea typeface="+mn-lt"/>
                <a:cs typeface="+mn-lt"/>
              </a:rPr>
              <a:t>Other ensemble methods might only consider the best predictor at each step</a:t>
            </a:r>
            <a:endParaRPr lang="en-US" sz="190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2773D17-A5C2-C5E1-C12E-E8F1AF0EB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71" y="1666275"/>
            <a:ext cx="6115050" cy="40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8FDE-E2B2-F5AE-F53C-02516758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73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Results</a:t>
            </a:r>
            <a:endParaRPr lang="en-US" sz="4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80925-80C8-0963-DF0E-987A00BD3AFF}"/>
              </a:ext>
            </a:extLst>
          </p:cNvPr>
          <p:cNvSpPr/>
          <p:nvPr/>
        </p:nvSpPr>
        <p:spPr>
          <a:xfrm>
            <a:off x="4457699" y="1206499"/>
            <a:ext cx="3302000" cy="3505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60FA0-9F78-CBD0-AD19-93F3D658C5A1}"/>
              </a:ext>
            </a:extLst>
          </p:cNvPr>
          <p:cNvSpPr/>
          <p:nvPr/>
        </p:nvSpPr>
        <p:spPr>
          <a:xfrm>
            <a:off x="704848" y="1206498"/>
            <a:ext cx="3302000" cy="3505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E238A-0E02-6880-02F2-0C41F729EF00}"/>
              </a:ext>
            </a:extLst>
          </p:cNvPr>
          <p:cNvSpPr/>
          <p:nvPr/>
        </p:nvSpPr>
        <p:spPr>
          <a:xfrm>
            <a:off x="8204198" y="1200148"/>
            <a:ext cx="3302000" cy="3511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879624A-6F72-EC43-2DA0-A0A896545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89702"/>
              </p:ext>
            </p:extLst>
          </p:nvPr>
        </p:nvGraphicFramePr>
        <p:xfrm>
          <a:off x="810638" y="3364148"/>
          <a:ext cx="29350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29">
                  <a:extLst>
                    <a:ext uri="{9D8B030D-6E8A-4147-A177-3AD203B41FA5}">
                      <a16:colId xmlns:a16="http://schemas.microsoft.com/office/drawing/2014/main" val="923571644"/>
                    </a:ext>
                  </a:extLst>
                </a:gridCol>
                <a:gridCol w="1013297">
                  <a:extLst>
                    <a:ext uri="{9D8B030D-6E8A-4147-A177-3AD203B41FA5}">
                      <a16:colId xmlns:a16="http://schemas.microsoft.com/office/drawing/2014/main" val="2672213484"/>
                    </a:ext>
                  </a:extLst>
                </a:gridCol>
                <a:gridCol w="867972">
                  <a:extLst>
                    <a:ext uri="{9D8B030D-6E8A-4147-A177-3AD203B41FA5}">
                      <a16:colId xmlns:a16="http://schemas.microsoft.com/office/drawing/2014/main" val="307421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127,301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2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12,929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258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547102-F748-ADB6-26AF-A67DFFF58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7480"/>
              </p:ext>
            </p:extLst>
          </p:nvPr>
        </p:nvGraphicFramePr>
        <p:xfrm>
          <a:off x="4685029" y="3383026"/>
          <a:ext cx="28219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636">
                  <a:extLst>
                    <a:ext uri="{9D8B030D-6E8A-4147-A177-3AD203B41FA5}">
                      <a16:colId xmlns:a16="http://schemas.microsoft.com/office/drawing/2014/main" val="923571644"/>
                    </a:ext>
                  </a:extLst>
                </a:gridCol>
                <a:gridCol w="940636">
                  <a:extLst>
                    <a:ext uri="{9D8B030D-6E8A-4147-A177-3AD203B41FA5}">
                      <a16:colId xmlns:a16="http://schemas.microsoft.com/office/drawing/2014/main" val="2672213484"/>
                    </a:ext>
                  </a:extLst>
                </a:gridCol>
                <a:gridCol w="940636">
                  <a:extLst>
                    <a:ext uri="{9D8B030D-6E8A-4147-A177-3AD203B41FA5}">
                      <a16:colId xmlns:a16="http://schemas.microsoft.com/office/drawing/2014/main" val="307421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94,241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33,060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2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3,015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9,914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2582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B6788A15-33A9-D42D-DA99-8115BC608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35245"/>
              </p:ext>
            </p:extLst>
          </p:nvPr>
        </p:nvGraphicFramePr>
        <p:xfrm>
          <a:off x="8437879" y="3376676"/>
          <a:ext cx="28219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636">
                  <a:extLst>
                    <a:ext uri="{9D8B030D-6E8A-4147-A177-3AD203B41FA5}">
                      <a16:colId xmlns:a16="http://schemas.microsoft.com/office/drawing/2014/main" val="923571644"/>
                    </a:ext>
                  </a:extLst>
                </a:gridCol>
                <a:gridCol w="940636">
                  <a:extLst>
                    <a:ext uri="{9D8B030D-6E8A-4147-A177-3AD203B41FA5}">
                      <a16:colId xmlns:a16="http://schemas.microsoft.com/office/drawing/2014/main" val="2672213484"/>
                    </a:ext>
                  </a:extLst>
                </a:gridCol>
                <a:gridCol w="940636">
                  <a:extLst>
                    <a:ext uri="{9D8B030D-6E8A-4147-A177-3AD203B41FA5}">
                      <a16:colId xmlns:a16="http://schemas.microsoft.com/office/drawing/2014/main" val="307421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92,998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34,303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2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2,778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10,151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25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03175F6-7811-F019-C8C0-0C68CB0BBBB2}"/>
              </a:ext>
            </a:extLst>
          </p:cNvPr>
          <p:cNvSpPr txBox="1"/>
          <p:nvPr/>
        </p:nvSpPr>
        <p:spPr>
          <a:xfrm>
            <a:off x="974725" y="197802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Accuracy: 0.91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Recall: 0.00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Precision: n/a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F1: 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ED7B0-6062-0832-E338-BF661775391D}"/>
              </a:ext>
            </a:extLst>
          </p:cNvPr>
          <p:cNvSpPr txBox="1"/>
          <p:nvPr/>
        </p:nvSpPr>
        <p:spPr>
          <a:xfrm>
            <a:off x="4727575" y="197167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Accuracy: 0.74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Recall: 0.77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Precision: 0.23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F1: 0.35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92A75-673B-D382-084C-62F020B3E8FC}"/>
              </a:ext>
            </a:extLst>
          </p:cNvPr>
          <p:cNvSpPr txBox="1"/>
          <p:nvPr/>
        </p:nvSpPr>
        <p:spPr>
          <a:xfrm>
            <a:off x="8480425" y="197802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Accuracy: 0.74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Recall: 0.79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Precision: 0.23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cs typeface="Calibri"/>
              </a:rPr>
              <a:t>F1: 0.35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93FFD-2BD9-11FD-28FE-B62E314B9913}"/>
              </a:ext>
            </a:extLst>
          </p:cNvPr>
          <p:cNvSpPr/>
          <p:nvPr/>
        </p:nvSpPr>
        <p:spPr>
          <a:xfrm>
            <a:off x="4629150" y="1403350"/>
            <a:ext cx="29591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685DC-21F5-5645-AF6D-9DE79FF6A846}"/>
              </a:ext>
            </a:extLst>
          </p:cNvPr>
          <p:cNvSpPr txBox="1"/>
          <p:nvPr/>
        </p:nvSpPr>
        <p:spPr>
          <a:xfrm>
            <a:off x="4727575" y="145732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Oversampled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8A302-7098-D42F-3E56-8396A0E52167}"/>
              </a:ext>
            </a:extLst>
          </p:cNvPr>
          <p:cNvSpPr/>
          <p:nvPr/>
        </p:nvSpPr>
        <p:spPr>
          <a:xfrm>
            <a:off x="876299" y="1403349"/>
            <a:ext cx="29591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19C94-F65F-A6C3-4362-B4F4729167D4}"/>
              </a:ext>
            </a:extLst>
          </p:cNvPr>
          <p:cNvSpPr txBox="1"/>
          <p:nvPr/>
        </p:nvSpPr>
        <p:spPr>
          <a:xfrm>
            <a:off x="974725" y="145097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Regular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D24F6-6D96-7FAC-F673-249CBD0F276D}"/>
              </a:ext>
            </a:extLst>
          </p:cNvPr>
          <p:cNvSpPr/>
          <p:nvPr/>
        </p:nvSpPr>
        <p:spPr>
          <a:xfrm>
            <a:off x="8375649" y="1403349"/>
            <a:ext cx="29591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F466A-EAB2-7C65-7BFA-3D8BBE78581F}"/>
              </a:ext>
            </a:extLst>
          </p:cNvPr>
          <p:cNvSpPr txBox="1"/>
          <p:nvPr/>
        </p:nvSpPr>
        <p:spPr>
          <a:xfrm>
            <a:off x="8480425" y="145097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Undersampled</a:t>
            </a:r>
            <a:endParaRPr lang="en-US" sz="20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03F9-84BA-ED66-4029-B63FA08ABF87}"/>
              </a:ext>
            </a:extLst>
          </p:cNvPr>
          <p:cNvSpPr txBox="1"/>
          <p:nvPr/>
        </p:nvSpPr>
        <p:spPr>
          <a:xfrm>
            <a:off x="695325" y="4994275"/>
            <a:ext cx="111379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Evaluating classification models: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Accuracy</a:t>
            </a:r>
            <a:r>
              <a:rPr lang="en-US">
                <a:cs typeface="Calibri"/>
              </a:rPr>
              <a:t>: proportion of predictions that were correct, (TP + TN) / (TP + TN + FP + FN)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Recall</a:t>
            </a:r>
            <a:r>
              <a:rPr lang="en-US">
                <a:cs typeface="Calibri"/>
              </a:rPr>
              <a:t>: proportion of actual positives that were predicted as positive, TP / (TP + FN)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Precision</a:t>
            </a:r>
            <a:r>
              <a:rPr lang="en-US">
                <a:ea typeface="+mn-lt"/>
                <a:cs typeface="+mn-lt"/>
              </a:rPr>
              <a:t>: proportion of positive predictions that were correct, TP / (TP + FP)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F1 Score</a:t>
            </a:r>
            <a:r>
              <a:rPr lang="en-US">
                <a:cs typeface="Calibri"/>
              </a:rPr>
              <a:t>: scores model on both precision and recall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02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0F9FE-502A-1DDB-D69B-E5FAAB588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DEMONSTRATION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14E8FC-6942-321F-E258-3CF5B8B75695}"/>
              </a:ext>
            </a:extLst>
          </p:cNvPr>
          <p:cNvSpPr txBox="1"/>
          <p:nvPr/>
        </p:nvSpPr>
        <p:spPr>
          <a:xfrm>
            <a:off x="1170254" y="3167028"/>
            <a:ext cx="65365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https://github.com/anjumorris/BigDataProject.git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3530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A3CA6-4AC7-BB2C-EFDA-CCE12BA0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Lessons &amp; Challenges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64988E3-CCD0-C518-68E5-81A5705E8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35763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4771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3CA6-4AC7-BB2C-EFDA-CCE12BA0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IMPROVEMENTS &amp; FUTURE WORK</a:t>
            </a:r>
            <a:endParaRPr lang="en-US" sz="4800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7EFEF63-8DDD-7AB3-3D7F-652D0580B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23258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361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Wood Type</vt:lpstr>
      <vt:lpstr>Predicting Heart Disease</vt:lpstr>
      <vt:lpstr>Problem Statement</vt:lpstr>
      <vt:lpstr>The Data</vt:lpstr>
      <vt:lpstr>TOOLS AND Methods</vt:lpstr>
      <vt:lpstr>Random Forest Classifier </vt:lpstr>
      <vt:lpstr>Results</vt:lpstr>
      <vt:lpstr>DEMONSTRATION</vt:lpstr>
      <vt:lpstr>Lessons &amp; Challenges</vt:lpstr>
      <vt:lpstr>IMPROVEMENTS &amp; FUTURE WORK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2022-05-31T16:07:11Z</dcterms:created>
  <dcterms:modified xsi:type="dcterms:W3CDTF">2022-06-03T00:55:11Z</dcterms:modified>
</cp:coreProperties>
</file>