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7" r:id="rId9"/>
    <p:sldId id="263" r:id="rId10"/>
    <p:sldId id="265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>
        <p:scale>
          <a:sx n="91" d="100"/>
          <a:sy n="91" d="100"/>
        </p:scale>
        <p:origin x="63" y="6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C7B77A-CC47-4396-BBF8-E94DA572E36F}" type="doc">
      <dgm:prSet loTypeId="urn:microsoft.com/office/officeart/2005/8/layout/bProcess4" loCatId="process" qsTypeId="urn:microsoft.com/office/officeart/2005/8/quickstyle/simple5" qsCatId="simple" csTypeId="urn:microsoft.com/office/officeart/2005/8/colors/colorful2" csCatId="colorful" phldr="1"/>
      <dgm:spPr/>
    </dgm:pt>
    <dgm:pt modelId="{14CFEF45-E57B-4391-B11F-6C64BF7B7938}">
      <dgm:prSet phldrT="[Text]"/>
      <dgm:spPr/>
      <dgm:t>
        <a:bodyPr/>
        <a:lstStyle/>
        <a:p>
          <a:r>
            <a:rPr lang="en-US"/>
            <a:t>Web Scrapping</a:t>
          </a:r>
        </a:p>
      </dgm:t>
    </dgm:pt>
    <dgm:pt modelId="{3A9616C7-35AF-4E5B-AB69-6D425AC4437E}" type="parTrans" cxnId="{5059363E-D072-42D5-8B75-C764E0FB7242}">
      <dgm:prSet/>
      <dgm:spPr/>
      <dgm:t>
        <a:bodyPr/>
        <a:lstStyle/>
        <a:p>
          <a:endParaRPr lang="en-US"/>
        </a:p>
      </dgm:t>
    </dgm:pt>
    <dgm:pt modelId="{0F66856F-6104-4459-B77F-6EA752815951}" type="sibTrans" cxnId="{5059363E-D072-42D5-8B75-C764E0FB7242}">
      <dgm:prSet/>
      <dgm:spPr/>
      <dgm:t>
        <a:bodyPr/>
        <a:lstStyle/>
        <a:p>
          <a:endParaRPr lang="en-US"/>
        </a:p>
      </dgm:t>
    </dgm:pt>
    <dgm:pt modelId="{AE173668-42CF-4231-9101-1F64B1DED77A}">
      <dgm:prSet phldrT="[Text]"/>
      <dgm:spPr/>
      <dgm:t>
        <a:bodyPr/>
        <a:lstStyle/>
        <a:p>
          <a:r>
            <a:rPr lang="en-US"/>
            <a:t>Data Cleaning</a:t>
          </a:r>
        </a:p>
      </dgm:t>
    </dgm:pt>
    <dgm:pt modelId="{3BED587B-8B56-431D-8CC7-B3248ED42EBB}" type="parTrans" cxnId="{A9256BF3-31A2-4A60-BFB2-1A17E23147F8}">
      <dgm:prSet/>
      <dgm:spPr/>
      <dgm:t>
        <a:bodyPr/>
        <a:lstStyle/>
        <a:p>
          <a:endParaRPr lang="en-US"/>
        </a:p>
      </dgm:t>
    </dgm:pt>
    <dgm:pt modelId="{DE4F235C-12BF-492D-A162-DD26DF74DBD4}" type="sibTrans" cxnId="{A9256BF3-31A2-4A60-BFB2-1A17E23147F8}">
      <dgm:prSet/>
      <dgm:spPr/>
      <dgm:t>
        <a:bodyPr/>
        <a:lstStyle/>
        <a:p>
          <a:endParaRPr lang="en-US"/>
        </a:p>
      </dgm:t>
    </dgm:pt>
    <dgm:pt modelId="{F6DC9136-6527-4709-B9AE-BEDC575AFA5A}">
      <dgm:prSet phldrT="[Text]"/>
      <dgm:spPr/>
      <dgm:t>
        <a:bodyPr/>
        <a:lstStyle/>
        <a:p>
          <a:r>
            <a:rPr lang="en-US"/>
            <a:t>Data Encoding</a:t>
          </a:r>
        </a:p>
      </dgm:t>
    </dgm:pt>
    <dgm:pt modelId="{D5047306-9E83-44CA-BEB6-95FF32971960}" type="parTrans" cxnId="{750A5948-5B71-4722-A46E-0BE1BD45668B}">
      <dgm:prSet/>
      <dgm:spPr/>
      <dgm:t>
        <a:bodyPr/>
        <a:lstStyle/>
        <a:p>
          <a:endParaRPr lang="en-US"/>
        </a:p>
      </dgm:t>
    </dgm:pt>
    <dgm:pt modelId="{E61BE4AD-E270-4D9C-BB6F-A93B2192C956}" type="sibTrans" cxnId="{750A5948-5B71-4722-A46E-0BE1BD45668B}">
      <dgm:prSet/>
      <dgm:spPr/>
      <dgm:t>
        <a:bodyPr/>
        <a:lstStyle/>
        <a:p>
          <a:endParaRPr lang="en-US"/>
        </a:p>
      </dgm:t>
    </dgm:pt>
    <dgm:pt modelId="{57D97087-513A-43CF-9635-08F0D4EE9E77}">
      <dgm:prSet phldrT="[Text]"/>
      <dgm:spPr/>
      <dgm:t>
        <a:bodyPr/>
        <a:lstStyle/>
        <a:p>
          <a:r>
            <a:rPr lang="en-US"/>
            <a:t>Compare Models</a:t>
          </a:r>
        </a:p>
      </dgm:t>
    </dgm:pt>
    <dgm:pt modelId="{B94ACF1C-D964-4FBA-AD3A-4C58870F5A0B}" type="parTrans" cxnId="{142ED0DF-26D0-4660-8EF9-21094452BD76}">
      <dgm:prSet/>
      <dgm:spPr/>
      <dgm:t>
        <a:bodyPr/>
        <a:lstStyle/>
        <a:p>
          <a:endParaRPr lang="en-US"/>
        </a:p>
      </dgm:t>
    </dgm:pt>
    <dgm:pt modelId="{B97076C0-7AE6-4848-A772-6F415F497719}" type="sibTrans" cxnId="{142ED0DF-26D0-4660-8EF9-21094452BD76}">
      <dgm:prSet/>
      <dgm:spPr/>
      <dgm:t>
        <a:bodyPr/>
        <a:lstStyle/>
        <a:p>
          <a:endParaRPr lang="en-US"/>
        </a:p>
      </dgm:t>
    </dgm:pt>
    <dgm:pt modelId="{7A157A56-F90D-4A08-941E-A863B2FE1D8C}">
      <dgm:prSet phldrT="[Text]"/>
      <dgm:spPr/>
      <dgm:t>
        <a:bodyPr/>
        <a:lstStyle/>
        <a:p>
          <a:r>
            <a:rPr lang="en-US"/>
            <a:t>Simple Linear Regression</a:t>
          </a:r>
        </a:p>
      </dgm:t>
    </dgm:pt>
    <dgm:pt modelId="{B17D2F3E-64E9-496B-ADBA-B9800B7367A6}" type="parTrans" cxnId="{FB97FCB5-A383-477A-BA27-32809AC94B60}">
      <dgm:prSet/>
      <dgm:spPr/>
      <dgm:t>
        <a:bodyPr/>
        <a:lstStyle/>
        <a:p>
          <a:endParaRPr lang="en-US"/>
        </a:p>
      </dgm:t>
    </dgm:pt>
    <dgm:pt modelId="{2AFF2304-FBAD-45B4-87E5-22E33A354C67}" type="sibTrans" cxnId="{FB97FCB5-A383-477A-BA27-32809AC94B60}">
      <dgm:prSet/>
      <dgm:spPr/>
      <dgm:t>
        <a:bodyPr/>
        <a:lstStyle/>
        <a:p>
          <a:endParaRPr lang="en-US"/>
        </a:p>
      </dgm:t>
    </dgm:pt>
    <dgm:pt modelId="{8D2263CA-DB61-429A-9ECD-C71F8DC1EC9B}">
      <dgm:prSet phldrT="[Text]"/>
      <dgm:spPr/>
      <dgm:t>
        <a:bodyPr/>
        <a:lstStyle/>
        <a:p>
          <a:r>
            <a:rPr lang="en-US"/>
            <a:t>Lasso and Ridge Regression with Cross Validation</a:t>
          </a:r>
        </a:p>
      </dgm:t>
    </dgm:pt>
    <dgm:pt modelId="{CD1C444E-EAF6-47F3-A5F2-7EAFC555E8A9}" type="parTrans" cxnId="{CC9C4D8F-A951-4786-9111-3E279D24D725}">
      <dgm:prSet/>
      <dgm:spPr/>
      <dgm:t>
        <a:bodyPr/>
        <a:lstStyle/>
        <a:p>
          <a:endParaRPr lang="en-US"/>
        </a:p>
      </dgm:t>
    </dgm:pt>
    <dgm:pt modelId="{88886111-F9FA-4315-8FF8-7D6F3C3270B0}" type="sibTrans" cxnId="{CC9C4D8F-A951-4786-9111-3E279D24D725}">
      <dgm:prSet/>
      <dgm:spPr/>
      <dgm:t>
        <a:bodyPr/>
        <a:lstStyle/>
        <a:p>
          <a:endParaRPr lang="en-US"/>
        </a:p>
      </dgm:t>
    </dgm:pt>
    <dgm:pt modelId="{1137B1B9-7653-41F8-84D1-3CBD290A959C}">
      <dgm:prSet phldrT="[Text]"/>
      <dgm:spPr/>
      <dgm:t>
        <a:bodyPr/>
        <a:lstStyle/>
        <a:p>
          <a:r>
            <a:rPr lang="en-US"/>
            <a:t>Select Best Model</a:t>
          </a:r>
        </a:p>
      </dgm:t>
    </dgm:pt>
    <dgm:pt modelId="{DAA5FD01-8BCE-4ABE-9C4A-F5AB3083F586}" type="parTrans" cxnId="{3F1331DF-DCF8-49FE-8AF7-95246BC587D4}">
      <dgm:prSet/>
      <dgm:spPr/>
      <dgm:t>
        <a:bodyPr/>
        <a:lstStyle/>
        <a:p>
          <a:endParaRPr lang="en-US"/>
        </a:p>
      </dgm:t>
    </dgm:pt>
    <dgm:pt modelId="{C27BF226-FB62-4C1D-B02D-7DDFF8F9CFAE}" type="sibTrans" cxnId="{3F1331DF-DCF8-49FE-8AF7-95246BC587D4}">
      <dgm:prSet/>
      <dgm:spPr/>
      <dgm:t>
        <a:bodyPr/>
        <a:lstStyle/>
        <a:p>
          <a:endParaRPr lang="en-US"/>
        </a:p>
      </dgm:t>
    </dgm:pt>
    <dgm:pt modelId="{AF80849F-EBB3-4506-B3DF-76E6E2494B0C}">
      <dgm:prSet phldrT="[Text]"/>
      <dgm:spPr/>
      <dgm:t>
        <a:bodyPr/>
        <a:lstStyle/>
        <a:p>
          <a:r>
            <a:rPr lang="en-US"/>
            <a:t>Test</a:t>
          </a:r>
        </a:p>
      </dgm:t>
    </dgm:pt>
    <dgm:pt modelId="{DDC444FD-BAA5-4B81-BC0F-9B07D84A3965}" type="parTrans" cxnId="{5EE2FE10-4D01-4C9D-8D8A-20B5505E7027}">
      <dgm:prSet/>
      <dgm:spPr/>
      <dgm:t>
        <a:bodyPr/>
        <a:lstStyle/>
        <a:p>
          <a:endParaRPr lang="en-US"/>
        </a:p>
      </dgm:t>
    </dgm:pt>
    <dgm:pt modelId="{119BB70C-E7C0-4128-B2E1-382582327C6C}" type="sibTrans" cxnId="{5EE2FE10-4D01-4C9D-8D8A-20B5505E7027}">
      <dgm:prSet/>
      <dgm:spPr/>
      <dgm:t>
        <a:bodyPr/>
        <a:lstStyle/>
        <a:p>
          <a:endParaRPr lang="en-US"/>
        </a:p>
      </dgm:t>
    </dgm:pt>
    <dgm:pt modelId="{8FF174D5-3DE5-4162-A137-C986AB547D8A}">
      <dgm:prSet phldrT="[Text]"/>
      <dgm:spPr/>
      <dgm:t>
        <a:bodyPr/>
        <a:lstStyle/>
        <a:p>
          <a:r>
            <a:rPr lang="en-US"/>
            <a:t>Explore and Transform</a:t>
          </a:r>
        </a:p>
      </dgm:t>
    </dgm:pt>
    <dgm:pt modelId="{47B714B3-542E-4A84-8E91-864640642D36}" type="parTrans" cxnId="{1E813996-BECF-45F2-87C2-DA43A4A2DC0C}">
      <dgm:prSet/>
      <dgm:spPr/>
      <dgm:t>
        <a:bodyPr/>
        <a:lstStyle/>
        <a:p>
          <a:endParaRPr lang="en-US"/>
        </a:p>
      </dgm:t>
    </dgm:pt>
    <dgm:pt modelId="{5A6DD946-B788-44B1-AA80-F7887CFF0264}" type="sibTrans" cxnId="{1E813996-BECF-45F2-87C2-DA43A4A2DC0C}">
      <dgm:prSet/>
      <dgm:spPr/>
      <dgm:t>
        <a:bodyPr/>
        <a:lstStyle/>
        <a:p>
          <a:endParaRPr lang="en-US"/>
        </a:p>
      </dgm:t>
    </dgm:pt>
    <dgm:pt modelId="{05227D49-E27B-4ABF-BA22-6FCC263A2BC6}" type="pres">
      <dgm:prSet presAssocID="{D0C7B77A-CC47-4396-BBF8-E94DA572E36F}" presName="Name0" presStyleCnt="0">
        <dgm:presLayoutVars>
          <dgm:dir/>
          <dgm:resizeHandles/>
        </dgm:presLayoutVars>
      </dgm:prSet>
      <dgm:spPr/>
    </dgm:pt>
    <dgm:pt modelId="{C0161618-0247-4DA8-BFCB-2BC7DD187C23}" type="pres">
      <dgm:prSet presAssocID="{14CFEF45-E57B-4391-B11F-6C64BF7B7938}" presName="compNode" presStyleCnt="0"/>
      <dgm:spPr/>
    </dgm:pt>
    <dgm:pt modelId="{146FCECF-DF42-4287-953C-39A72CEDFA46}" type="pres">
      <dgm:prSet presAssocID="{14CFEF45-E57B-4391-B11F-6C64BF7B7938}" presName="dummyConnPt" presStyleCnt="0"/>
      <dgm:spPr/>
    </dgm:pt>
    <dgm:pt modelId="{2D701A6D-6479-4866-8DD3-5EEB0AFF2856}" type="pres">
      <dgm:prSet presAssocID="{14CFEF45-E57B-4391-B11F-6C64BF7B7938}" presName="node" presStyleLbl="node1" presStyleIdx="0" presStyleCnt="9">
        <dgm:presLayoutVars>
          <dgm:bulletEnabled val="1"/>
        </dgm:presLayoutVars>
      </dgm:prSet>
      <dgm:spPr/>
    </dgm:pt>
    <dgm:pt modelId="{827DB31F-4998-4832-8755-E7879EE22F72}" type="pres">
      <dgm:prSet presAssocID="{0F66856F-6104-4459-B77F-6EA752815951}" presName="sibTrans" presStyleLbl="bgSibTrans2D1" presStyleIdx="0" presStyleCnt="8"/>
      <dgm:spPr/>
    </dgm:pt>
    <dgm:pt modelId="{0C3388F5-B327-4207-B8B6-C58739532A58}" type="pres">
      <dgm:prSet presAssocID="{AE173668-42CF-4231-9101-1F64B1DED77A}" presName="compNode" presStyleCnt="0"/>
      <dgm:spPr/>
    </dgm:pt>
    <dgm:pt modelId="{B99DA521-5CFA-4CD9-AB69-2C884A14B69E}" type="pres">
      <dgm:prSet presAssocID="{AE173668-42CF-4231-9101-1F64B1DED77A}" presName="dummyConnPt" presStyleCnt="0"/>
      <dgm:spPr/>
    </dgm:pt>
    <dgm:pt modelId="{625A39D9-9DE1-4EED-BAAA-789979B07256}" type="pres">
      <dgm:prSet presAssocID="{AE173668-42CF-4231-9101-1F64B1DED77A}" presName="node" presStyleLbl="node1" presStyleIdx="1" presStyleCnt="9">
        <dgm:presLayoutVars>
          <dgm:bulletEnabled val="1"/>
        </dgm:presLayoutVars>
      </dgm:prSet>
      <dgm:spPr/>
    </dgm:pt>
    <dgm:pt modelId="{9955BF3F-1248-4687-9FF6-F2E1CF539B92}" type="pres">
      <dgm:prSet presAssocID="{DE4F235C-12BF-492D-A162-DD26DF74DBD4}" presName="sibTrans" presStyleLbl="bgSibTrans2D1" presStyleIdx="1" presStyleCnt="8"/>
      <dgm:spPr/>
    </dgm:pt>
    <dgm:pt modelId="{40045D69-8931-41FF-B40D-6CAABCB15CC5}" type="pres">
      <dgm:prSet presAssocID="{F6DC9136-6527-4709-B9AE-BEDC575AFA5A}" presName="compNode" presStyleCnt="0"/>
      <dgm:spPr/>
    </dgm:pt>
    <dgm:pt modelId="{88321B91-C676-4764-BF8D-6989449F4EDD}" type="pres">
      <dgm:prSet presAssocID="{F6DC9136-6527-4709-B9AE-BEDC575AFA5A}" presName="dummyConnPt" presStyleCnt="0"/>
      <dgm:spPr/>
    </dgm:pt>
    <dgm:pt modelId="{4E564109-A038-40BA-B5FC-612F8DEEC2F6}" type="pres">
      <dgm:prSet presAssocID="{F6DC9136-6527-4709-B9AE-BEDC575AFA5A}" presName="node" presStyleLbl="node1" presStyleIdx="2" presStyleCnt="9">
        <dgm:presLayoutVars>
          <dgm:bulletEnabled val="1"/>
        </dgm:presLayoutVars>
      </dgm:prSet>
      <dgm:spPr/>
    </dgm:pt>
    <dgm:pt modelId="{357AD6CF-2978-4CB2-BD2D-624B0F15E2EE}" type="pres">
      <dgm:prSet presAssocID="{E61BE4AD-E270-4D9C-BB6F-A93B2192C956}" presName="sibTrans" presStyleLbl="bgSibTrans2D1" presStyleIdx="2" presStyleCnt="8"/>
      <dgm:spPr/>
    </dgm:pt>
    <dgm:pt modelId="{A5AA930C-DD8C-412E-B8F9-5186382CF0C5}" type="pres">
      <dgm:prSet presAssocID="{8FF174D5-3DE5-4162-A137-C986AB547D8A}" presName="compNode" presStyleCnt="0"/>
      <dgm:spPr/>
    </dgm:pt>
    <dgm:pt modelId="{D1160265-88FB-43DE-ABA4-8D6105C76C99}" type="pres">
      <dgm:prSet presAssocID="{8FF174D5-3DE5-4162-A137-C986AB547D8A}" presName="dummyConnPt" presStyleCnt="0"/>
      <dgm:spPr/>
    </dgm:pt>
    <dgm:pt modelId="{16FB096E-773A-4398-9BD4-A371DF81E939}" type="pres">
      <dgm:prSet presAssocID="{8FF174D5-3DE5-4162-A137-C986AB547D8A}" presName="node" presStyleLbl="node1" presStyleIdx="3" presStyleCnt="9">
        <dgm:presLayoutVars>
          <dgm:bulletEnabled val="1"/>
        </dgm:presLayoutVars>
      </dgm:prSet>
      <dgm:spPr/>
    </dgm:pt>
    <dgm:pt modelId="{3109EA7A-EFED-4D52-B379-151861134E13}" type="pres">
      <dgm:prSet presAssocID="{5A6DD946-B788-44B1-AA80-F7887CFF0264}" presName="sibTrans" presStyleLbl="bgSibTrans2D1" presStyleIdx="3" presStyleCnt="8"/>
      <dgm:spPr/>
    </dgm:pt>
    <dgm:pt modelId="{A237BD44-0FE4-4BFE-9D56-DF7BEEB83C09}" type="pres">
      <dgm:prSet presAssocID="{7A157A56-F90D-4A08-941E-A863B2FE1D8C}" presName="compNode" presStyleCnt="0"/>
      <dgm:spPr/>
    </dgm:pt>
    <dgm:pt modelId="{CC5C3DA5-6B98-4245-9A83-3C66F5346179}" type="pres">
      <dgm:prSet presAssocID="{7A157A56-F90D-4A08-941E-A863B2FE1D8C}" presName="dummyConnPt" presStyleCnt="0"/>
      <dgm:spPr/>
    </dgm:pt>
    <dgm:pt modelId="{DFB605F7-D17C-47F3-AE93-4309858873E5}" type="pres">
      <dgm:prSet presAssocID="{7A157A56-F90D-4A08-941E-A863B2FE1D8C}" presName="node" presStyleLbl="node1" presStyleIdx="4" presStyleCnt="9">
        <dgm:presLayoutVars>
          <dgm:bulletEnabled val="1"/>
        </dgm:presLayoutVars>
      </dgm:prSet>
      <dgm:spPr/>
    </dgm:pt>
    <dgm:pt modelId="{0EAEE254-72F3-45B5-9E9B-3766842A0B5F}" type="pres">
      <dgm:prSet presAssocID="{2AFF2304-FBAD-45B4-87E5-22E33A354C67}" presName="sibTrans" presStyleLbl="bgSibTrans2D1" presStyleIdx="4" presStyleCnt="8"/>
      <dgm:spPr/>
    </dgm:pt>
    <dgm:pt modelId="{5BC371F2-90A6-41C5-80E0-6033A5F7A7C8}" type="pres">
      <dgm:prSet presAssocID="{8D2263CA-DB61-429A-9ECD-C71F8DC1EC9B}" presName="compNode" presStyleCnt="0"/>
      <dgm:spPr/>
    </dgm:pt>
    <dgm:pt modelId="{F9EEF3E9-3478-48DC-A57B-BE87C72A7976}" type="pres">
      <dgm:prSet presAssocID="{8D2263CA-DB61-429A-9ECD-C71F8DC1EC9B}" presName="dummyConnPt" presStyleCnt="0"/>
      <dgm:spPr/>
    </dgm:pt>
    <dgm:pt modelId="{254CD502-C29E-48F9-A2A4-AFE8DFAB0F06}" type="pres">
      <dgm:prSet presAssocID="{8D2263CA-DB61-429A-9ECD-C71F8DC1EC9B}" presName="node" presStyleLbl="node1" presStyleIdx="5" presStyleCnt="9">
        <dgm:presLayoutVars>
          <dgm:bulletEnabled val="1"/>
        </dgm:presLayoutVars>
      </dgm:prSet>
      <dgm:spPr/>
    </dgm:pt>
    <dgm:pt modelId="{CF7E4E85-61F1-4543-B750-82399C765136}" type="pres">
      <dgm:prSet presAssocID="{88886111-F9FA-4315-8FF8-7D6F3C3270B0}" presName="sibTrans" presStyleLbl="bgSibTrans2D1" presStyleIdx="5" presStyleCnt="8"/>
      <dgm:spPr/>
    </dgm:pt>
    <dgm:pt modelId="{6720395D-AC0B-4E66-B242-7B2F2583EF1F}" type="pres">
      <dgm:prSet presAssocID="{57D97087-513A-43CF-9635-08F0D4EE9E77}" presName="compNode" presStyleCnt="0"/>
      <dgm:spPr/>
    </dgm:pt>
    <dgm:pt modelId="{4CF1A179-5978-482B-85EC-DAF8E6BF8D0B}" type="pres">
      <dgm:prSet presAssocID="{57D97087-513A-43CF-9635-08F0D4EE9E77}" presName="dummyConnPt" presStyleCnt="0"/>
      <dgm:spPr/>
    </dgm:pt>
    <dgm:pt modelId="{838F1273-8F78-43ED-9050-E1DE7CF2EDA5}" type="pres">
      <dgm:prSet presAssocID="{57D97087-513A-43CF-9635-08F0D4EE9E77}" presName="node" presStyleLbl="node1" presStyleIdx="6" presStyleCnt="9">
        <dgm:presLayoutVars>
          <dgm:bulletEnabled val="1"/>
        </dgm:presLayoutVars>
      </dgm:prSet>
      <dgm:spPr/>
    </dgm:pt>
    <dgm:pt modelId="{28B2E828-A4CF-48F6-AD97-D9A746617914}" type="pres">
      <dgm:prSet presAssocID="{B97076C0-7AE6-4848-A772-6F415F497719}" presName="sibTrans" presStyleLbl="bgSibTrans2D1" presStyleIdx="6" presStyleCnt="8"/>
      <dgm:spPr/>
    </dgm:pt>
    <dgm:pt modelId="{900F0545-2989-41EE-8156-43AF8F0C73C3}" type="pres">
      <dgm:prSet presAssocID="{1137B1B9-7653-41F8-84D1-3CBD290A959C}" presName="compNode" presStyleCnt="0"/>
      <dgm:spPr/>
    </dgm:pt>
    <dgm:pt modelId="{665C6C27-3990-4BA2-9965-A7819B3A0A97}" type="pres">
      <dgm:prSet presAssocID="{1137B1B9-7653-41F8-84D1-3CBD290A959C}" presName="dummyConnPt" presStyleCnt="0"/>
      <dgm:spPr/>
    </dgm:pt>
    <dgm:pt modelId="{AF263A40-D63C-497A-BE74-0D32F01BA9CA}" type="pres">
      <dgm:prSet presAssocID="{1137B1B9-7653-41F8-84D1-3CBD290A959C}" presName="node" presStyleLbl="node1" presStyleIdx="7" presStyleCnt="9">
        <dgm:presLayoutVars>
          <dgm:bulletEnabled val="1"/>
        </dgm:presLayoutVars>
      </dgm:prSet>
      <dgm:spPr/>
    </dgm:pt>
    <dgm:pt modelId="{B6DAB113-9275-4BB5-859E-DB1C5E5BFFA6}" type="pres">
      <dgm:prSet presAssocID="{C27BF226-FB62-4C1D-B02D-7DDFF8F9CFAE}" presName="sibTrans" presStyleLbl="bgSibTrans2D1" presStyleIdx="7" presStyleCnt="8"/>
      <dgm:spPr/>
    </dgm:pt>
    <dgm:pt modelId="{383F9EA9-1B38-447F-8924-3C7BCF4B3E83}" type="pres">
      <dgm:prSet presAssocID="{AF80849F-EBB3-4506-B3DF-76E6E2494B0C}" presName="compNode" presStyleCnt="0"/>
      <dgm:spPr/>
    </dgm:pt>
    <dgm:pt modelId="{338E0B81-AC0B-42F8-BD8E-7A43EAF44404}" type="pres">
      <dgm:prSet presAssocID="{AF80849F-EBB3-4506-B3DF-76E6E2494B0C}" presName="dummyConnPt" presStyleCnt="0"/>
      <dgm:spPr/>
    </dgm:pt>
    <dgm:pt modelId="{89D1587A-9A6F-47F1-AF50-69EB6819B191}" type="pres">
      <dgm:prSet presAssocID="{AF80849F-EBB3-4506-B3DF-76E6E2494B0C}" presName="node" presStyleLbl="node1" presStyleIdx="8" presStyleCnt="9">
        <dgm:presLayoutVars>
          <dgm:bulletEnabled val="1"/>
        </dgm:presLayoutVars>
      </dgm:prSet>
      <dgm:spPr/>
    </dgm:pt>
  </dgm:ptLst>
  <dgm:cxnLst>
    <dgm:cxn modelId="{A9447407-B89E-4121-B0C4-DEF028A87BF3}" type="presOf" srcId="{57D97087-513A-43CF-9635-08F0D4EE9E77}" destId="{838F1273-8F78-43ED-9050-E1DE7CF2EDA5}" srcOrd="0" destOrd="0" presId="urn:microsoft.com/office/officeart/2005/8/layout/bProcess4"/>
    <dgm:cxn modelId="{5EE2FE10-4D01-4C9D-8D8A-20B5505E7027}" srcId="{D0C7B77A-CC47-4396-BBF8-E94DA572E36F}" destId="{AF80849F-EBB3-4506-B3DF-76E6E2494B0C}" srcOrd="8" destOrd="0" parTransId="{DDC444FD-BAA5-4B81-BC0F-9B07D84A3965}" sibTransId="{119BB70C-E7C0-4128-B2E1-382582327C6C}"/>
    <dgm:cxn modelId="{2800041A-435A-4260-B89F-3FC1E64DC755}" type="presOf" srcId="{F6DC9136-6527-4709-B9AE-BEDC575AFA5A}" destId="{4E564109-A038-40BA-B5FC-612F8DEEC2F6}" srcOrd="0" destOrd="0" presId="urn:microsoft.com/office/officeart/2005/8/layout/bProcess4"/>
    <dgm:cxn modelId="{6EF21527-1D88-4AF4-9BFD-B7217175B471}" type="presOf" srcId="{8D2263CA-DB61-429A-9ECD-C71F8DC1EC9B}" destId="{254CD502-C29E-48F9-A2A4-AFE8DFAB0F06}" srcOrd="0" destOrd="0" presId="urn:microsoft.com/office/officeart/2005/8/layout/bProcess4"/>
    <dgm:cxn modelId="{41D57F32-9DDA-42CC-912F-35FAF40573DA}" type="presOf" srcId="{0F66856F-6104-4459-B77F-6EA752815951}" destId="{827DB31F-4998-4832-8755-E7879EE22F72}" srcOrd="0" destOrd="0" presId="urn:microsoft.com/office/officeart/2005/8/layout/bProcess4"/>
    <dgm:cxn modelId="{A11D273A-A66C-43EC-B396-E6968D6EEBE5}" type="presOf" srcId="{7A157A56-F90D-4A08-941E-A863B2FE1D8C}" destId="{DFB605F7-D17C-47F3-AE93-4309858873E5}" srcOrd="0" destOrd="0" presId="urn:microsoft.com/office/officeart/2005/8/layout/bProcess4"/>
    <dgm:cxn modelId="{5059363E-D072-42D5-8B75-C764E0FB7242}" srcId="{D0C7B77A-CC47-4396-BBF8-E94DA572E36F}" destId="{14CFEF45-E57B-4391-B11F-6C64BF7B7938}" srcOrd="0" destOrd="0" parTransId="{3A9616C7-35AF-4E5B-AB69-6D425AC4437E}" sibTransId="{0F66856F-6104-4459-B77F-6EA752815951}"/>
    <dgm:cxn modelId="{BCE0AD3F-5816-4322-B8C8-F27E913BA6E6}" type="presOf" srcId="{AF80849F-EBB3-4506-B3DF-76E6E2494B0C}" destId="{89D1587A-9A6F-47F1-AF50-69EB6819B191}" srcOrd="0" destOrd="0" presId="urn:microsoft.com/office/officeart/2005/8/layout/bProcess4"/>
    <dgm:cxn modelId="{FBB45F5E-7E19-49BD-9CAF-059D953F4F47}" type="presOf" srcId="{C27BF226-FB62-4C1D-B02D-7DDFF8F9CFAE}" destId="{B6DAB113-9275-4BB5-859E-DB1C5E5BFFA6}" srcOrd="0" destOrd="0" presId="urn:microsoft.com/office/officeart/2005/8/layout/bProcess4"/>
    <dgm:cxn modelId="{750A5948-5B71-4722-A46E-0BE1BD45668B}" srcId="{D0C7B77A-CC47-4396-BBF8-E94DA572E36F}" destId="{F6DC9136-6527-4709-B9AE-BEDC575AFA5A}" srcOrd="2" destOrd="0" parTransId="{D5047306-9E83-44CA-BEB6-95FF32971960}" sibTransId="{E61BE4AD-E270-4D9C-BB6F-A93B2192C956}"/>
    <dgm:cxn modelId="{1C91DB6E-0D85-4334-A257-C268A0FED1ED}" type="presOf" srcId="{8FF174D5-3DE5-4162-A137-C986AB547D8A}" destId="{16FB096E-773A-4398-9BD4-A371DF81E939}" srcOrd="0" destOrd="0" presId="urn:microsoft.com/office/officeart/2005/8/layout/bProcess4"/>
    <dgm:cxn modelId="{CC9C4D8F-A951-4786-9111-3E279D24D725}" srcId="{D0C7B77A-CC47-4396-BBF8-E94DA572E36F}" destId="{8D2263CA-DB61-429A-9ECD-C71F8DC1EC9B}" srcOrd="5" destOrd="0" parTransId="{CD1C444E-EAF6-47F3-A5F2-7EAFC555E8A9}" sibTransId="{88886111-F9FA-4315-8FF8-7D6F3C3270B0}"/>
    <dgm:cxn modelId="{1E813996-BECF-45F2-87C2-DA43A4A2DC0C}" srcId="{D0C7B77A-CC47-4396-BBF8-E94DA572E36F}" destId="{8FF174D5-3DE5-4162-A137-C986AB547D8A}" srcOrd="3" destOrd="0" parTransId="{47B714B3-542E-4A84-8E91-864640642D36}" sibTransId="{5A6DD946-B788-44B1-AA80-F7887CFF0264}"/>
    <dgm:cxn modelId="{2ED394B4-71D9-4A46-BEBE-BECFD0228F17}" type="presOf" srcId="{E61BE4AD-E270-4D9C-BB6F-A93B2192C956}" destId="{357AD6CF-2978-4CB2-BD2D-624B0F15E2EE}" srcOrd="0" destOrd="0" presId="urn:microsoft.com/office/officeart/2005/8/layout/bProcess4"/>
    <dgm:cxn modelId="{FB97FCB5-A383-477A-BA27-32809AC94B60}" srcId="{D0C7B77A-CC47-4396-BBF8-E94DA572E36F}" destId="{7A157A56-F90D-4A08-941E-A863B2FE1D8C}" srcOrd="4" destOrd="0" parTransId="{B17D2F3E-64E9-496B-ADBA-B9800B7367A6}" sibTransId="{2AFF2304-FBAD-45B4-87E5-22E33A354C67}"/>
    <dgm:cxn modelId="{795528B9-CD23-44FE-AD7A-624D5ECABF75}" type="presOf" srcId="{DE4F235C-12BF-492D-A162-DD26DF74DBD4}" destId="{9955BF3F-1248-4687-9FF6-F2E1CF539B92}" srcOrd="0" destOrd="0" presId="urn:microsoft.com/office/officeart/2005/8/layout/bProcess4"/>
    <dgm:cxn modelId="{9C0033C0-540B-4FF2-BFCE-C1E050DDCAE0}" type="presOf" srcId="{14CFEF45-E57B-4391-B11F-6C64BF7B7938}" destId="{2D701A6D-6479-4866-8DD3-5EEB0AFF2856}" srcOrd="0" destOrd="0" presId="urn:microsoft.com/office/officeart/2005/8/layout/bProcess4"/>
    <dgm:cxn modelId="{C5E103C9-0E41-4837-A7BE-471F939E644E}" type="presOf" srcId="{88886111-F9FA-4315-8FF8-7D6F3C3270B0}" destId="{CF7E4E85-61F1-4543-B750-82399C765136}" srcOrd="0" destOrd="0" presId="urn:microsoft.com/office/officeart/2005/8/layout/bProcess4"/>
    <dgm:cxn modelId="{3F1331DF-DCF8-49FE-8AF7-95246BC587D4}" srcId="{D0C7B77A-CC47-4396-BBF8-E94DA572E36F}" destId="{1137B1B9-7653-41F8-84D1-3CBD290A959C}" srcOrd="7" destOrd="0" parTransId="{DAA5FD01-8BCE-4ABE-9C4A-F5AB3083F586}" sibTransId="{C27BF226-FB62-4C1D-B02D-7DDFF8F9CFAE}"/>
    <dgm:cxn modelId="{142ED0DF-26D0-4660-8EF9-21094452BD76}" srcId="{D0C7B77A-CC47-4396-BBF8-E94DA572E36F}" destId="{57D97087-513A-43CF-9635-08F0D4EE9E77}" srcOrd="6" destOrd="0" parTransId="{B94ACF1C-D964-4FBA-AD3A-4C58870F5A0B}" sibTransId="{B97076C0-7AE6-4848-A772-6F415F497719}"/>
    <dgm:cxn modelId="{D61328E0-AA11-492A-8C1B-E16F558D57F2}" type="presOf" srcId="{B97076C0-7AE6-4848-A772-6F415F497719}" destId="{28B2E828-A4CF-48F6-AD97-D9A746617914}" srcOrd="0" destOrd="0" presId="urn:microsoft.com/office/officeart/2005/8/layout/bProcess4"/>
    <dgm:cxn modelId="{00275AE0-C282-4229-9307-46191F585378}" type="presOf" srcId="{AE173668-42CF-4231-9101-1F64B1DED77A}" destId="{625A39D9-9DE1-4EED-BAAA-789979B07256}" srcOrd="0" destOrd="0" presId="urn:microsoft.com/office/officeart/2005/8/layout/bProcess4"/>
    <dgm:cxn modelId="{B7E69BE4-C1D3-402B-995A-F011EEEEF3AC}" type="presOf" srcId="{5A6DD946-B788-44B1-AA80-F7887CFF0264}" destId="{3109EA7A-EFED-4D52-B379-151861134E13}" srcOrd="0" destOrd="0" presId="urn:microsoft.com/office/officeart/2005/8/layout/bProcess4"/>
    <dgm:cxn modelId="{7F78DFE5-F5EE-4B4F-B0C8-6EA253560E80}" type="presOf" srcId="{1137B1B9-7653-41F8-84D1-3CBD290A959C}" destId="{AF263A40-D63C-497A-BE74-0D32F01BA9CA}" srcOrd="0" destOrd="0" presId="urn:microsoft.com/office/officeart/2005/8/layout/bProcess4"/>
    <dgm:cxn modelId="{A9256BF3-31A2-4A60-BFB2-1A17E23147F8}" srcId="{D0C7B77A-CC47-4396-BBF8-E94DA572E36F}" destId="{AE173668-42CF-4231-9101-1F64B1DED77A}" srcOrd="1" destOrd="0" parTransId="{3BED587B-8B56-431D-8CC7-B3248ED42EBB}" sibTransId="{DE4F235C-12BF-492D-A162-DD26DF74DBD4}"/>
    <dgm:cxn modelId="{D633E1F4-3130-403B-A794-943E93E1921B}" type="presOf" srcId="{D0C7B77A-CC47-4396-BBF8-E94DA572E36F}" destId="{05227D49-E27B-4ABF-BA22-6FCC263A2BC6}" srcOrd="0" destOrd="0" presId="urn:microsoft.com/office/officeart/2005/8/layout/bProcess4"/>
    <dgm:cxn modelId="{69D5C7F5-5CB6-4A30-9924-0B29FC6B90F0}" type="presOf" srcId="{2AFF2304-FBAD-45B4-87E5-22E33A354C67}" destId="{0EAEE254-72F3-45B5-9E9B-3766842A0B5F}" srcOrd="0" destOrd="0" presId="urn:microsoft.com/office/officeart/2005/8/layout/bProcess4"/>
    <dgm:cxn modelId="{5D56C51E-9794-458F-AE61-3198BD1FDDF0}" type="presParOf" srcId="{05227D49-E27B-4ABF-BA22-6FCC263A2BC6}" destId="{C0161618-0247-4DA8-BFCB-2BC7DD187C23}" srcOrd="0" destOrd="0" presId="urn:microsoft.com/office/officeart/2005/8/layout/bProcess4"/>
    <dgm:cxn modelId="{DB1ACF54-D954-41A1-952D-E7EEDFA862CB}" type="presParOf" srcId="{C0161618-0247-4DA8-BFCB-2BC7DD187C23}" destId="{146FCECF-DF42-4287-953C-39A72CEDFA46}" srcOrd="0" destOrd="0" presId="urn:microsoft.com/office/officeart/2005/8/layout/bProcess4"/>
    <dgm:cxn modelId="{39740B91-E3E4-47DF-84F3-DB45F71EF0C8}" type="presParOf" srcId="{C0161618-0247-4DA8-BFCB-2BC7DD187C23}" destId="{2D701A6D-6479-4866-8DD3-5EEB0AFF2856}" srcOrd="1" destOrd="0" presId="urn:microsoft.com/office/officeart/2005/8/layout/bProcess4"/>
    <dgm:cxn modelId="{5724C70A-0900-4746-B7ED-FF6F781DCABB}" type="presParOf" srcId="{05227D49-E27B-4ABF-BA22-6FCC263A2BC6}" destId="{827DB31F-4998-4832-8755-E7879EE22F72}" srcOrd="1" destOrd="0" presId="urn:microsoft.com/office/officeart/2005/8/layout/bProcess4"/>
    <dgm:cxn modelId="{E8FCCE4B-D1E0-4EA3-9A53-75AA727CA335}" type="presParOf" srcId="{05227D49-E27B-4ABF-BA22-6FCC263A2BC6}" destId="{0C3388F5-B327-4207-B8B6-C58739532A58}" srcOrd="2" destOrd="0" presId="urn:microsoft.com/office/officeart/2005/8/layout/bProcess4"/>
    <dgm:cxn modelId="{2C1D723C-E1C7-4260-A7A8-F13F9A2BA06F}" type="presParOf" srcId="{0C3388F5-B327-4207-B8B6-C58739532A58}" destId="{B99DA521-5CFA-4CD9-AB69-2C884A14B69E}" srcOrd="0" destOrd="0" presId="urn:microsoft.com/office/officeart/2005/8/layout/bProcess4"/>
    <dgm:cxn modelId="{446D3019-38AB-44E2-A350-EEAD283FE4FE}" type="presParOf" srcId="{0C3388F5-B327-4207-B8B6-C58739532A58}" destId="{625A39D9-9DE1-4EED-BAAA-789979B07256}" srcOrd="1" destOrd="0" presId="urn:microsoft.com/office/officeart/2005/8/layout/bProcess4"/>
    <dgm:cxn modelId="{30C1F956-8D4F-46E1-9D93-1880B7A11A83}" type="presParOf" srcId="{05227D49-E27B-4ABF-BA22-6FCC263A2BC6}" destId="{9955BF3F-1248-4687-9FF6-F2E1CF539B92}" srcOrd="3" destOrd="0" presId="urn:microsoft.com/office/officeart/2005/8/layout/bProcess4"/>
    <dgm:cxn modelId="{E3FC9F9C-B14A-4611-B5CC-702014F3ADCD}" type="presParOf" srcId="{05227D49-E27B-4ABF-BA22-6FCC263A2BC6}" destId="{40045D69-8931-41FF-B40D-6CAABCB15CC5}" srcOrd="4" destOrd="0" presId="urn:microsoft.com/office/officeart/2005/8/layout/bProcess4"/>
    <dgm:cxn modelId="{EAEFFE25-D466-44D5-AC82-96B8BB51E566}" type="presParOf" srcId="{40045D69-8931-41FF-B40D-6CAABCB15CC5}" destId="{88321B91-C676-4764-BF8D-6989449F4EDD}" srcOrd="0" destOrd="0" presId="urn:microsoft.com/office/officeart/2005/8/layout/bProcess4"/>
    <dgm:cxn modelId="{CC68E07C-DF6B-423A-8CC4-03AC5035DD16}" type="presParOf" srcId="{40045D69-8931-41FF-B40D-6CAABCB15CC5}" destId="{4E564109-A038-40BA-B5FC-612F8DEEC2F6}" srcOrd="1" destOrd="0" presId="urn:microsoft.com/office/officeart/2005/8/layout/bProcess4"/>
    <dgm:cxn modelId="{5E2293B2-A36C-4750-861E-887CC0F77489}" type="presParOf" srcId="{05227D49-E27B-4ABF-BA22-6FCC263A2BC6}" destId="{357AD6CF-2978-4CB2-BD2D-624B0F15E2EE}" srcOrd="5" destOrd="0" presId="urn:microsoft.com/office/officeart/2005/8/layout/bProcess4"/>
    <dgm:cxn modelId="{09D39611-4A7B-4F7A-98EF-3A523A5BA8CE}" type="presParOf" srcId="{05227D49-E27B-4ABF-BA22-6FCC263A2BC6}" destId="{A5AA930C-DD8C-412E-B8F9-5186382CF0C5}" srcOrd="6" destOrd="0" presId="urn:microsoft.com/office/officeart/2005/8/layout/bProcess4"/>
    <dgm:cxn modelId="{E34DFB5E-A747-4AD5-9E73-F5A72EF22E4D}" type="presParOf" srcId="{A5AA930C-DD8C-412E-B8F9-5186382CF0C5}" destId="{D1160265-88FB-43DE-ABA4-8D6105C76C99}" srcOrd="0" destOrd="0" presId="urn:microsoft.com/office/officeart/2005/8/layout/bProcess4"/>
    <dgm:cxn modelId="{09E50CB8-3CB1-49C9-9562-7243936B6DE1}" type="presParOf" srcId="{A5AA930C-DD8C-412E-B8F9-5186382CF0C5}" destId="{16FB096E-773A-4398-9BD4-A371DF81E939}" srcOrd="1" destOrd="0" presId="urn:microsoft.com/office/officeart/2005/8/layout/bProcess4"/>
    <dgm:cxn modelId="{B64A923E-F4AA-476E-821B-198018850D15}" type="presParOf" srcId="{05227D49-E27B-4ABF-BA22-6FCC263A2BC6}" destId="{3109EA7A-EFED-4D52-B379-151861134E13}" srcOrd="7" destOrd="0" presId="urn:microsoft.com/office/officeart/2005/8/layout/bProcess4"/>
    <dgm:cxn modelId="{F4CE9962-0CA7-4BA5-87E4-85E47F54E820}" type="presParOf" srcId="{05227D49-E27B-4ABF-BA22-6FCC263A2BC6}" destId="{A237BD44-0FE4-4BFE-9D56-DF7BEEB83C09}" srcOrd="8" destOrd="0" presId="urn:microsoft.com/office/officeart/2005/8/layout/bProcess4"/>
    <dgm:cxn modelId="{27228FB1-2F61-416B-9089-B17525BE8A69}" type="presParOf" srcId="{A237BD44-0FE4-4BFE-9D56-DF7BEEB83C09}" destId="{CC5C3DA5-6B98-4245-9A83-3C66F5346179}" srcOrd="0" destOrd="0" presId="urn:microsoft.com/office/officeart/2005/8/layout/bProcess4"/>
    <dgm:cxn modelId="{FE10CDF8-6FAC-4D19-84CA-F590EE1A2A75}" type="presParOf" srcId="{A237BD44-0FE4-4BFE-9D56-DF7BEEB83C09}" destId="{DFB605F7-D17C-47F3-AE93-4309858873E5}" srcOrd="1" destOrd="0" presId="urn:microsoft.com/office/officeart/2005/8/layout/bProcess4"/>
    <dgm:cxn modelId="{B7B32E38-7A33-47DC-BEFE-6F8A687C5C1B}" type="presParOf" srcId="{05227D49-E27B-4ABF-BA22-6FCC263A2BC6}" destId="{0EAEE254-72F3-45B5-9E9B-3766842A0B5F}" srcOrd="9" destOrd="0" presId="urn:microsoft.com/office/officeart/2005/8/layout/bProcess4"/>
    <dgm:cxn modelId="{A1D73D2D-C778-4577-A511-B9FB7408C6E5}" type="presParOf" srcId="{05227D49-E27B-4ABF-BA22-6FCC263A2BC6}" destId="{5BC371F2-90A6-41C5-80E0-6033A5F7A7C8}" srcOrd="10" destOrd="0" presId="urn:microsoft.com/office/officeart/2005/8/layout/bProcess4"/>
    <dgm:cxn modelId="{AD9ABD77-9F1F-4750-8FA1-987C276AC1C7}" type="presParOf" srcId="{5BC371F2-90A6-41C5-80E0-6033A5F7A7C8}" destId="{F9EEF3E9-3478-48DC-A57B-BE87C72A7976}" srcOrd="0" destOrd="0" presId="urn:microsoft.com/office/officeart/2005/8/layout/bProcess4"/>
    <dgm:cxn modelId="{E3EA0172-4194-4472-80B1-AEE87A69D2B7}" type="presParOf" srcId="{5BC371F2-90A6-41C5-80E0-6033A5F7A7C8}" destId="{254CD502-C29E-48F9-A2A4-AFE8DFAB0F06}" srcOrd="1" destOrd="0" presId="urn:microsoft.com/office/officeart/2005/8/layout/bProcess4"/>
    <dgm:cxn modelId="{B6D32AB1-CD6F-4F1C-99B4-7194CDE07884}" type="presParOf" srcId="{05227D49-E27B-4ABF-BA22-6FCC263A2BC6}" destId="{CF7E4E85-61F1-4543-B750-82399C765136}" srcOrd="11" destOrd="0" presId="urn:microsoft.com/office/officeart/2005/8/layout/bProcess4"/>
    <dgm:cxn modelId="{1DFEB404-273D-4D3E-9838-26925EC34D42}" type="presParOf" srcId="{05227D49-E27B-4ABF-BA22-6FCC263A2BC6}" destId="{6720395D-AC0B-4E66-B242-7B2F2583EF1F}" srcOrd="12" destOrd="0" presId="urn:microsoft.com/office/officeart/2005/8/layout/bProcess4"/>
    <dgm:cxn modelId="{C9DC44C0-7352-48AD-9F72-49EF197E717C}" type="presParOf" srcId="{6720395D-AC0B-4E66-B242-7B2F2583EF1F}" destId="{4CF1A179-5978-482B-85EC-DAF8E6BF8D0B}" srcOrd="0" destOrd="0" presId="urn:microsoft.com/office/officeart/2005/8/layout/bProcess4"/>
    <dgm:cxn modelId="{F6BAC05A-F04A-4458-8483-BE16C052472E}" type="presParOf" srcId="{6720395D-AC0B-4E66-B242-7B2F2583EF1F}" destId="{838F1273-8F78-43ED-9050-E1DE7CF2EDA5}" srcOrd="1" destOrd="0" presId="urn:microsoft.com/office/officeart/2005/8/layout/bProcess4"/>
    <dgm:cxn modelId="{941572D7-917A-40EF-A598-68898E863BA1}" type="presParOf" srcId="{05227D49-E27B-4ABF-BA22-6FCC263A2BC6}" destId="{28B2E828-A4CF-48F6-AD97-D9A746617914}" srcOrd="13" destOrd="0" presId="urn:microsoft.com/office/officeart/2005/8/layout/bProcess4"/>
    <dgm:cxn modelId="{68FCD5CD-1786-4410-AB8B-C55A138D4D8B}" type="presParOf" srcId="{05227D49-E27B-4ABF-BA22-6FCC263A2BC6}" destId="{900F0545-2989-41EE-8156-43AF8F0C73C3}" srcOrd="14" destOrd="0" presId="urn:microsoft.com/office/officeart/2005/8/layout/bProcess4"/>
    <dgm:cxn modelId="{F791E7F0-5748-4716-A2C5-A101F73AB932}" type="presParOf" srcId="{900F0545-2989-41EE-8156-43AF8F0C73C3}" destId="{665C6C27-3990-4BA2-9965-A7819B3A0A97}" srcOrd="0" destOrd="0" presId="urn:microsoft.com/office/officeart/2005/8/layout/bProcess4"/>
    <dgm:cxn modelId="{354DCCC0-8C2E-4FE3-A269-1152F11F4343}" type="presParOf" srcId="{900F0545-2989-41EE-8156-43AF8F0C73C3}" destId="{AF263A40-D63C-497A-BE74-0D32F01BA9CA}" srcOrd="1" destOrd="0" presId="urn:microsoft.com/office/officeart/2005/8/layout/bProcess4"/>
    <dgm:cxn modelId="{9E0DDB3D-72BC-4868-A6FC-5512D7515EC4}" type="presParOf" srcId="{05227D49-E27B-4ABF-BA22-6FCC263A2BC6}" destId="{B6DAB113-9275-4BB5-859E-DB1C5E5BFFA6}" srcOrd="15" destOrd="0" presId="urn:microsoft.com/office/officeart/2005/8/layout/bProcess4"/>
    <dgm:cxn modelId="{782C5E1E-443E-40B5-94FE-83B72ABDAACD}" type="presParOf" srcId="{05227D49-E27B-4ABF-BA22-6FCC263A2BC6}" destId="{383F9EA9-1B38-447F-8924-3C7BCF4B3E83}" srcOrd="16" destOrd="0" presId="urn:microsoft.com/office/officeart/2005/8/layout/bProcess4"/>
    <dgm:cxn modelId="{A5D50E42-BDBB-46CE-B13D-A007B8C21AB7}" type="presParOf" srcId="{383F9EA9-1B38-447F-8924-3C7BCF4B3E83}" destId="{338E0B81-AC0B-42F8-BD8E-7A43EAF44404}" srcOrd="0" destOrd="0" presId="urn:microsoft.com/office/officeart/2005/8/layout/bProcess4"/>
    <dgm:cxn modelId="{DB95BA6A-ACA8-4C2C-9565-6A1F6DCA0433}" type="presParOf" srcId="{383F9EA9-1B38-447F-8924-3C7BCF4B3E83}" destId="{89D1587A-9A6F-47F1-AF50-69EB6819B191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7DB31F-4998-4832-8755-E7879EE22F72}">
      <dsp:nvSpPr>
        <dsp:cNvPr id="0" name=""/>
        <dsp:cNvSpPr/>
      </dsp:nvSpPr>
      <dsp:spPr>
        <a:xfrm rot="5400000">
          <a:off x="2003659" y="822413"/>
          <a:ext cx="1285684" cy="1549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D701A6D-6479-4866-8DD3-5EEB0AFF2856}">
      <dsp:nvSpPr>
        <dsp:cNvPr id="0" name=""/>
        <dsp:cNvSpPr/>
      </dsp:nvSpPr>
      <dsp:spPr>
        <a:xfrm>
          <a:off x="2299292" y="1701"/>
          <a:ext cx="1721828" cy="10330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Web Scrapping</a:t>
          </a:r>
        </a:p>
      </dsp:txBody>
      <dsp:txXfrm>
        <a:off x="2329550" y="31959"/>
        <a:ext cx="1661312" cy="972580"/>
      </dsp:txXfrm>
    </dsp:sp>
    <dsp:sp modelId="{9955BF3F-1248-4687-9FF6-F2E1CF539B92}">
      <dsp:nvSpPr>
        <dsp:cNvPr id="0" name=""/>
        <dsp:cNvSpPr/>
      </dsp:nvSpPr>
      <dsp:spPr>
        <a:xfrm rot="5400000">
          <a:off x="2003659" y="2113784"/>
          <a:ext cx="1285684" cy="154964"/>
        </a:xfrm>
        <a:prstGeom prst="rect">
          <a:avLst/>
        </a:prstGeom>
        <a:gradFill rotWithShape="0">
          <a:gsLst>
            <a:gs pos="0">
              <a:schemeClr val="accent2">
                <a:hueOff val="5577"/>
                <a:satOff val="-3839"/>
                <a:lumOff val="-980"/>
                <a:alphaOff val="0"/>
                <a:shade val="85000"/>
                <a:satMod val="130000"/>
              </a:schemeClr>
            </a:gs>
            <a:gs pos="34000">
              <a:schemeClr val="accent2">
                <a:hueOff val="5577"/>
                <a:satOff val="-3839"/>
                <a:lumOff val="-980"/>
                <a:alphaOff val="0"/>
                <a:shade val="87000"/>
                <a:satMod val="125000"/>
              </a:schemeClr>
            </a:gs>
            <a:gs pos="70000">
              <a:schemeClr val="accent2">
                <a:hueOff val="5577"/>
                <a:satOff val="-3839"/>
                <a:lumOff val="-98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5577"/>
                <a:satOff val="-3839"/>
                <a:lumOff val="-98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25A39D9-9DE1-4EED-BAAA-789979B07256}">
      <dsp:nvSpPr>
        <dsp:cNvPr id="0" name=""/>
        <dsp:cNvSpPr/>
      </dsp:nvSpPr>
      <dsp:spPr>
        <a:xfrm>
          <a:off x="2299292" y="1293072"/>
          <a:ext cx="1721828" cy="10330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4880"/>
                <a:satOff val="-3360"/>
                <a:lumOff val="-858"/>
                <a:alphaOff val="0"/>
                <a:shade val="85000"/>
                <a:satMod val="130000"/>
              </a:schemeClr>
            </a:gs>
            <a:gs pos="34000">
              <a:schemeClr val="accent2">
                <a:hueOff val="4880"/>
                <a:satOff val="-3360"/>
                <a:lumOff val="-858"/>
                <a:alphaOff val="0"/>
                <a:shade val="87000"/>
                <a:satMod val="125000"/>
              </a:schemeClr>
            </a:gs>
            <a:gs pos="70000">
              <a:schemeClr val="accent2">
                <a:hueOff val="4880"/>
                <a:satOff val="-3360"/>
                <a:lumOff val="-85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4880"/>
                <a:satOff val="-3360"/>
                <a:lumOff val="-85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Data Cleaning</a:t>
          </a:r>
        </a:p>
      </dsp:txBody>
      <dsp:txXfrm>
        <a:off x="2329550" y="1323330"/>
        <a:ext cx="1661312" cy="972580"/>
      </dsp:txXfrm>
    </dsp:sp>
    <dsp:sp modelId="{357AD6CF-2978-4CB2-BD2D-624B0F15E2EE}">
      <dsp:nvSpPr>
        <dsp:cNvPr id="0" name=""/>
        <dsp:cNvSpPr/>
      </dsp:nvSpPr>
      <dsp:spPr>
        <a:xfrm>
          <a:off x="2649344" y="2759469"/>
          <a:ext cx="2284345" cy="154964"/>
        </a:xfrm>
        <a:prstGeom prst="rect">
          <a:avLst/>
        </a:prstGeom>
        <a:gradFill rotWithShape="0">
          <a:gsLst>
            <a:gs pos="0">
              <a:schemeClr val="accent2">
                <a:hueOff val="11154"/>
                <a:satOff val="-7679"/>
                <a:lumOff val="-1961"/>
                <a:alphaOff val="0"/>
                <a:shade val="85000"/>
                <a:satMod val="130000"/>
              </a:schemeClr>
            </a:gs>
            <a:gs pos="34000">
              <a:schemeClr val="accent2">
                <a:hueOff val="11154"/>
                <a:satOff val="-7679"/>
                <a:lumOff val="-1961"/>
                <a:alphaOff val="0"/>
                <a:shade val="87000"/>
                <a:satMod val="125000"/>
              </a:schemeClr>
            </a:gs>
            <a:gs pos="70000">
              <a:schemeClr val="accent2">
                <a:hueOff val="11154"/>
                <a:satOff val="-7679"/>
                <a:lumOff val="-1961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11154"/>
                <a:satOff val="-7679"/>
                <a:lumOff val="-1961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E564109-A038-40BA-B5FC-612F8DEEC2F6}">
      <dsp:nvSpPr>
        <dsp:cNvPr id="0" name=""/>
        <dsp:cNvSpPr/>
      </dsp:nvSpPr>
      <dsp:spPr>
        <a:xfrm>
          <a:off x="2299292" y="2584443"/>
          <a:ext cx="1721828" cy="10330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9759"/>
                <a:satOff val="-6719"/>
                <a:lumOff val="-1716"/>
                <a:alphaOff val="0"/>
                <a:shade val="85000"/>
                <a:satMod val="130000"/>
              </a:schemeClr>
            </a:gs>
            <a:gs pos="34000">
              <a:schemeClr val="accent2">
                <a:hueOff val="9759"/>
                <a:satOff val="-6719"/>
                <a:lumOff val="-1716"/>
                <a:alphaOff val="0"/>
                <a:shade val="87000"/>
                <a:satMod val="125000"/>
              </a:schemeClr>
            </a:gs>
            <a:gs pos="70000">
              <a:schemeClr val="accent2">
                <a:hueOff val="9759"/>
                <a:satOff val="-6719"/>
                <a:lumOff val="-1716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9759"/>
                <a:satOff val="-6719"/>
                <a:lumOff val="-1716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Data Encoding</a:t>
          </a:r>
        </a:p>
      </dsp:txBody>
      <dsp:txXfrm>
        <a:off x="2329550" y="2614701"/>
        <a:ext cx="1661312" cy="972580"/>
      </dsp:txXfrm>
    </dsp:sp>
    <dsp:sp modelId="{3109EA7A-EFED-4D52-B379-151861134E13}">
      <dsp:nvSpPr>
        <dsp:cNvPr id="0" name=""/>
        <dsp:cNvSpPr/>
      </dsp:nvSpPr>
      <dsp:spPr>
        <a:xfrm rot="16200000">
          <a:off x="4293690" y="2113784"/>
          <a:ext cx="1285684" cy="154964"/>
        </a:xfrm>
        <a:prstGeom prst="rect">
          <a:avLst/>
        </a:prstGeom>
        <a:gradFill rotWithShape="0">
          <a:gsLst>
            <a:gs pos="0">
              <a:schemeClr val="accent2">
                <a:hueOff val="16731"/>
                <a:satOff val="-11518"/>
                <a:lumOff val="-2941"/>
                <a:alphaOff val="0"/>
                <a:shade val="85000"/>
                <a:satMod val="130000"/>
              </a:schemeClr>
            </a:gs>
            <a:gs pos="34000">
              <a:schemeClr val="accent2">
                <a:hueOff val="16731"/>
                <a:satOff val="-11518"/>
                <a:lumOff val="-2941"/>
                <a:alphaOff val="0"/>
                <a:shade val="87000"/>
                <a:satMod val="125000"/>
              </a:schemeClr>
            </a:gs>
            <a:gs pos="70000">
              <a:schemeClr val="accent2">
                <a:hueOff val="16731"/>
                <a:satOff val="-11518"/>
                <a:lumOff val="-2941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16731"/>
                <a:satOff val="-11518"/>
                <a:lumOff val="-2941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6FB096E-773A-4398-9BD4-A371DF81E939}">
      <dsp:nvSpPr>
        <dsp:cNvPr id="0" name=""/>
        <dsp:cNvSpPr/>
      </dsp:nvSpPr>
      <dsp:spPr>
        <a:xfrm>
          <a:off x="4589324" y="2584443"/>
          <a:ext cx="1721828" cy="10330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4639"/>
                <a:satOff val="-10079"/>
                <a:lumOff val="-2574"/>
                <a:alphaOff val="0"/>
                <a:shade val="85000"/>
                <a:satMod val="130000"/>
              </a:schemeClr>
            </a:gs>
            <a:gs pos="34000">
              <a:schemeClr val="accent2">
                <a:hueOff val="14639"/>
                <a:satOff val="-10079"/>
                <a:lumOff val="-2574"/>
                <a:alphaOff val="0"/>
                <a:shade val="87000"/>
                <a:satMod val="125000"/>
              </a:schemeClr>
            </a:gs>
            <a:gs pos="70000">
              <a:schemeClr val="accent2">
                <a:hueOff val="14639"/>
                <a:satOff val="-10079"/>
                <a:lumOff val="-257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14639"/>
                <a:satOff val="-10079"/>
                <a:lumOff val="-257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Explore and Transform</a:t>
          </a:r>
        </a:p>
      </dsp:txBody>
      <dsp:txXfrm>
        <a:off x="4619582" y="2614701"/>
        <a:ext cx="1661312" cy="972580"/>
      </dsp:txXfrm>
    </dsp:sp>
    <dsp:sp modelId="{0EAEE254-72F3-45B5-9E9B-3766842A0B5F}">
      <dsp:nvSpPr>
        <dsp:cNvPr id="0" name=""/>
        <dsp:cNvSpPr/>
      </dsp:nvSpPr>
      <dsp:spPr>
        <a:xfrm rot="16200000">
          <a:off x="4293690" y="822413"/>
          <a:ext cx="1285684" cy="154964"/>
        </a:xfrm>
        <a:prstGeom prst="rect">
          <a:avLst/>
        </a:prstGeom>
        <a:gradFill rotWithShape="0">
          <a:gsLst>
            <a:gs pos="0">
              <a:schemeClr val="accent2">
                <a:hueOff val="22307"/>
                <a:satOff val="-15358"/>
                <a:lumOff val="-3922"/>
                <a:alphaOff val="0"/>
                <a:shade val="85000"/>
                <a:satMod val="130000"/>
              </a:schemeClr>
            </a:gs>
            <a:gs pos="34000">
              <a:schemeClr val="accent2">
                <a:hueOff val="22307"/>
                <a:satOff val="-15358"/>
                <a:lumOff val="-3922"/>
                <a:alphaOff val="0"/>
                <a:shade val="87000"/>
                <a:satMod val="125000"/>
              </a:schemeClr>
            </a:gs>
            <a:gs pos="70000">
              <a:schemeClr val="accent2">
                <a:hueOff val="22307"/>
                <a:satOff val="-15358"/>
                <a:lumOff val="-3922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22307"/>
                <a:satOff val="-15358"/>
                <a:lumOff val="-3922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FB605F7-D17C-47F3-AE93-4309858873E5}">
      <dsp:nvSpPr>
        <dsp:cNvPr id="0" name=""/>
        <dsp:cNvSpPr/>
      </dsp:nvSpPr>
      <dsp:spPr>
        <a:xfrm>
          <a:off x="4589324" y="1293072"/>
          <a:ext cx="1721828" cy="10330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9519"/>
                <a:satOff val="-13438"/>
                <a:lumOff val="-3431"/>
                <a:alphaOff val="0"/>
                <a:shade val="85000"/>
                <a:satMod val="130000"/>
              </a:schemeClr>
            </a:gs>
            <a:gs pos="34000">
              <a:schemeClr val="accent2">
                <a:hueOff val="19519"/>
                <a:satOff val="-13438"/>
                <a:lumOff val="-3431"/>
                <a:alphaOff val="0"/>
                <a:shade val="87000"/>
                <a:satMod val="125000"/>
              </a:schemeClr>
            </a:gs>
            <a:gs pos="70000">
              <a:schemeClr val="accent2">
                <a:hueOff val="19519"/>
                <a:satOff val="-13438"/>
                <a:lumOff val="-3431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19519"/>
                <a:satOff val="-13438"/>
                <a:lumOff val="-3431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Simple Linear Regression</a:t>
          </a:r>
        </a:p>
      </dsp:txBody>
      <dsp:txXfrm>
        <a:off x="4619582" y="1323330"/>
        <a:ext cx="1661312" cy="972580"/>
      </dsp:txXfrm>
    </dsp:sp>
    <dsp:sp modelId="{CF7E4E85-61F1-4543-B750-82399C765136}">
      <dsp:nvSpPr>
        <dsp:cNvPr id="0" name=""/>
        <dsp:cNvSpPr/>
      </dsp:nvSpPr>
      <dsp:spPr>
        <a:xfrm>
          <a:off x="4939376" y="176727"/>
          <a:ext cx="2284345" cy="154964"/>
        </a:xfrm>
        <a:prstGeom prst="rect">
          <a:avLst/>
        </a:prstGeom>
        <a:gradFill rotWithShape="0">
          <a:gsLst>
            <a:gs pos="0">
              <a:schemeClr val="accent2">
                <a:hueOff val="27884"/>
                <a:satOff val="-19197"/>
                <a:lumOff val="-4902"/>
                <a:alphaOff val="0"/>
                <a:shade val="85000"/>
                <a:satMod val="130000"/>
              </a:schemeClr>
            </a:gs>
            <a:gs pos="34000">
              <a:schemeClr val="accent2">
                <a:hueOff val="27884"/>
                <a:satOff val="-19197"/>
                <a:lumOff val="-4902"/>
                <a:alphaOff val="0"/>
                <a:shade val="87000"/>
                <a:satMod val="125000"/>
              </a:schemeClr>
            </a:gs>
            <a:gs pos="70000">
              <a:schemeClr val="accent2">
                <a:hueOff val="27884"/>
                <a:satOff val="-19197"/>
                <a:lumOff val="-4902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27884"/>
                <a:satOff val="-19197"/>
                <a:lumOff val="-4902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54CD502-C29E-48F9-A2A4-AFE8DFAB0F06}">
      <dsp:nvSpPr>
        <dsp:cNvPr id="0" name=""/>
        <dsp:cNvSpPr/>
      </dsp:nvSpPr>
      <dsp:spPr>
        <a:xfrm>
          <a:off x="4589324" y="1701"/>
          <a:ext cx="1721828" cy="10330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24399"/>
                <a:satOff val="-16798"/>
                <a:lumOff val="-4289"/>
                <a:alphaOff val="0"/>
                <a:shade val="85000"/>
                <a:satMod val="130000"/>
              </a:schemeClr>
            </a:gs>
            <a:gs pos="34000">
              <a:schemeClr val="accent2">
                <a:hueOff val="24399"/>
                <a:satOff val="-16798"/>
                <a:lumOff val="-4289"/>
                <a:alphaOff val="0"/>
                <a:shade val="87000"/>
                <a:satMod val="125000"/>
              </a:schemeClr>
            </a:gs>
            <a:gs pos="70000">
              <a:schemeClr val="accent2">
                <a:hueOff val="24399"/>
                <a:satOff val="-16798"/>
                <a:lumOff val="-4289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24399"/>
                <a:satOff val="-16798"/>
                <a:lumOff val="-4289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Lasso and Ridge Regression with Cross Validation</a:t>
          </a:r>
        </a:p>
      </dsp:txBody>
      <dsp:txXfrm>
        <a:off x="4619582" y="31959"/>
        <a:ext cx="1661312" cy="972580"/>
      </dsp:txXfrm>
    </dsp:sp>
    <dsp:sp modelId="{28B2E828-A4CF-48F6-AD97-D9A746617914}">
      <dsp:nvSpPr>
        <dsp:cNvPr id="0" name=""/>
        <dsp:cNvSpPr/>
      </dsp:nvSpPr>
      <dsp:spPr>
        <a:xfrm rot="5400000">
          <a:off x="6583722" y="822413"/>
          <a:ext cx="1285684" cy="154964"/>
        </a:xfrm>
        <a:prstGeom prst="rect">
          <a:avLst/>
        </a:prstGeom>
        <a:gradFill rotWithShape="0">
          <a:gsLst>
            <a:gs pos="0">
              <a:schemeClr val="accent2">
                <a:hueOff val="33461"/>
                <a:satOff val="-23037"/>
                <a:lumOff val="-5883"/>
                <a:alphaOff val="0"/>
                <a:shade val="85000"/>
                <a:satMod val="130000"/>
              </a:schemeClr>
            </a:gs>
            <a:gs pos="34000">
              <a:schemeClr val="accent2">
                <a:hueOff val="33461"/>
                <a:satOff val="-23037"/>
                <a:lumOff val="-5883"/>
                <a:alphaOff val="0"/>
                <a:shade val="87000"/>
                <a:satMod val="125000"/>
              </a:schemeClr>
            </a:gs>
            <a:gs pos="70000">
              <a:schemeClr val="accent2">
                <a:hueOff val="33461"/>
                <a:satOff val="-23037"/>
                <a:lumOff val="-5883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33461"/>
                <a:satOff val="-23037"/>
                <a:lumOff val="-5883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38F1273-8F78-43ED-9050-E1DE7CF2EDA5}">
      <dsp:nvSpPr>
        <dsp:cNvPr id="0" name=""/>
        <dsp:cNvSpPr/>
      </dsp:nvSpPr>
      <dsp:spPr>
        <a:xfrm>
          <a:off x="6879355" y="1701"/>
          <a:ext cx="1721828" cy="10330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29278"/>
                <a:satOff val="-20157"/>
                <a:lumOff val="-5147"/>
                <a:alphaOff val="0"/>
                <a:shade val="85000"/>
                <a:satMod val="130000"/>
              </a:schemeClr>
            </a:gs>
            <a:gs pos="34000">
              <a:schemeClr val="accent2">
                <a:hueOff val="29278"/>
                <a:satOff val="-20157"/>
                <a:lumOff val="-5147"/>
                <a:alphaOff val="0"/>
                <a:shade val="87000"/>
                <a:satMod val="125000"/>
              </a:schemeClr>
            </a:gs>
            <a:gs pos="70000">
              <a:schemeClr val="accent2">
                <a:hueOff val="29278"/>
                <a:satOff val="-20157"/>
                <a:lumOff val="-5147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29278"/>
                <a:satOff val="-20157"/>
                <a:lumOff val="-5147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Compare Models</a:t>
          </a:r>
        </a:p>
      </dsp:txBody>
      <dsp:txXfrm>
        <a:off x="6909613" y="31959"/>
        <a:ext cx="1661312" cy="972580"/>
      </dsp:txXfrm>
    </dsp:sp>
    <dsp:sp modelId="{B6DAB113-9275-4BB5-859E-DB1C5E5BFFA6}">
      <dsp:nvSpPr>
        <dsp:cNvPr id="0" name=""/>
        <dsp:cNvSpPr/>
      </dsp:nvSpPr>
      <dsp:spPr>
        <a:xfrm rot="5400000">
          <a:off x="6583722" y="2113784"/>
          <a:ext cx="1285684" cy="154964"/>
        </a:xfrm>
        <a:prstGeom prst="rect">
          <a:avLst/>
        </a:prstGeom>
        <a:gradFill rotWithShape="0">
          <a:gsLst>
            <a:gs pos="0">
              <a:schemeClr val="accent2">
                <a:hueOff val="39038"/>
                <a:satOff val="-26876"/>
                <a:lumOff val="-6863"/>
                <a:alphaOff val="0"/>
                <a:shade val="85000"/>
                <a:satMod val="130000"/>
              </a:schemeClr>
            </a:gs>
            <a:gs pos="34000">
              <a:schemeClr val="accent2">
                <a:hueOff val="39038"/>
                <a:satOff val="-26876"/>
                <a:lumOff val="-6863"/>
                <a:alphaOff val="0"/>
                <a:shade val="87000"/>
                <a:satMod val="125000"/>
              </a:schemeClr>
            </a:gs>
            <a:gs pos="70000">
              <a:schemeClr val="accent2">
                <a:hueOff val="39038"/>
                <a:satOff val="-26876"/>
                <a:lumOff val="-6863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39038"/>
                <a:satOff val="-26876"/>
                <a:lumOff val="-6863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F263A40-D63C-497A-BE74-0D32F01BA9CA}">
      <dsp:nvSpPr>
        <dsp:cNvPr id="0" name=""/>
        <dsp:cNvSpPr/>
      </dsp:nvSpPr>
      <dsp:spPr>
        <a:xfrm>
          <a:off x="6879355" y="1293072"/>
          <a:ext cx="1721828" cy="10330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34158"/>
                <a:satOff val="-23517"/>
                <a:lumOff val="-6005"/>
                <a:alphaOff val="0"/>
                <a:shade val="85000"/>
                <a:satMod val="130000"/>
              </a:schemeClr>
            </a:gs>
            <a:gs pos="34000">
              <a:schemeClr val="accent2">
                <a:hueOff val="34158"/>
                <a:satOff val="-23517"/>
                <a:lumOff val="-6005"/>
                <a:alphaOff val="0"/>
                <a:shade val="87000"/>
                <a:satMod val="125000"/>
              </a:schemeClr>
            </a:gs>
            <a:gs pos="70000">
              <a:schemeClr val="accent2">
                <a:hueOff val="34158"/>
                <a:satOff val="-23517"/>
                <a:lumOff val="-6005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34158"/>
                <a:satOff val="-23517"/>
                <a:lumOff val="-6005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Select Best Model</a:t>
          </a:r>
        </a:p>
      </dsp:txBody>
      <dsp:txXfrm>
        <a:off x="6909613" y="1323330"/>
        <a:ext cx="1661312" cy="972580"/>
      </dsp:txXfrm>
    </dsp:sp>
    <dsp:sp modelId="{89D1587A-9A6F-47F1-AF50-69EB6819B191}">
      <dsp:nvSpPr>
        <dsp:cNvPr id="0" name=""/>
        <dsp:cNvSpPr/>
      </dsp:nvSpPr>
      <dsp:spPr>
        <a:xfrm>
          <a:off x="6879355" y="2584443"/>
          <a:ext cx="1721828" cy="10330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39038"/>
                <a:satOff val="-26876"/>
                <a:lumOff val="-6863"/>
                <a:alphaOff val="0"/>
                <a:shade val="85000"/>
                <a:satMod val="130000"/>
              </a:schemeClr>
            </a:gs>
            <a:gs pos="34000">
              <a:schemeClr val="accent2">
                <a:hueOff val="39038"/>
                <a:satOff val="-26876"/>
                <a:lumOff val="-6863"/>
                <a:alphaOff val="0"/>
                <a:shade val="87000"/>
                <a:satMod val="125000"/>
              </a:schemeClr>
            </a:gs>
            <a:gs pos="70000">
              <a:schemeClr val="accent2">
                <a:hueOff val="39038"/>
                <a:satOff val="-26876"/>
                <a:lumOff val="-6863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39038"/>
                <a:satOff val="-26876"/>
                <a:lumOff val="-6863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Test</a:t>
          </a:r>
        </a:p>
      </dsp:txBody>
      <dsp:txXfrm>
        <a:off x="6909613" y="2614701"/>
        <a:ext cx="1661312" cy="9725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28FC5-242F-4ED7-9A90-0D8363248C21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EF44-CEE4-4D19-804C-FFA7347CB26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952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7628FC5-242F-4ED7-9A90-0D8363248C21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E5EF44-CEE4-4D19-804C-FFA7347CB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28FC5-242F-4ED7-9A90-0D8363248C21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EF44-CEE4-4D19-804C-FFA7347CB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22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28FC5-242F-4ED7-9A90-0D8363248C21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EF44-CEE4-4D19-804C-FFA7347CB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42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28FC5-242F-4ED7-9A90-0D8363248C21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EF44-CEE4-4D19-804C-FFA7347CB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8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28FC5-242F-4ED7-9A90-0D8363248C21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EF44-CEE4-4D19-804C-FFA7347CB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80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28FC5-242F-4ED7-9A90-0D8363248C21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EF44-CEE4-4D19-804C-FFA7347CB26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566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0828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464162"/>
            <a:ext cx="4937760" cy="46617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464163"/>
            <a:ext cx="4937760" cy="46617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28FC5-242F-4ED7-9A90-0D8363248C21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EF44-CEE4-4D19-804C-FFA7347CB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3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5316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5800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71975"/>
            <a:ext cx="4937760" cy="394370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5800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71975"/>
            <a:ext cx="4937760" cy="39437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28FC5-242F-4ED7-9A90-0D8363248C21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EF44-CEE4-4D19-804C-FFA7347CB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21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28FC5-242F-4ED7-9A90-0D8363248C21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EF44-CEE4-4D19-804C-FFA7347CB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51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28FC5-242F-4ED7-9A90-0D8363248C21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EF44-CEE4-4D19-804C-FFA7347CB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00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28FC5-242F-4ED7-9A90-0D8363248C21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EF44-CEE4-4D19-804C-FFA7347CB26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EA84921-0E4E-4A10-BABC-321F0813D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4998720" cy="8802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72B335-CAAD-423F-B5B4-3E7BC54D47FB}"/>
              </a:ext>
            </a:extLst>
          </p:cNvPr>
          <p:cNvCxnSpPr>
            <a:cxnSpLocks/>
          </p:cNvCxnSpPr>
          <p:nvPr userDrawn="1"/>
        </p:nvCxnSpPr>
        <p:spPr>
          <a:xfrm>
            <a:off x="1193532" y="1322709"/>
            <a:ext cx="495327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320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28FC5-242F-4ED7-9A90-0D8363248C21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EF44-CEE4-4D19-804C-FFA7347CB26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EA84921-0E4E-4A10-BABC-321F0813D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4937759" cy="8802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72B335-CAAD-423F-B5B4-3E7BC54D47FB}"/>
              </a:ext>
            </a:extLst>
          </p:cNvPr>
          <p:cNvCxnSpPr>
            <a:cxnSpLocks/>
          </p:cNvCxnSpPr>
          <p:nvPr userDrawn="1"/>
        </p:nvCxnSpPr>
        <p:spPr>
          <a:xfrm>
            <a:off x="1193532" y="1322709"/>
            <a:ext cx="495327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344699C-658E-4E8F-8FB7-79D228AB51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464162"/>
            <a:ext cx="4937760" cy="46617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420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802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8577"/>
            <a:ext cx="10058400" cy="465295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7628FC5-242F-4ED7-9A90-0D8363248C21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BE5EF44-CEE4-4D19-804C-FFA7347CB26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193532" y="1322709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97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6" r:id="rId8"/>
    <p:sldLayoutId id="2147483697" r:id="rId9"/>
    <p:sldLayoutId id="2147483692" r:id="rId10"/>
    <p:sldLayoutId id="2147483693" r:id="rId11"/>
    <p:sldLayoutId id="2147483694" r:id="rId12"/>
    <p:sldLayoutId id="2147483695" r:id="rId13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A16A07-A1D7-4702-8A55-AD01220D6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/>
              <a:t>PREDICTING PRE-OWNED CAR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F33B3-9AA9-4F9D-9BD0-933FDC701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70995" y="643467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Anjali Sebastian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3448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EB4D2-93BC-4B72-B23D-7493B2AC1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29E20-444C-4124-837D-0A69AB119B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09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E76A4A-088C-4C43-87CB-57C8D36A4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PREDICTED VS. ACTUALS (RE- TRANSFORMED)</a:t>
            </a:r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658D2A3-8754-4980-973A-8D5D20ED1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937970"/>
            <a:ext cx="6912217" cy="4458378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5955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1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0D0858-3522-414B-883A-792FEC4A3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RESIDUALS WITH OUTLIER</a:t>
            </a:r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CBD94F3-3186-4CF4-BFA5-52D47022F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756524"/>
            <a:ext cx="6912217" cy="4821270"/>
          </a:xfrm>
          <a:prstGeom prst="rect">
            <a:avLst/>
          </a:prstGeom>
        </p:spPr>
      </p:pic>
      <p:cxnSp>
        <p:nvCxnSpPr>
          <p:cNvPr id="27" name="Straight Connector 16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1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0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B24AF7F-09B1-40B0-BBEB-E59EA75959A1}"/>
              </a:ext>
            </a:extLst>
          </p:cNvPr>
          <p:cNvCxnSpPr/>
          <p:nvPr/>
        </p:nvCxnSpPr>
        <p:spPr>
          <a:xfrm flipH="1" flipV="1">
            <a:off x="6511159" y="4708634"/>
            <a:ext cx="1698146" cy="735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619FF70-A869-4FBB-A328-3DE56EAADFD2}"/>
              </a:ext>
            </a:extLst>
          </p:cNvPr>
          <p:cNvSpPr/>
          <p:nvPr/>
        </p:nvSpPr>
        <p:spPr>
          <a:xfrm>
            <a:off x="8209305" y="5254660"/>
            <a:ext cx="2307021" cy="462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GMC Yukon SLT, 2017 </a:t>
            </a:r>
          </a:p>
        </p:txBody>
      </p:sp>
    </p:spTree>
    <p:extLst>
      <p:ext uri="{BB962C8B-B14F-4D97-AF65-F5344CB8AC3E}">
        <p14:creationId xmlns:p14="http://schemas.microsoft.com/office/powerpoint/2010/main" val="4167059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3F87243A-F810-42AD-AA74-3FA38B1D8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4710C0A-057C-4274-BA2D-001F1025E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EFAE2A0-B30D-40C7-BB2F-AE3D6D5D0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9" name="Rectangle 95">
            <a:extLst>
              <a:ext uri="{FF2B5EF4-FFF2-40B4-BE49-F238E27FC236}">
                <a16:creationId xmlns:a16="http://schemas.microsoft.com/office/drawing/2014/main" id="{401AB748-B9E7-4AEC-AAB9-0EABDE63F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6AD141-0767-46F0-9C03-E202FC15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OVER FITTING AND UNDERFITTING</a:t>
            </a:r>
          </a:p>
        </p:txBody>
      </p:sp>
      <p:pic>
        <p:nvPicPr>
          <p:cNvPr id="12" name="Picture 11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A1B17B67-1DED-4CA2-8773-099E878D6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51" y="1014408"/>
            <a:ext cx="3408646" cy="2871784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E0954B38-9C23-4C8B-AC5D-0E80CEA3B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553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31B7FDCD-8AB0-430A-BE14-4016554872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457" y="1094410"/>
            <a:ext cx="3463878" cy="2840379"/>
          </a:xfrm>
          <a:prstGeom prst="rect">
            <a:avLst/>
          </a:prstGeom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791376A8-6B7C-49D5-B3B0-B1D81BC15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969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D6AAEE4A-E597-40AB-B413-7C577424C0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497" y="1111363"/>
            <a:ext cx="3363430" cy="2774829"/>
          </a:xfrm>
          <a:prstGeom prst="rect">
            <a:avLst/>
          </a:prstGeom>
        </p:spPr>
      </p:pic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3A16B78-E8EF-4C99-BDA5-80142980A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B0D8F16-5F3B-465F-9D06-983E2E826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DED356E-7923-4393-BAEA-0116D9D76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9691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A5AE1A-F87C-4F03-9FDF-D33F76F1A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F25A7A-7457-4CB6-A5D2-163C181C8E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43135" y="1427795"/>
            <a:ext cx="2959645" cy="4868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Motivation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3200" dirty="0"/>
              <a:t>Objectives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3200" dirty="0"/>
              <a:t>Goals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112747-A135-4C88-8708-0579E6024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92663" y="1510492"/>
            <a:ext cx="6484480" cy="4868425"/>
          </a:xfrm>
        </p:spPr>
        <p:txBody>
          <a:bodyPr>
            <a:normAutofit/>
          </a:bodyPr>
          <a:lstStyle/>
          <a:p>
            <a:r>
              <a:rPr lang="en-US" dirty="0"/>
              <a:t>Pricing Guide</a:t>
            </a:r>
          </a:p>
          <a:p>
            <a:pPr lvl="1"/>
            <a:r>
              <a:rPr lang="en-US" dirty="0"/>
              <a:t>Get the best deals ?</a:t>
            </a:r>
          </a:p>
          <a:p>
            <a:r>
              <a:rPr lang="en-US" dirty="0"/>
              <a:t>Feature Dependent Depreciation</a:t>
            </a:r>
          </a:p>
          <a:p>
            <a:pPr lvl="1"/>
            <a:r>
              <a:rPr lang="en-US" sz="1600" dirty="0"/>
              <a:t>Color, brand?</a:t>
            </a:r>
          </a:p>
          <a:p>
            <a:pPr lvl="1"/>
            <a:endParaRPr lang="en-US" sz="1600" dirty="0"/>
          </a:p>
          <a:p>
            <a:r>
              <a:rPr lang="en-US" dirty="0"/>
              <a:t>Develop a model that can reasonably predict price of a used  car</a:t>
            </a:r>
          </a:p>
          <a:p>
            <a:endParaRPr lang="en-US" dirty="0"/>
          </a:p>
          <a:p>
            <a:r>
              <a:rPr lang="en-US" dirty="0"/>
              <a:t>Collect sufficient data and clean it</a:t>
            </a:r>
          </a:p>
          <a:p>
            <a:r>
              <a:rPr lang="en-US" dirty="0"/>
              <a:t>Understand correlations</a:t>
            </a:r>
          </a:p>
          <a:p>
            <a:r>
              <a:rPr lang="en-US" dirty="0"/>
              <a:t>Develop a model using supervised linear regression</a:t>
            </a:r>
          </a:p>
          <a:p>
            <a:r>
              <a:rPr lang="en-US" b="1" dirty="0"/>
              <a:t>Test the model  -  better than a monkey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 descr="Image result for fingers crossed emoji">
            <a:extLst>
              <a:ext uri="{FF2B5EF4-FFF2-40B4-BE49-F238E27FC236}">
                <a16:creationId xmlns:a16="http://schemas.microsoft.com/office/drawing/2014/main" id="{4D134818-603E-436F-8A0B-D42D5740C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6367" y="5719870"/>
            <a:ext cx="509032" cy="50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63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9E80720-23E6-4B89-B77E-04A7689F1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1D3CA1-3EB6-41F3-A419-8424B56BE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EE99832-540E-49F0-BE99-10866C70C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METHODOLOGY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87F7B2-AA36-4B58-BC2C-1BBA135E8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96A732-D711-4394-B736-24FE7329E0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2122108"/>
              </p:ext>
            </p:extLst>
          </p:nvPr>
        </p:nvGraphicFramePr>
        <p:xfrm>
          <a:off x="643466" y="643467"/>
          <a:ext cx="10900477" cy="3619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618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D77A8-5F63-47F2-932B-5FF4662FE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TOOLS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6D79A-83F1-4F0C-8DC3-BE49A454FB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1464162"/>
            <a:ext cx="6212311" cy="4661756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Web Scraping</a:t>
            </a:r>
          </a:p>
          <a:p>
            <a:pPr lvl="1"/>
            <a:r>
              <a:rPr lang="en-US" sz="2400" dirty="0"/>
              <a:t>Scraped 1700+ pages from carmax.com</a:t>
            </a:r>
          </a:p>
          <a:p>
            <a:pPr lvl="1"/>
            <a:r>
              <a:rPr lang="en-US" sz="2400" dirty="0"/>
              <a:t>30+ parameters … miles, horsepower, curb weight</a:t>
            </a:r>
          </a:p>
          <a:p>
            <a:pPr lvl="1"/>
            <a:r>
              <a:rPr lang="en-US" sz="2400" dirty="0"/>
              <a:t>Cars around the Seattle and Portland</a:t>
            </a:r>
          </a:p>
          <a:p>
            <a:r>
              <a:rPr lang="en-US" sz="2800" dirty="0"/>
              <a:t>Cleaning Data</a:t>
            </a:r>
          </a:p>
          <a:p>
            <a:pPr lvl="1"/>
            <a:r>
              <a:rPr lang="en-US" sz="2400" dirty="0"/>
              <a:t>Cleaning and Identifying Outliers</a:t>
            </a:r>
            <a:endParaRPr lang="en-US" sz="2000" dirty="0"/>
          </a:p>
          <a:p>
            <a:r>
              <a:rPr lang="en-US" sz="2800" dirty="0"/>
              <a:t>Encoding Data</a:t>
            </a:r>
          </a:p>
          <a:p>
            <a:pPr lvl="1"/>
            <a:r>
              <a:rPr lang="en-US" sz="2400" dirty="0"/>
              <a:t>Exterior color - light, dark, prime</a:t>
            </a:r>
          </a:p>
          <a:p>
            <a:pPr lvl="1"/>
            <a:r>
              <a:rPr lang="en-US" sz="2400" dirty="0"/>
              <a:t>Brands - luxury 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r>
              <a:rPr lang="en-US" sz="2800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57BAA0-3A53-4567-954A-ED7FFD462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50586" y="1464163"/>
            <a:ext cx="1905093" cy="4661756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Chrome Web Driver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Selenium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Pandas Lib</a:t>
            </a:r>
          </a:p>
          <a:p>
            <a:pPr algn="ctr"/>
            <a:r>
              <a:rPr lang="en-US" dirty="0" err="1">
                <a:solidFill>
                  <a:schemeClr val="accent2"/>
                </a:solidFill>
              </a:rPr>
              <a:t>Statsmodel</a:t>
            </a:r>
            <a:endParaRPr lang="en-US" dirty="0">
              <a:solidFill>
                <a:schemeClr val="accent2"/>
              </a:solidFill>
            </a:endParaRPr>
          </a:p>
          <a:p>
            <a:pPr algn="ctr"/>
            <a:r>
              <a:rPr lang="en-US" dirty="0" err="1">
                <a:solidFill>
                  <a:schemeClr val="accent2"/>
                </a:solidFill>
              </a:rPr>
              <a:t>Sklearn</a:t>
            </a:r>
            <a:endParaRPr lang="en-US" dirty="0">
              <a:solidFill>
                <a:schemeClr val="accent2"/>
              </a:solidFill>
            </a:endParaRP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Matplotlib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Seaborn</a:t>
            </a:r>
          </a:p>
          <a:p>
            <a:pPr algn="ctr"/>
            <a:r>
              <a:rPr lang="en-US" strike="sngStrike" dirty="0">
                <a:solidFill>
                  <a:schemeClr val="accent2"/>
                </a:solidFill>
              </a:rPr>
              <a:t>Beautiful Soup</a:t>
            </a:r>
          </a:p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886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7C2DC10F-CD76-43DC-9E0B-CB291F740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C18170A-08B7-4230-A012-B24C20E39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2188B95-E375-4977-9E9C-E28CE956F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E5958DBC-F4DA-42A8-8C52-860179790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51FA8-7F49-4F33-8EB0-AC8E04CF0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FEATURE ENGINEERING</a:t>
            </a:r>
            <a:endParaRPr lang="en-US" dirty="0"/>
          </a:p>
        </p:txBody>
      </p:sp>
      <p:pic>
        <p:nvPicPr>
          <p:cNvPr id="11" name="Picture 1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6B17A10-1851-4191-8A50-EFD9F295B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9" y="362078"/>
            <a:ext cx="4099375" cy="2781889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9FCC9A9-2031-4283-9B27-34B62BB7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FA58AEE-FE5A-41CE-8377-1F081BD83F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32" y="3134095"/>
            <a:ext cx="3954008" cy="278188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D1118-37B6-4A6D-A007-C6B535D48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44679" y="2198914"/>
            <a:ext cx="6405063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/>
              <a:t>Log Transform Price</a:t>
            </a:r>
          </a:p>
          <a:p>
            <a:pPr lvl="1"/>
            <a:r>
              <a:rPr lang="en-US" dirty="0"/>
              <a:t>Heteroskedastic</a:t>
            </a:r>
          </a:p>
          <a:p>
            <a:r>
              <a:rPr lang="en-US" dirty="0"/>
              <a:t>High correlation between features</a:t>
            </a:r>
          </a:p>
          <a:p>
            <a:pPr lvl="1"/>
            <a:r>
              <a:rPr lang="en-US" dirty="0"/>
              <a:t>Engine Size vs  #cylinders &gt; 0.9</a:t>
            </a:r>
          </a:p>
          <a:p>
            <a:r>
              <a:rPr lang="en-US" dirty="0"/>
              <a:t>Linear Regression – use P-values to remove features</a:t>
            </a:r>
          </a:p>
          <a:p>
            <a:r>
              <a:rPr lang="en-US" dirty="0"/>
              <a:t>Transforming features vs. target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1DDD252-D7C8-4CE5-9C61-D60D722BC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FBD75F5-C49C-4F6A-8D43-7A5939C2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61437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EE378F3-9642-471B-8215-AA3288422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405F82-F7FB-4124-AE2B-3D69A007C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6A09DC-A1CB-49F3-B35B-609DF108C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271" y="-527348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COMPARING MODELS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A93D2DA7-F0FB-4C42-B141-80A23A7080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1852397"/>
              </p:ext>
            </p:extLst>
          </p:nvPr>
        </p:nvGraphicFramePr>
        <p:xfrm>
          <a:off x="466048" y="1706693"/>
          <a:ext cx="638886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772">
                  <a:extLst>
                    <a:ext uri="{9D8B030D-6E8A-4147-A177-3AD203B41FA5}">
                      <a16:colId xmlns:a16="http://schemas.microsoft.com/office/drawing/2014/main" val="1804460845"/>
                    </a:ext>
                  </a:extLst>
                </a:gridCol>
                <a:gridCol w="1277772">
                  <a:extLst>
                    <a:ext uri="{9D8B030D-6E8A-4147-A177-3AD203B41FA5}">
                      <a16:colId xmlns:a16="http://schemas.microsoft.com/office/drawing/2014/main" val="3495285867"/>
                    </a:ext>
                  </a:extLst>
                </a:gridCol>
                <a:gridCol w="1277772">
                  <a:extLst>
                    <a:ext uri="{9D8B030D-6E8A-4147-A177-3AD203B41FA5}">
                      <a16:colId xmlns:a16="http://schemas.microsoft.com/office/drawing/2014/main" val="4006965232"/>
                    </a:ext>
                  </a:extLst>
                </a:gridCol>
                <a:gridCol w="1277772">
                  <a:extLst>
                    <a:ext uri="{9D8B030D-6E8A-4147-A177-3AD203B41FA5}">
                      <a16:colId xmlns:a16="http://schemas.microsoft.com/office/drawing/2014/main" val="3751197908"/>
                    </a:ext>
                  </a:extLst>
                </a:gridCol>
                <a:gridCol w="1277772">
                  <a:extLst>
                    <a:ext uri="{9D8B030D-6E8A-4147-A177-3AD203B41FA5}">
                      <a16:colId xmlns:a16="http://schemas.microsoft.com/office/drawing/2014/main" val="3344164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Polynomial Degree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MSE-Train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r>
                        <a:rPr lang="en-US" baseline="0" dirty="0"/>
                        <a:t> - Train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09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Ridge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22222"/>
                          </a:solidFill>
                          <a:latin typeface="+mn-lt"/>
                        </a:rPr>
                        <a:t>0.02267 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22222"/>
                          </a:solidFill>
                          <a:latin typeface="+mn-lt"/>
                        </a:rPr>
                        <a:t>0.84693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305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Ridge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1.0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22222"/>
                          </a:solidFill>
                          <a:latin typeface="+mn-lt"/>
                        </a:rPr>
                        <a:t>0.01636 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22222"/>
                          </a:solidFill>
                          <a:latin typeface="+mn-lt"/>
                        </a:rPr>
                        <a:t>0.88949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260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+mn-lt"/>
                        </a:rPr>
                        <a:t>Ridge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22222"/>
                          </a:solidFill>
                          <a:latin typeface="+mn-lt"/>
                        </a:rPr>
                        <a:t>0.01196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22222"/>
                          </a:solidFill>
                          <a:latin typeface="+mn-lt"/>
                        </a:rPr>
                        <a:t>0.91925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668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Lasso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22222"/>
                          </a:solidFill>
                          <a:latin typeface="+mn-lt"/>
                        </a:rPr>
                        <a:t>0.00026 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22222"/>
                          </a:solidFill>
                          <a:latin typeface="+mn-lt"/>
                        </a:rPr>
                        <a:t>0.02271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22222"/>
                          </a:solidFill>
                          <a:latin typeface="+mn-lt"/>
                        </a:rPr>
                        <a:t>0.84664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857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Lasso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22222"/>
                          </a:solidFill>
                          <a:latin typeface="+mn-lt"/>
                        </a:rPr>
                        <a:t>0.00011 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22222"/>
                          </a:solidFill>
                          <a:latin typeface="+mn-lt"/>
                        </a:rPr>
                        <a:t>0.01657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22222"/>
                          </a:solidFill>
                          <a:latin typeface="+mn-lt"/>
                        </a:rPr>
                        <a:t>0.88812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908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rgbClr val="222222"/>
                          </a:solidFill>
                          <a:latin typeface="+mn-lt"/>
                          <a:ea typeface="+mn-ea"/>
                          <a:cs typeface="+mn-cs"/>
                        </a:rPr>
                        <a:t>Lasso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rgbClr val="222222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rgbClr val="222222"/>
                          </a:solidFill>
                          <a:latin typeface="+mn-lt"/>
                          <a:ea typeface="+mn-ea"/>
                          <a:cs typeface="+mn-cs"/>
                        </a:rPr>
                        <a:t>0.00026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rgbClr val="222222"/>
                          </a:solidFill>
                          <a:latin typeface="+mn-lt"/>
                          <a:ea typeface="+mn-ea"/>
                          <a:cs typeface="+mn-cs"/>
                        </a:rPr>
                        <a:t>0.01459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rgbClr val="222222"/>
                          </a:solidFill>
                          <a:latin typeface="+mn-lt"/>
                          <a:ea typeface="+mn-ea"/>
                          <a:cs typeface="+mn-cs"/>
                        </a:rPr>
                        <a:t>0.90144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621807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AAAE29FD-C3A6-46E4-BF94-132A4C4EE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B1409CDB-0455-46B7-8DFB-D500BF149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761" y="40291"/>
            <a:ext cx="3264838" cy="68138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8D73D6F-8477-44EB-A2A3-3BE391D31A5E}"/>
              </a:ext>
            </a:extLst>
          </p:cNvPr>
          <p:cNvSpPr txBox="1"/>
          <p:nvPr/>
        </p:nvSpPr>
        <p:spPr>
          <a:xfrm>
            <a:off x="421401" y="5432406"/>
            <a:ext cx="5978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 </a:t>
            </a:r>
            <a:r>
              <a:rPr lang="en-US" dirty="0" err="1">
                <a:solidFill>
                  <a:schemeClr val="bg1"/>
                </a:solidFill>
              </a:rPr>
              <a:t>LassoCV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dirty="0" err="1">
                <a:solidFill>
                  <a:schemeClr val="bg1"/>
                </a:solidFill>
              </a:rPr>
              <a:t>RidgeCV</a:t>
            </a:r>
            <a:r>
              <a:rPr lang="en-US" dirty="0">
                <a:solidFill>
                  <a:schemeClr val="bg1"/>
                </a:solidFill>
              </a:rPr>
              <a:t> for running 3-fold Cross-validation</a:t>
            </a:r>
          </a:p>
          <a:p>
            <a:r>
              <a:rPr lang="en-US" dirty="0">
                <a:solidFill>
                  <a:schemeClr val="bg1"/>
                </a:solidFill>
              </a:rPr>
              <a:t>MSE_PATH_  to get MSE for the test </a:t>
            </a:r>
          </a:p>
          <a:p>
            <a:r>
              <a:rPr lang="en-US" dirty="0">
                <a:solidFill>
                  <a:schemeClr val="bg1"/>
                </a:solidFill>
              </a:rPr>
              <a:t>Plotted MSE Test for assessing fit </a:t>
            </a:r>
          </a:p>
          <a:p>
            <a:r>
              <a:rPr lang="en-US" dirty="0">
                <a:solidFill>
                  <a:schemeClr val="bg1"/>
                </a:solidFill>
              </a:rPr>
              <a:t>Why  Ridge ?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F0665C-DFA8-4CE3-8696-9441CF00EEF9}"/>
              </a:ext>
            </a:extLst>
          </p:cNvPr>
          <p:cNvSpPr/>
          <p:nvPr/>
        </p:nvSpPr>
        <p:spPr>
          <a:xfrm>
            <a:off x="7925299" y="283780"/>
            <a:ext cx="326590" cy="1844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Underfitting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4CB9A1-C58D-481B-80E8-18C2F0518367}"/>
              </a:ext>
            </a:extLst>
          </p:cNvPr>
          <p:cNvSpPr/>
          <p:nvPr/>
        </p:nvSpPr>
        <p:spPr>
          <a:xfrm>
            <a:off x="7914787" y="2485702"/>
            <a:ext cx="326590" cy="1844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Good fit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49DED9-EBF9-4532-8DE9-812D002CC3EE}"/>
              </a:ext>
            </a:extLst>
          </p:cNvPr>
          <p:cNvSpPr/>
          <p:nvPr/>
        </p:nvSpPr>
        <p:spPr>
          <a:xfrm>
            <a:off x="7909530" y="4692875"/>
            <a:ext cx="326590" cy="1844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Overfitting</a:t>
            </a:r>
          </a:p>
        </p:txBody>
      </p:sp>
    </p:spTree>
    <p:extLst>
      <p:ext uri="{BB962C8B-B14F-4D97-AF65-F5344CB8AC3E}">
        <p14:creationId xmlns:p14="http://schemas.microsoft.com/office/powerpoint/2010/main" val="2683607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A77125-9F0E-4F53-8654-61E349063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/>
              <a:t>RESULTS</a:t>
            </a:r>
            <a:endParaRPr lang="en-US" dirty="0"/>
          </a:p>
        </p:txBody>
      </p:sp>
      <p:pic>
        <p:nvPicPr>
          <p:cNvPr id="17" name="Picture 1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7DB7D916-EB76-4015-873B-250CF7377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068874"/>
            <a:ext cx="6909801" cy="445682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A25B4-97CA-4F8F-B5C6-34FEE8A79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baseline="30000" dirty="0"/>
              <a:t>2  </a:t>
            </a:r>
            <a:r>
              <a:rPr lang="en-US" dirty="0"/>
              <a:t>Test = 0.876</a:t>
            </a:r>
          </a:p>
          <a:p>
            <a:r>
              <a:rPr lang="en-US" dirty="0"/>
              <a:t>MSE Test = 0.017</a:t>
            </a:r>
          </a:p>
          <a:p>
            <a:r>
              <a:rPr lang="en-US" dirty="0"/>
              <a:t>MSE = </a:t>
            </a:r>
            <a:r>
              <a:rPr lang="en-US" dirty="0" err="1"/>
              <a:t>e</a:t>
            </a:r>
            <a:r>
              <a:rPr lang="en-US" baseline="30000" dirty="0" err="1"/>
              <a:t>sqrt</a:t>
            </a:r>
            <a:r>
              <a:rPr lang="en-US" baseline="30000" dirty="0"/>
              <a:t>(0.017) </a:t>
            </a:r>
            <a:r>
              <a:rPr lang="en-US" dirty="0"/>
              <a:t>= 1.12 ~  1.1%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1428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A77125-9F0E-4F53-8654-61E349063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RESULTS</a:t>
            </a:r>
          </a:p>
        </p:txBody>
      </p:sp>
      <p:pic>
        <p:nvPicPr>
          <p:cNvPr id="9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1861C10-E8E1-41E2-AD1B-139CEA707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7" y="805734"/>
            <a:ext cx="5131653" cy="327142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map&#10;&#10;Description generated with very high confidence">
            <a:extLst>
              <a:ext uri="{FF2B5EF4-FFF2-40B4-BE49-F238E27FC236}">
                <a16:creationId xmlns:a16="http://schemas.microsoft.com/office/drawing/2014/main" id="{66FD80A0-B461-42B0-BF3E-0006B25FA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891" y="726858"/>
            <a:ext cx="5118182" cy="342918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7687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C8CF9-1E39-4539-B1C1-C9A61823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C5ABC-BEA5-4CEA-B0D9-B03A4179F3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Are we better than a monkey ? </a:t>
            </a:r>
          </a:p>
          <a:p>
            <a:pPr lvl="1"/>
            <a:r>
              <a:rPr lang="en-US" dirty="0"/>
              <a:t>Definitely</a:t>
            </a:r>
          </a:p>
          <a:p>
            <a:r>
              <a:rPr lang="en-US" dirty="0"/>
              <a:t>Can we use this model as a price guide ?</a:t>
            </a:r>
          </a:p>
          <a:p>
            <a:pPr lvl="1"/>
            <a:r>
              <a:rPr lang="en-US" dirty="0"/>
              <a:t>Case extreme outlier, residual - GMC Yukon SLT, 2017</a:t>
            </a:r>
          </a:p>
          <a:p>
            <a:r>
              <a:rPr lang="en-US" dirty="0"/>
              <a:t>Can we identify feature dependent depreciation?</a:t>
            </a:r>
          </a:p>
          <a:p>
            <a:pPr lvl="1"/>
            <a:r>
              <a:rPr lang="en-US" dirty="0"/>
              <a:t>Future Work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2686E-7E99-457B-9E1A-D04D8A349B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Original Price as a feature</a:t>
            </a:r>
          </a:p>
          <a:p>
            <a:r>
              <a:rPr lang="en-US" dirty="0"/>
              <a:t>More data points </a:t>
            </a:r>
          </a:p>
          <a:p>
            <a:r>
              <a:rPr lang="en-US" dirty="0"/>
              <a:t>Have models specific for a brand, year</a:t>
            </a:r>
          </a:p>
          <a:p>
            <a:r>
              <a:rPr lang="en-US" dirty="0"/>
              <a:t>Unsupervised learning to cluster brands and specific models</a:t>
            </a:r>
          </a:p>
          <a:p>
            <a:r>
              <a:rPr lang="en-US" dirty="0"/>
              <a:t>Predict car depreciation of a new car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304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3523</TotalTime>
  <Words>363</Words>
  <Application>Microsoft Office PowerPoint</Application>
  <PresentationFormat>Widescreen</PresentationFormat>
  <Paragraphs>132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Calibri Light</vt:lpstr>
      <vt:lpstr>Retrospect</vt:lpstr>
      <vt:lpstr>PREDICTING PRE-OWNED CAR PRICES</vt:lpstr>
      <vt:lpstr>INTRODUCTION</vt:lpstr>
      <vt:lpstr>METHODOLOGY</vt:lpstr>
      <vt:lpstr>DATA AND TOOLS</vt:lpstr>
      <vt:lpstr>FEATURE ENGINEERING</vt:lpstr>
      <vt:lpstr>COMPARING MODELS</vt:lpstr>
      <vt:lpstr>RESULTS</vt:lpstr>
      <vt:lpstr>RESULTS</vt:lpstr>
      <vt:lpstr>CONCLUSION &amp; FUTURE WORK</vt:lpstr>
      <vt:lpstr>APPENDIX</vt:lpstr>
      <vt:lpstr>PREDICTED VS. ACTUALS (RE- TRANSFORMED)</vt:lpstr>
      <vt:lpstr>RESIDUALS WITH OUTLIER</vt:lpstr>
      <vt:lpstr>OVER FITTING AND UNDERFITTING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PRE-OWNED CAR PRICES</dc:title>
  <dc:creator>Anjali Sebastian</dc:creator>
  <cp:lastModifiedBy>Anjali Sebastian</cp:lastModifiedBy>
  <cp:revision>5</cp:revision>
  <dcterms:created xsi:type="dcterms:W3CDTF">2018-10-12T19:39:26Z</dcterms:created>
  <dcterms:modified xsi:type="dcterms:W3CDTF">2018-10-15T06:22:56Z</dcterms:modified>
</cp:coreProperties>
</file>