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1" r:id="rId4"/>
  </p:sldMasterIdLst>
  <p:notesMasterIdLst>
    <p:notesMasterId r:id="rId14"/>
  </p:notesMasterIdLst>
  <p:sldIdLst>
    <p:sldId id="256" r:id="rId5"/>
    <p:sldId id="257" r:id="rId6"/>
    <p:sldId id="338" r:id="rId7"/>
    <p:sldId id="337" r:id="rId8"/>
    <p:sldId id="340" r:id="rId9"/>
    <p:sldId id="342" r:id="rId10"/>
    <p:sldId id="341" r:id="rId11"/>
    <p:sldId id="343" r:id="rId12"/>
    <p:sldId id="33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51F132-9C94-DC60-26A0-DA5B72E16614}" name="Sebastian, Anjali" initials="SA" userId="S::asebastian@seattleu.edu::c75a1a80-7bb0-4f53-985e-6d84c22afa41" providerId="AD"/>
  <p188:author id="{A7225CEE-4C38-C7C8-F3AE-F19647D941D6}" name="Marklynn, Vincent" initials="MV" userId="S::vmarklynn@seattleu.edu::2cd1a88a-8f78-46ea-ac74-b4173a8672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A8D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5DE1B-DB96-46C2-BF57-E85AEF710A2D}" v="31" dt="2023-08-19T23:50:37.545"/>
    <p1510:client id="{5A71F9C1-4040-8E4E-BD0C-44FA4020CB1C}" v="220" dt="2023-08-19T23:46:26.178"/>
    <p1510:client id="{7FF81ACC-1E3C-459A-9508-AFD6FFACDFDE}" v="310" dt="2023-08-19T23:03:54.853"/>
    <p1510:client id="{832F162B-7F48-F24B-8381-3F773D4B336A}" v="3" dt="2023-08-19T23:09:43.359"/>
    <p1510:client id="{CFA9AA71-F1B1-4145-9B91-0641C779BF03}" v="139" dt="2023-08-19T23:47:06.283"/>
    <p1510:client id="{E39B631F-796C-40BB-938F-D48B0D230247}" v="11" vWet="13" dt="2023-08-19T23:37:50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 Long Tan" userId="19633f73-3e36-4388-9086-b6e21e01fad6" providerId="ADAL" clId="{E39B631F-796C-40BB-938F-D48B0D230247}"/>
    <pc:docChg chg="addSld modSld">
      <pc:chgData name="Yong Long Tan" userId="19633f73-3e36-4388-9086-b6e21e01fad6" providerId="ADAL" clId="{E39B631F-796C-40BB-938F-D48B0D230247}" dt="2023-08-19T23:37:06.490" v="6" actId="20577"/>
      <pc:docMkLst>
        <pc:docMk/>
      </pc:docMkLst>
      <pc:sldChg chg="modSp new mod">
        <pc:chgData name="Yong Long Tan" userId="19633f73-3e36-4388-9086-b6e21e01fad6" providerId="ADAL" clId="{E39B631F-796C-40BB-938F-D48B0D230247}" dt="2023-08-19T23:37:06.490" v="6" actId="20577"/>
        <pc:sldMkLst>
          <pc:docMk/>
          <pc:sldMk cId="4112090345" sldId="341"/>
        </pc:sldMkLst>
        <pc:spChg chg="mod">
          <ac:chgData name="Yong Long Tan" userId="19633f73-3e36-4388-9086-b6e21e01fad6" providerId="ADAL" clId="{E39B631F-796C-40BB-938F-D48B0D230247}" dt="2023-08-19T23:36:28.441" v="4" actId="20577"/>
          <ac:spMkLst>
            <pc:docMk/>
            <pc:sldMk cId="4112090345" sldId="341"/>
            <ac:spMk id="2" creationId="{5CF7439D-A5FB-C696-7873-68E17A38FD5D}"/>
          </ac:spMkLst>
        </pc:spChg>
        <pc:spChg chg="mod">
          <ac:chgData name="Yong Long Tan" userId="19633f73-3e36-4388-9086-b6e21e01fad6" providerId="ADAL" clId="{E39B631F-796C-40BB-938F-D48B0D230247}" dt="2023-08-19T23:37:06.490" v="6" actId="20577"/>
          <ac:spMkLst>
            <pc:docMk/>
            <pc:sldMk cId="4112090345" sldId="341"/>
            <ac:spMk id="3" creationId="{8F9BE894-6166-2CF6-BAE0-E57488BB78D5}"/>
          </ac:spMkLst>
        </pc:spChg>
      </pc:sldChg>
    </pc:docChg>
  </pc:docChgLst>
  <pc:docChgLst>
    <pc:chgData name="Anjali Sebastian" userId="S::asebastian@seattleu.edu::c75a1a80-7bb0-4f53-985e-6d84c22afa41" providerId="AD" clId="Web-{0725DE1B-DB96-46C2-BF57-E85AEF710A2D}"/>
    <pc:docChg chg="modSld">
      <pc:chgData name="Anjali Sebastian" userId="S::asebastian@seattleu.edu::c75a1a80-7bb0-4f53-985e-6d84c22afa41" providerId="AD" clId="Web-{0725DE1B-DB96-46C2-BF57-E85AEF710A2D}" dt="2023-08-19T23:50:37.545" v="31" actId="1076"/>
      <pc:docMkLst>
        <pc:docMk/>
      </pc:docMkLst>
      <pc:sldChg chg="modSp">
        <pc:chgData name="Anjali Sebastian" userId="S::asebastian@seattleu.edu::c75a1a80-7bb0-4f53-985e-6d84c22afa41" providerId="AD" clId="Web-{0725DE1B-DB96-46C2-BF57-E85AEF710A2D}" dt="2023-08-19T23:50:17.607" v="27" actId="20577"/>
        <pc:sldMkLst>
          <pc:docMk/>
          <pc:sldMk cId="3043442349" sldId="336"/>
        </pc:sldMkLst>
        <pc:spChg chg="mod">
          <ac:chgData name="Anjali Sebastian" userId="S::asebastian@seattleu.edu::c75a1a80-7bb0-4f53-985e-6d84c22afa41" providerId="AD" clId="Web-{0725DE1B-DB96-46C2-BF57-E85AEF710A2D}" dt="2023-08-19T23:50:17.607" v="27" actId="20577"/>
          <ac:spMkLst>
            <pc:docMk/>
            <pc:sldMk cId="3043442349" sldId="336"/>
            <ac:spMk id="2" creationId="{B153D724-2B6C-5592-0C2E-6E68EDAC82C2}"/>
          </ac:spMkLst>
        </pc:spChg>
      </pc:sldChg>
      <pc:sldChg chg="addSp modSp">
        <pc:chgData name="Anjali Sebastian" userId="S::asebastian@seattleu.edu::c75a1a80-7bb0-4f53-985e-6d84c22afa41" providerId="AD" clId="Web-{0725DE1B-DB96-46C2-BF57-E85AEF710A2D}" dt="2023-08-19T23:50:37.545" v="31" actId="1076"/>
        <pc:sldMkLst>
          <pc:docMk/>
          <pc:sldMk cId="4112090345" sldId="341"/>
        </pc:sldMkLst>
        <pc:spChg chg="mod">
          <ac:chgData name="Anjali Sebastian" userId="S::asebastian@seattleu.edu::c75a1a80-7bb0-4f53-985e-6d84c22afa41" providerId="AD" clId="Web-{0725DE1B-DB96-46C2-BF57-E85AEF710A2D}" dt="2023-08-19T23:50:25.904" v="28" actId="14100"/>
          <ac:spMkLst>
            <pc:docMk/>
            <pc:sldMk cId="4112090345" sldId="341"/>
            <ac:spMk id="3" creationId="{8F9BE894-6166-2CF6-BAE0-E57488BB78D5}"/>
          </ac:spMkLst>
        </pc:spChg>
        <pc:spChg chg="add mod">
          <ac:chgData name="Anjali Sebastian" userId="S::asebastian@seattleu.edu::c75a1a80-7bb0-4f53-985e-6d84c22afa41" providerId="AD" clId="Web-{0725DE1B-DB96-46C2-BF57-E85AEF710A2D}" dt="2023-08-19T23:50:37.545" v="31" actId="1076"/>
          <ac:spMkLst>
            <pc:docMk/>
            <pc:sldMk cId="4112090345" sldId="341"/>
            <ac:spMk id="5" creationId="{0CF0E004-AF6B-9945-9C06-042760FB7ED5}"/>
          </ac:spMkLst>
        </pc:spChg>
      </pc:sldChg>
    </pc:docChg>
  </pc:docChgLst>
  <pc:docChgLst>
    <pc:chgData name="Anjali Sebastian" userId="S::asebastian@seattleu.edu::c75a1a80-7bb0-4f53-985e-6d84c22afa41" providerId="AD" clId="Web-{CFA9AA71-F1B1-4145-9B91-0641C779BF03}"/>
    <pc:docChg chg="addSld delSld modSld sldOrd">
      <pc:chgData name="Anjali Sebastian" userId="S::asebastian@seattleu.edu::c75a1a80-7bb0-4f53-985e-6d84c22afa41" providerId="AD" clId="Web-{CFA9AA71-F1B1-4145-9B91-0641C779BF03}" dt="2023-08-19T23:47:06.283" v="145" actId="20577"/>
      <pc:docMkLst>
        <pc:docMk/>
      </pc:docMkLst>
      <pc:sldChg chg="addSp delSp modSp">
        <pc:chgData name="Anjali Sebastian" userId="S::asebastian@seattleu.edu::c75a1a80-7bb0-4f53-985e-6d84c22afa41" providerId="AD" clId="Web-{CFA9AA71-F1B1-4145-9B91-0641C779BF03}" dt="2023-08-19T23:43:15.760" v="136"/>
        <pc:sldMkLst>
          <pc:docMk/>
          <pc:sldMk cId="2201688765" sldId="257"/>
        </pc:sldMkLst>
        <pc:spChg chg="mod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2" creationId="{B309F841-4DDA-135C-BBA2-B0C9B3659450}"/>
          </ac:spMkLst>
        </pc:spChg>
        <pc:spChg chg="mod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3" creationId="{D161075F-D906-EC73-771F-4BC4C01985A8}"/>
          </ac:spMkLst>
        </pc:spChg>
        <pc:spChg chg="mod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4" creationId="{3C6B11B1-AA61-7318-81E8-DAFDD3D18C92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58" creationId="{1B15ED52-F352-441B-82BF-E0EA34836D08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60" creationId="{3B2E3793-BFE6-45A2-9B7B-E18844431C99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62" creationId="{BC4C4868-CB8F-4AF9-9CDB-8108F2C19B67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64" creationId="{375E0459-6403-40CD-989D-56A4407CA12E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66" creationId="{53E5B1A8-3AC9-4BD1-9BBC-78CA94F2D1BA}"/>
          </ac:spMkLst>
        </pc:spChg>
        <pc:spChg chg="add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71" creationId="{3B1FBD85-8991-2A31-6956-1A07186D5C91}"/>
          </ac:spMkLst>
        </pc:spChg>
        <pc:spChg chg="add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73" creationId="{D252BC7B-4F7B-6E34-71DB-D06EFE32DC26}"/>
          </ac:spMkLst>
        </pc:spChg>
        <pc:spChg chg="add">
          <ac:chgData name="Anjali Sebastian" userId="S::asebastian@seattleu.edu::c75a1a80-7bb0-4f53-985e-6d84c22afa41" providerId="AD" clId="Web-{CFA9AA71-F1B1-4145-9B91-0641C779BF03}" dt="2023-08-19T23:43:15.760" v="136"/>
          <ac:spMkLst>
            <pc:docMk/>
            <pc:sldMk cId="2201688765" sldId="257"/>
            <ac:spMk id="75" creationId="{12F97F52-C578-5AB2-B699-50008FCBA822}"/>
          </ac:spMkLst>
        </pc:spChg>
      </pc:sldChg>
      <pc:sldChg chg="del">
        <pc:chgData name="Anjali Sebastian" userId="S::asebastian@seattleu.edu::c75a1a80-7bb0-4f53-985e-6d84c22afa41" providerId="AD" clId="Web-{CFA9AA71-F1B1-4145-9B91-0641C779BF03}" dt="2023-08-19T23:38:53.064" v="42"/>
        <pc:sldMkLst>
          <pc:docMk/>
          <pc:sldMk cId="2973410921" sldId="316"/>
        </pc:sldMkLst>
      </pc:sldChg>
      <pc:sldChg chg="addSp delSp modSp">
        <pc:chgData name="Anjali Sebastian" userId="S::asebastian@seattleu.edu::c75a1a80-7bb0-4f53-985e-6d84c22afa41" providerId="AD" clId="Web-{CFA9AA71-F1B1-4145-9B91-0641C779BF03}" dt="2023-08-19T23:43:36.324" v="137"/>
        <pc:sldMkLst>
          <pc:docMk/>
          <pc:sldMk cId="1925510899" sldId="337"/>
        </pc:sldMkLst>
        <pc:spChg chg="mod">
          <ac:chgData name="Anjali Sebastian" userId="S::asebastian@seattleu.edu::c75a1a80-7bb0-4f53-985e-6d84c22afa41" providerId="AD" clId="Web-{CFA9AA71-F1B1-4145-9B91-0641C779BF03}" dt="2023-08-19T23:43:36.324" v="137"/>
          <ac:spMkLst>
            <pc:docMk/>
            <pc:sldMk cId="1925510899" sldId="337"/>
            <ac:spMk id="2" creationId="{3445315F-4B91-BC08-7F29-06C1454CC530}"/>
          </ac:spMkLst>
        </pc:spChg>
        <pc:spChg chg="mod">
          <ac:chgData name="Anjali Sebastian" userId="S::asebastian@seattleu.edu::c75a1a80-7bb0-4f53-985e-6d84c22afa41" providerId="AD" clId="Web-{CFA9AA71-F1B1-4145-9B91-0641C779BF03}" dt="2023-08-19T23:43:36.324" v="137"/>
          <ac:spMkLst>
            <pc:docMk/>
            <pc:sldMk cId="1925510899" sldId="337"/>
            <ac:spMk id="4" creationId="{275EB36B-6A12-C5D4-BECF-377BAE5924C5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36.324" v="137"/>
          <ac:spMkLst>
            <pc:docMk/>
            <pc:sldMk cId="1925510899" sldId="337"/>
            <ac:spMk id="10" creationId="{A8384FB5-9ADC-4DDC-881B-597D56F5B15D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36.324" v="137"/>
          <ac:spMkLst>
            <pc:docMk/>
            <pc:sldMk cId="1925510899" sldId="337"/>
            <ac:spMk id="12" creationId="{1199E1B1-A8C0-4FE8-A5A8-1CB41D69F857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36.324" v="137"/>
          <ac:spMkLst>
            <pc:docMk/>
            <pc:sldMk cId="1925510899" sldId="337"/>
            <ac:spMk id="14" creationId="{84A8DE83-DE75-4B41-9DB4-A7EC0B0DEC0B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36.324" v="137"/>
          <ac:spMkLst>
            <pc:docMk/>
            <pc:sldMk cId="1925510899" sldId="337"/>
            <ac:spMk id="16" creationId="{A7009A0A-BEF5-4EAC-AF15-E4F9F002E239}"/>
          </ac:spMkLst>
        </pc:spChg>
        <pc:spChg chg="add">
          <ac:chgData name="Anjali Sebastian" userId="S::asebastian@seattleu.edu::c75a1a80-7bb0-4f53-985e-6d84c22afa41" providerId="AD" clId="Web-{CFA9AA71-F1B1-4145-9B91-0641C779BF03}" dt="2023-08-19T23:43:36.324" v="137"/>
          <ac:spMkLst>
            <pc:docMk/>
            <pc:sldMk cId="1925510899" sldId="337"/>
            <ac:spMk id="21" creationId="{A4AC5506-6312-4701-8D3C-40187889A947}"/>
          </ac:spMkLst>
        </pc:spChg>
        <pc:picChg chg="mod">
          <ac:chgData name="Anjali Sebastian" userId="S::asebastian@seattleu.edu::c75a1a80-7bb0-4f53-985e-6d84c22afa41" providerId="AD" clId="Web-{CFA9AA71-F1B1-4145-9B91-0641C779BF03}" dt="2023-08-19T23:43:36.324" v="137"/>
          <ac:picMkLst>
            <pc:docMk/>
            <pc:sldMk cId="1925510899" sldId="337"/>
            <ac:picMk id="5" creationId="{9FC3A320-60F4-69E4-948A-DBC4C4FB4424}"/>
          </ac:picMkLst>
        </pc:picChg>
      </pc:sldChg>
      <pc:sldChg chg="addSp delSp modSp ord">
        <pc:chgData name="Anjali Sebastian" userId="S::asebastian@seattleu.edu::c75a1a80-7bb0-4f53-985e-6d84c22afa41" providerId="AD" clId="Web-{CFA9AA71-F1B1-4145-9B91-0641C779BF03}" dt="2023-08-19T23:47:06.283" v="145" actId="20577"/>
        <pc:sldMkLst>
          <pc:docMk/>
          <pc:sldMk cId="2198934071" sldId="340"/>
        </pc:sldMkLst>
        <pc:spChg chg="mod">
          <ac:chgData name="Anjali Sebastian" userId="S::asebastian@seattleu.edu::c75a1a80-7bb0-4f53-985e-6d84c22afa41" providerId="AD" clId="Web-{CFA9AA71-F1B1-4145-9B91-0641C779BF03}" dt="2023-08-19T23:43:53.933" v="138"/>
          <ac:spMkLst>
            <pc:docMk/>
            <pc:sldMk cId="2198934071" sldId="340"/>
            <ac:spMk id="2" creationId="{3445315F-4B91-BC08-7F29-06C1454CC530}"/>
          </ac:spMkLst>
        </pc:spChg>
        <pc:spChg chg="mod ord">
          <ac:chgData name="Anjali Sebastian" userId="S::asebastian@seattleu.edu::c75a1a80-7bb0-4f53-985e-6d84c22afa41" providerId="AD" clId="Web-{CFA9AA71-F1B1-4145-9B91-0641C779BF03}" dt="2023-08-19T23:43:53.933" v="138"/>
          <ac:spMkLst>
            <pc:docMk/>
            <pc:sldMk cId="2198934071" sldId="340"/>
            <ac:spMk id="4" creationId="{275EB36B-6A12-C5D4-BECF-377BAE5924C5}"/>
          </ac:spMkLst>
        </pc:spChg>
        <pc:spChg chg="mod">
          <ac:chgData name="Anjali Sebastian" userId="S::asebastian@seattleu.edu::c75a1a80-7bb0-4f53-985e-6d84c22afa41" providerId="AD" clId="Web-{CFA9AA71-F1B1-4145-9B91-0641C779BF03}" dt="2023-08-19T23:47:06.283" v="145" actId="20577"/>
          <ac:spMkLst>
            <pc:docMk/>
            <pc:sldMk cId="2198934071" sldId="340"/>
            <ac:spMk id="6" creationId="{535605CD-6BF2-0C48-4B89-DFC837E5B215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53.933" v="138"/>
          <ac:spMkLst>
            <pc:docMk/>
            <pc:sldMk cId="2198934071" sldId="340"/>
            <ac:spMk id="10" creationId="{A8384FB5-9ADC-4DDC-881B-597D56F5B15D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53.933" v="138"/>
          <ac:spMkLst>
            <pc:docMk/>
            <pc:sldMk cId="2198934071" sldId="340"/>
            <ac:spMk id="12" creationId="{1199E1B1-A8C0-4FE8-A5A8-1CB41D69F857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53.933" v="138"/>
          <ac:spMkLst>
            <pc:docMk/>
            <pc:sldMk cId="2198934071" sldId="340"/>
            <ac:spMk id="14" creationId="{84A8DE83-DE75-4B41-9DB4-A7EC0B0DEC0B}"/>
          </ac:spMkLst>
        </pc:spChg>
        <pc:spChg chg="del">
          <ac:chgData name="Anjali Sebastian" userId="S::asebastian@seattleu.edu::c75a1a80-7bb0-4f53-985e-6d84c22afa41" providerId="AD" clId="Web-{CFA9AA71-F1B1-4145-9B91-0641C779BF03}" dt="2023-08-19T23:43:53.933" v="138"/>
          <ac:spMkLst>
            <pc:docMk/>
            <pc:sldMk cId="2198934071" sldId="340"/>
            <ac:spMk id="16" creationId="{A7009A0A-BEF5-4EAC-AF15-E4F9F002E239}"/>
          </ac:spMkLst>
        </pc:spChg>
        <pc:grpChg chg="add">
          <ac:chgData name="Anjali Sebastian" userId="S::asebastian@seattleu.edu::c75a1a80-7bb0-4f53-985e-6d84c22afa41" providerId="AD" clId="Web-{CFA9AA71-F1B1-4145-9B91-0641C779BF03}" dt="2023-08-19T23:43:53.933" v="138"/>
          <ac:grpSpMkLst>
            <pc:docMk/>
            <pc:sldMk cId="2198934071" sldId="340"/>
            <ac:grpSpMk id="22" creationId="{8CE57D37-C2D0-066B-1AE3-6F4244344F27}"/>
          </ac:grpSpMkLst>
        </pc:grpChg>
        <pc:picChg chg="add">
          <ac:chgData name="Anjali Sebastian" userId="S::asebastian@seattleu.edu::c75a1a80-7bb0-4f53-985e-6d84c22afa41" providerId="AD" clId="Web-{CFA9AA71-F1B1-4145-9B91-0641C779BF03}" dt="2023-08-19T23:43:53.933" v="138"/>
          <ac:picMkLst>
            <pc:docMk/>
            <pc:sldMk cId="2198934071" sldId="340"/>
            <ac:picMk id="18" creationId="{54192438-CF2A-5F2E-82D8-1CC5729A6385}"/>
          </ac:picMkLst>
        </pc:picChg>
      </pc:sldChg>
      <pc:sldChg chg="addSp modSp mod setBg">
        <pc:chgData name="Anjali Sebastian" userId="S::asebastian@seattleu.edu::c75a1a80-7bb0-4f53-985e-6d84c22afa41" providerId="AD" clId="Web-{CFA9AA71-F1B1-4145-9B91-0641C779BF03}" dt="2023-08-19T23:44:26.169" v="140"/>
        <pc:sldMkLst>
          <pc:docMk/>
          <pc:sldMk cId="4112090345" sldId="341"/>
        </pc:sldMkLst>
        <pc:spChg chg="mod">
          <ac:chgData name="Anjali Sebastian" userId="S::asebastian@seattleu.edu::c75a1a80-7bb0-4f53-985e-6d84c22afa41" providerId="AD" clId="Web-{CFA9AA71-F1B1-4145-9B91-0641C779BF03}" dt="2023-08-19T23:44:26.169" v="140"/>
          <ac:spMkLst>
            <pc:docMk/>
            <pc:sldMk cId="4112090345" sldId="341"/>
            <ac:spMk id="2" creationId="{5CF7439D-A5FB-C696-7873-68E17A38FD5D}"/>
          </ac:spMkLst>
        </pc:spChg>
        <pc:spChg chg="mod">
          <ac:chgData name="Anjali Sebastian" userId="S::asebastian@seattleu.edu::c75a1a80-7bb0-4f53-985e-6d84c22afa41" providerId="AD" clId="Web-{CFA9AA71-F1B1-4145-9B91-0641C779BF03}" dt="2023-08-19T23:44:26.169" v="140"/>
          <ac:spMkLst>
            <pc:docMk/>
            <pc:sldMk cId="4112090345" sldId="341"/>
            <ac:spMk id="3" creationId="{8F9BE894-6166-2CF6-BAE0-E57488BB78D5}"/>
          </ac:spMkLst>
        </pc:spChg>
        <pc:spChg chg="mod">
          <ac:chgData name="Anjali Sebastian" userId="S::asebastian@seattleu.edu::c75a1a80-7bb0-4f53-985e-6d84c22afa41" providerId="AD" clId="Web-{CFA9AA71-F1B1-4145-9B91-0641C779BF03}" dt="2023-08-19T23:44:26.169" v="140"/>
          <ac:spMkLst>
            <pc:docMk/>
            <pc:sldMk cId="4112090345" sldId="341"/>
            <ac:spMk id="4" creationId="{944C4D91-AE52-7ECF-B275-BB732CBDA56D}"/>
          </ac:spMkLst>
        </pc:spChg>
        <pc:spChg chg="add">
          <ac:chgData name="Anjali Sebastian" userId="S::asebastian@seattleu.edu::c75a1a80-7bb0-4f53-985e-6d84c22afa41" providerId="AD" clId="Web-{CFA9AA71-F1B1-4145-9B91-0641C779BF03}" dt="2023-08-19T23:44:26.169" v="140"/>
          <ac:spMkLst>
            <pc:docMk/>
            <pc:sldMk cId="4112090345" sldId="341"/>
            <ac:spMk id="9" creationId="{6CF042CA-1AB3-5530-1155-8018D6D6A106}"/>
          </ac:spMkLst>
        </pc:spChg>
        <pc:spChg chg="add">
          <ac:chgData name="Anjali Sebastian" userId="S::asebastian@seattleu.edu::c75a1a80-7bb0-4f53-985e-6d84c22afa41" providerId="AD" clId="Web-{CFA9AA71-F1B1-4145-9B91-0641C779BF03}" dt="2023-08-19T23:44:26.169" v="140"/>
          <ac:spMkLst>
            <pc:docMk/>
            <pc:sldMk cId="4112090345" sldId="341"/>
            <ac:spMk id="11" creationId="{7BD5A982-4141-9143-22DC-C0713B397EB8}"/>
          </ac:spMkLst>
        </pc:spChg>
      </pc:sldChg>
      <pc:sldChg chg="addSp delSp modSp new mod ord setBg">
        <pc:chgData name="Anjali Sebastian" userId="S::asebastian@seattleu.edu::c75a1a80-7bb0-4f53-985e-6d84c22afa41" providerId="AD" clId="Web-{CFA9AA71-F1B1-4145-9B91-0641C779BF03}" dt="2023-08-19T23:44:01.434" v="139"/>
        <pc:sldMkLst>
          <pc:docMk/>
          <pc:sldMk cId="4219068527" sldId="342"/>
        </pc:sldMkLst>
        <pc:spChg chg="mod">
          <ac:chgData name="Anjali Sebastian" userId="S::asebastian@seattleu.edu::c75a1a80-7bb0-4f53-985e-6d84c22afa41" providerId="AD" clId="Web-{CFA9AA71-F1B1-4145-9B91-0641C779BF03}" dt="2023-08-19T23:44:01.434" v="139"/>
          <ac:spMkLst>
            <pc:docMk/>
            <pc:sldMk cId="4219068527" sldId="342"/>
            <ac:spMk id="2" creationId="{F9AD84B3-A7B1-1351-2E06-86FF8A4C3291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38:47.954" v="41"/>
          <ac:spMkLst>
            <pc:docMk/>
            <pc:sldMk cId="4219068527" sldId="342"/>
            <ac:spMk id="3" creationId="{2F68C5AC-BFC7-2E1E-C128-850078799F3E}"/>
          </ac:spMkLst>
        </pc:spChg>
        <pc:spChg chg="mod ord">
          <ac:chgData name="Anjali Sebastian" userId="S::asebastian@seattleu.edu::c75a1a80-7bb0-4f53-985e-6d84c22afa41" providerId="AD" clId="Web-{CFA9AA71-F1B1-4145-9B91-0641C779BF03}" dt="2023-08-19T23:44:01.434" v="139"/>
          <ac:spMkLst>
            <pc:docMk/>
            <pc:sldMk cId="4219068527" sldId="342"/>
            <ac:spMk id="4" creationId="{D92D2E60-C997-EA67-7A89-9A98F6DD38CB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38:47.954" v="40"/>
          <ac:spMkLst>
            <pc:docMk/>
            <pc:sldMk cId="4219068527" sldId="342"/>
            <ac:spMk id="11" creationId="{A4AC5506-6312-4701-8D3C-40187889A947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4:01.434" v="139"/>
          <ac:spMkLst>
            <pc:docMk/>
            <pc:sldMk cId="4219068527" sldId="342"/>
            <ac:spMk id="13" creationId="{1199E1B1-A8C0-4FE8-A5A8-1CB41D69F857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4:01.434" v="139"/>
          <ac:spMkLst>
            <pc:docMk/>
            <pc:sldMk cId="4219068527" sldId="342"/>
            <ac:spMk id="14" creationId="{A8384FB5-9ADC-4DDC-881B-597D56F5B15D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4:01.434" v="139"/>
          <ac:spMkLst>
            <pc:docMk/>
            <pc:sldMk cId="4219068527" sldId="342"/>
            <ac:spMk id="15" creationId="{84A8DE83-DE75-4B41-9DB4-A7EC0B0DEC0B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4:01.434" v="139"/>
          <ac:spMkLst>
            <pc:docMk/>
            <pc:sldMk cId="4219068527" sldId="342"/>
            <ac:spMk id="17" creationId="{A7009A0A-BEF5-4EAC-AF15-E4F9F002E239}"/>
          </ac:spMkLst>
        </pc:spChg>
        <pc:spChg chg="add">
          <ac:chgData name="Anjali Sebastian" userId="S::asebastian@seattleu.edu::c75a1a80-7bb0-4f53-985e-6d84c22afa41" providerId="AD" clId="Web-{CFA9AA71-F1B1-4145-9B91-0641C779BF03}" dt="2023-08-19T23:44:01.434" v="139"/>
          <ac:spMkLst>
            <pc:docMk/>
            <pc:sldMk cId="4219068527" sldId="342"/>
            <ac:spMk id="22" creationId="{A4AC5506-6312-4701-8D3C-40187889A947}"/>
          </ac:spMkLst>
        </pc:spChg>
        <pc:picChg chg="add mod">
          <ac:chgData name="Anjali Sebastian" userId="S::asebastian@seattleu.edu::c75a1a80-7bb0-4f53-985e-6d84c22afa41" providerId="AD" clId="Web-{CFA9AA71-F1B1-4145-9B91-0641C779BF03}" dt="2023-08-19T23:44:01.434" v="139"/>
          <ac:picMkLst>
            <pc:docMk/>
            <pc:sldMk cId="4219068527" sldId="342"/>
            <ac:picMk id="6" creationId="{81866D92-6B19-C737-E68D-815C62A557FF}"/>
          </ac:picMkLst>
        </pc:picChg>
      </pc:sldChg>
      <pc:sldChg chg="addSp delSp modSp new mod setBg">
        <pc:chgData name="Anjali Sebastian" userId="S::asebastian@seattleu.edu::c75a1a80-7bb0-4f53-985e-6d84c22afa41" providerId="AD" clId="Web-{CFA9AA71-F1B1-4145-9B91-0641C779BF03}" dt="2023-08-19T23:44:52.217" v="141"/>
        <pc:sldMkLst>
          <pc:docMk/>
          <pc:sldMk cId="3477966455" sldId="343"/>
        </pc:sldMkLst>
        <pc:spChg chg="mod">
          <ac:chgData name="Anjali Sebastian" userId="S::asebastian@seattleu.edu::c75a1a80-7bb0-4f53-985e-6d84c22afa41" providerId="AD" clId="Web-{CFA9AA71-F1B1-4145-9B91-0641C779BF03}" dt="2023-08-19T23:44:52.217" v="141"/>
          <ac:spMkLst>
            <pc:docMk/>
            <pc:sldMk cId="3477966455" sldId="343"/>
            <ac:spMk id="2" creationId="{2577FDF3-B41A-8AA9-B2C4-F6ADE442BE17}"/>
          </ac:spMkLst>
        </pc:spChg>
        <pc:spChg chg="del mod ord">
          <ac:chgData name="Anjali Sebastian" userId="S::asebastian@seattleu.edu::c75a1a80-7bb0-4f53-985e-6d84c22afa41" providerId="AD" clId="Web-{CFA9AA71-F1B1-4145-9B91-0641C779BF03}" dt="2023-08-19T23:42:27.977" v="135"/>
          <ac:spMkLst>
            <pc:docMk/>
            <pc:sldMk cId="3477966455" sldId="343"/>
            <ac:spMk id="3" creationId="{BB1A56EA-B912-7DE6-9917-FE585E7DB643}"/>
          </ac:spMkLst>
        </pc:spChg>
        <pc:spChg chg="mod">
          <ac:chgData name="Anjali Sebastian" userId="S::asebastian@seattleu.edu::c75a1a80-7bb0-4f53-985e-6d84c22afa41" providerId="AD" clId="Web-{CFA9AA71-F1B1-4145-9B91-0641C779BF03}" dt="2023-08-19T23:44:52.217" v="141"/>
          <ac:spMkLst>
            <pc:docMk/>
            <pc:sldMk cId="3477966455" sldId="343"/>
            <ac:spMk id="4" creationId="{C4FACAF4-82EB-546D-57A9-8AE8780FE436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2:27.977" v="135"/>
          <ac:spMkLst>
            <pc:docMk/>
            <pc:sldMk cId="3477966455" sldId="343"/>
            <ac:spMk id="9" creationId="{1B15ED52-F352-441B-82BF-E0EA34836D08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2:27.977" v="135"/>
          <ac:spMkLst>
            <pc:docMk/>
            <pc:sldMk cId="3477966455" sldId="343"/>
            <ac:spMk id="11" creationId="{3B2E3793-BFE6-45A2-9B7B-E18844431C99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2:27.977" v="135"/>
          <ac:spMkLst>
            <pc:docMk/>
            <pc:sldMk cId="3477966455" sldId="343"/>
            <ac:spMk id="13" creationId="{BC4C4868-CB8F-4AF9-9CDB-8108F2C19B67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2:27.977" v="135"/>
          <ac:spMkLst>
            <pc:docMk/>
            <pc:sldMk cId="3477966455" sldId="343"/>
            <ac:spMk id="15" creationId="{375E0459-6403-40CD-989D-56A4407CA12E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2:27.977" v="135"/>
          <ac:spMkLst>
            <pc:docMk/>
            <pc:sldMk cId="3477966455" sldId="343"/>
            <ac:spMk id="17" creationId="{53E5B1A8-3AC9-4BD1-9BBC-78CA94F2D1BA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2:27.961" v="134"/>
          <ac:spMkLst>
            <pc:docMk/>
            <pc:sldMk cId="3477966455" sldId="343"/>
            <ac:spMk id="22" creationId="{70DFC902-7D23-471A-B557-B6B6917D7A0D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2:27.961" v="134"/>
          <ac:spMkLst>
            <pc:docMk/>
            <pc:sldMk cId="3477966455" sldId="343"/>
            <ac:spMk id="24" creationId="{A55D5633-D557-4DCA-982C-FF36EB7A1C00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2:27.961" v="134"/>
          <ac:spMkLst>
            <pc:docMk/>
            <pc:sldMk cId="3477966455" sldId="343"/>
            <ac:spMk id="26" creationId="{450D3AD2-FA80-415F-A9CE-54D884561CD7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4:52.217" v="141"/>
          <ac:spMkLst>
            <pc:docMk/>
            <pc:sldMk cId="3477966455" sldId="343"/>
            <ac:spMk id="28" creationId="{1B15ED52-F352-441B-82BF-E0EA34836D08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4:52.217" v="141"/>
          <ac:spMkLst>
            <pc:docMk/>
            <pc:sldMk cId="3477966455" sldId="343"/>
            <ac:spMk id="29" creationId="{3B2E3793-BFE6-45A2-9B7B-E18844431C99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4:52.217" v="141"/>
          <ac:spMkLst>
            <pc:docMk/>
            <pc:sldMk cId="3477966455" sldId="343"/>
            <ac:spMk id="30" creationId="{BC4C4868-CB8F-4AF9-9CDB-8108F2C19B67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4:52.217" v="141"/>
          <ac:spMkLst>
            <pc:docMk/>
            <pc:sldMk cId="3477966455" sldId="343"/>
            <ac:spMk id="31" creationId="{375E0459-6403-40CD-989D-56A4407CA12E}"/>
          </ac:spMkLst>
        </pc:spChg>
        <pc:spChg chg="add del">
          <ac:chgData name="Anjali Sebastian" userId="S::asebastian@seattleu.edu::c75a1a80-7bb0-4f53-985e-6d84c22afa41" providerId="AD" clId="Web-{CFA9AA71-F1B1-4145-9B91-0641C779BF03}" dt="2023-08-19T23:44:52.217" v="141"/>
          <ac:spMkLst>
            <pc:docMk/>
            <pc:sldMk cId="3477966455" sldId="343"/>
            <ac:spMk id="32" creationId="{53E5B1A8-3AC9-4BD1-9BBC-78CA94F2D1BA}"/>
          </ac:spMkLst>
        </pc:spChg>
        <pc:spChg chg="add">
          <ac:chgData name="Anjali Sebastian" userId="S::asebastian@seattleu.edu::c75a1a80-7bb0-4f53-985e-6d84c22afa41" providerId="AD" clId="Web-{CFA9AA71-F1B1-4145-9B91-0641C779BF03}" dt="2023-08-19T23:44:52.217" v="141"/>
          <ac:spMkLst>
            <pc:docMk/>
            <pc:sldMk cId="3477966455" sldId="343"/>
            <ac:spMk id="37" creationId="{6C4028FD-8BAA-4A19-BFDE-594D991B7552}"/>
          </ac:spMkLst>
        </pc:spChg>
        <pc:graphicFrameChg chg="add mod ord modGraphic">
          <ac:chgData name="Anjali Sebastian" userId="S::asebastian@seattleu.edu::c75a1a80-7bb0-4f53-985e-6d84c22afa41" providerId="AD" clId="Web-{CFA9AA71-F1B1-4145-9B91-0641C779BF03}" dt="2023-08-19T23:44:52.217" v="141"/>
          <ac:graphicFrameMkLst>
            <pc:docMk/>
            <pc:sldMk cId="3477966455" sldId="343"/>
            <ac:graphicFrameMk id="19" creationId="{29026724-8F22-8339-5B0B-544E6F211E28}"/>
          </ac:graphicFrameMkLst>
        </pc:graphicFrameChg>
      </pc:sldChg>
    </pc:docChg>
  </pc:docChgLst>
  <pc:docChgLst>
    <pc:chgData name="Vincent Marklynn" userId="2cd1a88a-8f78-46ea-ac74-b4173a867213" providerId="ADAL" clId="{5A71F9C1-4040-8E4E-BD0C-44FA4020CB1C}"/>
    <pc:docChg chg="undo custSel addSld delSld modSld">
      <pc:chgData name="Vincent Marklynn" userId="2cd1a88a-8f78-46ea-ac74-b4173a867213" providerId="ADAL" clId="{5A71F9C1-4040-8E4E-BD0C-44FA4020CB1C}" dt="2023-08-19T23:46:26.178" v="217" actId="20577"/>
      <pc:docMkLst>
        <pc:docMk/>
      </pc:docMkLst>
      <pc:sldChg chg="modSp mod">
        <pc:chgData name="Vincent Marklynn" userId="2cd1a88a-8f78-46ea-ac74-b4173a867213" providerId="ADAL" clId="{5A71F9C1-4040-8E4E-BD0C-44FA4020CB1C}" dt="2023-08-19T23:46:26.178" v="217" actId="20577"/>
        <pc:sldMkLst>
          <pc:docMk/>
          <pc:sldMk cId="3079447418" sldId="256"/>
        </pc:sldMkLst>
        <pc:spChg chg="mod">
          <ac:chgData name="Vincent Marklynn" userId="2cd1a88a-8f78-46ea-ac74-b4173a867213" providerId="ADAL" clId="{5A71F9C1-4040-8E4E-BD0C-44FA4020CB1C}" dt="2023-08-19T23:46:26.178" v="217" actId="20577"/>
          <ac:spMkLst>
            <pc:docMk/>
            <pc:sldMk cId="3079447418" sldId="256"/>
            <ac:spMk id="2" creationId="{2242D072-49C1-B65B-3F56-E751378AD505}"/>
          </ac:spMkLst>
        </pc:spChg>
      </pc:sldChg>
      <pc:sldChg chg="addSp delSp modSp mod">
        <pc:chgData name="Vincent Marklynn" userId="2cd1a88a-8f78-46ea-ac74-b4173a867213" providerId="ADAL" clId="{5A71F9C1-4040-8E4E-BD0C-44FA4020CB1C}" dt="2023-08-19T23:36:54.888" v="165" actId="1076"/>
        <pc:sldMkLst>
          <pc:docMk/>
          <pc:sldMk cId="2973410921" sldId="316"/>
        </pc:sldMkLst>
        <pc:spChg chg="del">
          <ac:chgData name="Vincent Marklynn" userId="2cd1a88a-8f78-46ea-ac74-b4173a867213" providerId="ADAL" clId="{5A71F9C1-4040-8E4E-BD0C-44FA4020CB1C}" dt="2023-08-19T23:36:40.295" v="160" actId="478"/>
          <ac:spMkLst>
            <pc:docMk/>
            <pc:sldMk cId="2973410921" sldId="316"/>
            <ac:spMk id="3" creationId="{F24F8EB6-D83A-8E29-8606-2D3F26A2A33A}"/>
          </ac:spMkLst>
        </pc:spChg>
        <pc:spChg chg="add del mod">
          <ac:chgData name="Vincent Marklynn" userId="2cd1a88a-8f78-46ea-ac74-b4173a867213" providerId="ADAL" clId="{5A71F9C1-4040-8E4E-BD0C-44FA4020CB1C}" dt="2023-08-19T23:36:43.281" v="161" actId="478"/>
          <ac:spMkLst>
            <pc:docMk/>
            <pc:sldMk cId="2973410921" sldId="316"/>
            <ac:spMk id="6" creationId="{68C1A547-2F1D-709E-B9E1-485C55F632D7}"/>
          </ac:spMkLst>
        </pc:spChg>
        <pc:picChg chg="add mod">
          <ac:chgData name="Vincent Marklynn" userId="2cd1a88a-8f78-46ea-ac74-b4173a867213" providerId="ADAL" clId="{5A71F9C1-4040-8E4E-BD0C-44FA4020CB1C}" dt="2023-08-19T23:36:54.888" v="165" actId="1076"/>
          <ac:picMkLst>
            <pc:docMk/>
            <pc:sldMk cId="2973410921" sldId="316"/>
            <ac:picMk id="8" creationId="{73785576-C4FC-4D85-52D1-4710E4ED49DF}"/>
          </ac:picMkLst>
        </pc:picChg>
      </pc:sldChg>
      <pc:sldChg chg="del">
        <pc:chgData name="Vincent Marklynn" userId="2cd1a88a-8f78-46ea-ac74-b4173a867213" providerId="ADAL" clId="{5A71F9C1-4040-8E4E-BD0C-44FA4020CB1C}" dt="2023-08-19T23:23:45.941" v="1" actId="2696"/>
        <pc:sldMkLst>
          <pc:docMk/>
          <pc:sldMk cId="3891930475" sldId="331"/>
        </pc:sldMkLst>
      </pc:sldChg>
      <pc:sldChg chg="del">
        <pc:chgData name="Vincent Marklynn" userId="2cd1a88a-8f78-46ea-ac74-b4173a867213" providerId="ADAL" clId="{5A71F9C1-4040-8E4E-BD0C-44FA4020CB1C}" dt="2023-08-19T23:23:17.753" v="0" actId="2696"/>
        <pc:sldMkLst>
          <pc:docMk/>
          <pc:sldMk cId="2303396255" sldId="335"/>
        </pc:sldMkLst>
      </pc:sldChg>
      <pc:sldChg chg="delSp add del setBg delDesignElem">
        <pc:chgData name="Vincent Marklynn" userId="2cd1a88a-8f78-46ea-ac74-b4173a867213" providerId="ADAL" clId="{5A71F9C1-4040-8E4E-BD0C-44FA4020CB1C}" dt="2023-08-19T23:24:05.233" v="5" actId="2696"/>
        <pc:sldMkLst>
          <pc:docMk/>
          <pc:sldMk cId="3433324314" sldId="339"/>
        </pc:sldMkLst>
        <pc:spChg chg="del">
          <ac:chgData name="Vincent Marklynn" userId="2cd1a88a-8f78-46ea-ac74-b4173a867213" providerId="ADAL" clId="{5A71F9C1-4040-8E4E-BD0C-44FA4020CB1C}" dt="2023-08-19T23:23:54.643" v="3"/>
          <ac:spMkLst>
            <pc:docMk/>
            <pc:sldMk cId="3433324314" sldId="339"/>
            <ac:spMk id="10" creationId="{A8384FB5-9ADC-4DDC-881B-597D56F5B15D}"/>
          </ac:spMkLst>
        </pc:spChg>
        <pc:spChg chg="del">
          <ac:chgData name="Vincent Marklynn" userId="2cd1a88a-8f78-46ea-ac74-b4173a867213" providerId="ADAL" clId="{5A71F9C1-4040-8E4E-BD0C-44FA4020CB1C}" dt="2023-08-19T23:23:54.643" v="3"/>
          <ac:spMkLst>
            <pc:docMk/>
            <pc:sldMk cId="3433324314" sldId="339"/>
            <ac:spMk id="12" creationId="{1199E1B1-A8C0-4FE8-A5A8-1CB41D69F857}"/>
          </ac:spMkLst>
        </pc:spChg>
        <pc:spChg chg="del">
          <ac:chgData name="Vincent Marklynn" userId="2cd1a88a-8f78-46ea-ac74-b4173a867213" providerId="ADAL" clId="{5A71F9C1-4040-8E4E-BD0C-44FA4020CB1C}" dt="2023-08-19T23:23:54.643" v="3"/>
          <ac:spMkLst>
            <pc:docMk/>
            <pc:sldMk cId="3433324314" sldId="339"/>
            <ac:spMk id="14" creationId="{84A8DE83-DE75-4B41-9DB4-A7EC0B0DEC0B}"/>
          </ac:spMkLst>
        </pc:spChg>
        <pc:spChg chg="del">
          <ac:chgData name="Vincent Marklynn" userId="2cd1a88a-8f78-46ea-ac74-b4173a867213" providerId="ADAL" clId="{5A71F9C1-4040-8E4E-BD0C-44FA4020CB1C}" dt="2023-08-19T23:23:54.643" v="3"/>
          <ac:spMkLst>
            <pc:docMk/>
            <pc:sldMk cId="3433324314" sldId="339"/>
            <ac:spMk id="16" creationId="{A7009A0A-BEF5-4EAC-AF15-E4F9F002E239}"/>
          </ac:spMkLst>
        </pc:spChg>
      </pc:sldChg>
      <pc:sldChg chg="addSp delSp modSp add mod">
        <pc:chgData name="Vincent Marklynn" userId="2cd1a88a-8f78-46ea-ac74-b4173a867213" providerId="ADAL" clId="{5A71F9C1-4040-8E4E-BD0C-44FA4020CB1C}" dt="2023-08-19T23:35:55.363" v="159" actId="20577"/>
        <pc:sldMkLst>
          <pc:docMk/>
          <pc:sldMk cId="2198934071" sldId="340"/>
        </pc:sldMkLst>
        <pc:spChg chg="mod">
          <ac:chgData name="Vincent Marklynn" userId="2cd1a88a-8f78-46ea-ac74-b4173a867213" providerId="ADAL" clId="{5A71F9C1-4040-8E4E-BD0C-44FA4020CB1C}" dt="2023-08-19T23:28:19.571" v="32" actId="20577"/>
          <ac:spMkLst>
            <pc:docMk/>
            <pc:sldMk cId="2198934071" sldId="340"/>
            <ac:spMk id="2" creationId="{3445315F-4B91-BC08-7F29-06C1454CC530}"/>
          </ac:spMkLst>
        </pc:spChg>
        <pc:spChg chg="add mod">
          <ac:chgData name="Vincent Marklynn" userId="2cd1a88a-8f78-46ea-ac74-b4173a867213" providerId="ADAL" clId="{5A71F9C1-4040-8E4E-BD0C-44FA4020CB1C}" dt="2023-08-19T23:35:55.363" v="159" actId="20577"/>
          <ac:spMkLst>
            <pc:docMk/>
            <pc:sldMk cId="2198934071" sldId="340"/>
            <ac:spMk id="6" creationId="{535605CD-6BF2-0C48-4B89-DFC837E5B215}"/>
          </ac:spMkLst>
        </pc:spChg>
        <pc:picChg chg="del">
          <ac:chgData name="Vincent Marklynn" userId="2cd1a88a-8f78-46ea-ac74-b4173a867213" providerId="ADAL" clId="{5A71F9C1-4040-8E4E-BD0C-44FA4020CB1C}" dt="2023-08-19T23:28:26.304" v="33" actId="478"/>
          <ac:picMkLst>
            <pc:docMk/>
            <pc:sldMk cId="2198934071" sldId="340"/>
            <ac:picMk id="5" creationId="{9FC3A320-60F4-69E4-948A-DBC4C4FB4424}"/>
          </ac:picMkLst>
        </pc:picChg>
      </pc:sldChg>
      <pc:sldMasterChg chg="delSldLayout">
        <pc:chgData name="Vincent Marklynn" userId="2cd1a88a-8f78-46ea-ac74-b4173a867213" providerId="ADAL" clId="{5A71F9C1-4040-8E4E-BD0C-44FA4020CB1C}" dt="2023-08-19T23:23:17.753" v="0" actId="2696"/>
        <pc:sldMasterMkLst>
          <pc:docMk/>
          <pc:sldMasterMk cId="2366880810" sldId="2147484331"/>
        </pc:sldMasterMkLst>
        <pc:sldLayoutChg chg="del">
          <pc:chgData name="Vincent Marklynn" userId="2cd1a88a-8f78-46ea-ac74-b4173a867213" providerId="ADAL" clId="{5A71F9C1-4040-8E4E-BD0C-44FA4020CB1C}" dt="2023-08-19T23:23:17.753" v="0" actId="2696"/>
          <pc:sldLayoutMkLst>
            <pc:docMk/>
            <pc:sldMasterMk cId="2366880810" sldId="2147484331"/>
            <pc:sldLayoutMk cId="2583959274" sldId="214748434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06F17-5590-4F0E-ACB7-58393260A8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15284A-E0BD-4651-91CD-07951A1B59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51K + LabelLed Tweets </a:t>
          </a:r>
        </a:p>
      </dgm:t>
    </dgm:pt>
    <dgm:pt modelId="{E44E34DF-A036-4E20-A85B-7759A8BBB098}" type="parTrans" cxnId="{A6F36C6A-CA66-4921-B100-9C6F76CE08DE}">
      <dgm:prSet/>
      <dgm:spPr/>
      <dgm:t>
        <a:bodyPr/>
        <a:lstStyle/>
        <a:p>
          <a:endParaRPr lang="en-US"/>
        </a:p>
      </dgm:t>
    </dgm:pt>
    <dgm:pt modelId="{FB9B25D1-7514-4616-BC91-6BB72965B39E}" type="sibTrans" cxnId="{A6F36C6A-CA66-4921-B100-9C6F76CE08DE}">
      <dgm:prSet/>
      <dgm:spPr/>
      <dgm:t>
        <a:bodyPr/>
        <a:lstStyle/>
        <a:p>
          <a:endParaRPr lang="en-US"/>
        </a:p>
      </dgm:t>
    </dgm:pt>
    <dgm:pt modelId="{FE74AA74-2047-43B5-A968-8D00E5B649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39K Cyberbullying Comments, 12K not cyberbullying comments</a:t>
          </a:r>
        </a:p>
      </dgm:t>
    </dgm:pt>
    <dgm:pt modelId="{816F3F0E-AC62-4C8B-9F61-39367BC5DD19}" type="parTrans" cxnId="{BC5B458D-43CB-4CD7-B633-F86743ECA97E}">
      <dgm:prSet/>
      <dgm:spPr/>
      <dgm:t>
        <a:bodyPr/>
        <a:lstStyle/>
        <a:p>
          <a:endParaRPr lang="en-US"/>
        </a:p>
      </dgm:t>
    </dgm:pt>
    <dgm:pt modelId="{81435327-34F9-4962-8A24-5CCCC22A506F}" type="sibTrans" cxnId="{BC5B458D-43CB-4CD7-B633-F86743ECA97E}">
      <dgm:prSet/>
      <dgm:spPr/>
      <dgm:t>
        <a:bodyPr/>
        <a:lstStyle/>
        <a:p>
          <a:endParaRPr lang="en-US"/>
        </a:p>
      </dgm:t>
    </dgm:pt>
    <dgm:pt modelId="{0DBF9783-185F-4661-A058-2A85D7AF41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Clean and Process Tweets before transfer learning</a:t>
          </a:r>
        </a:p>
      </dgm:t>
    </dgm:pt>
    <dgm:pt modelId="{F063002E-A195-4C73-AAB3-8D752E6C5EBD}" type="parTrans" cxnId="{A0A10523-C4F3-45D2-938F-BD18C8E518FA}">
      <dgm:prSet/>
      <dgm:spPr/>
      <dgm:t>
        <a:bodyPr/>
        <a:lstStyle/>
        <a:p>
          <a:endParaRPr lang="en-US"/>
        </a:p>
      </dgm:t>
    </dgm:pt>
    <dgm:pt modelId="{5702D8C4-9103-4AE6-84F9-EE1334666F81}" type="sibTrans" cxnId="{A0A10523-C4F3-45D2-938F-BD18C8E518FA}">
      <dgm:prSet/>
      <dgm:spPr/>
      <dgm:t>
        <a:bodyPr/>
        <a:lstStyle/>
        <a:p>
          <a:endParaRPr lang="en-US"/>
        </a:p>
      </dgm:t>
    </dgm:pt>
    <dgm:pt modelId="{0727203D-C92E-4BE1-8F35-A1983F9302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Assess Results</a:t>
          </a:r>
        </a:p>
      </dgm:t>
    </dgm:pt>
    <dgm:pt modelId="{ABB0A104-2757-41C9-9CE7-54F1AC6ADCFF}" type="parTrans" cxnId="{5372FBCF-F212-43B3-891D-47CD82A1A7DD}">
      <dgm:prSet/>
      <dgm:spPr/>
      <dgm:t>
        <a:bodyPr/>
        <a:lstStyle/>
        <a:p>
          <a:endParaRPr lang="en-US"/>
        </a:p>
      </dgm:t>
    </dgm:pt>
    <dgm:pt modelId="{ADF4F410-9C26-4C95-8591-108058F64E44}" type="sibTrans" cxnId="{5372FBCF-F212-43B3-891D-47CD82A1A7DD}">
      <dgm:prSet/>
      <dgm:spPr/>
      <dgm:t>
        <a:bodyPr/>
        <a:lstStyle/>
        <a:p>
          <a:endParaRPr lang="en-US"/>
        </a:p>
      </dgm:t>
    </dgm:pt>
    <dgm:pt modelId="{C0AB9E6D-9A50-4BF8-83C6-09E61C8AAE0A}" type="pres">
      <dgm:prSet presAssocID="{2C506F17-5590-4F0E-ACB7-58393260A873}" presName="root" presStyleCnt="0">
        <dgm:presLayoutVars>
          <dgm:dir/>
          <dgm:resizeHandles val="exact"/>
        </dgm:presLayoutVars>
      </dgm:prSet>
      <dgm:spPr/>
    </dgm:pt>
    <dgm:pt modelId="{07E889E3-7B9D-4406-8286-77AB5DFC3B2E}" type="pres">
      <dgm:prSet presAssocID="{D915284A-E0BD-4651-91CD-07951A1B5903}" presName="compNode" presStyleCnt="0"/>
      <dgm:spPr/>
    </dgm:pt>
    <dgm:pt modelId="{63283563-EB47-43D2-B1FB-F12A7F85E9E2}" type="pres">
      <dgm:prSet presAssocID="{D915284A-E0BD-4651-91CD-07951A1B59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932E0F-85E4-4D11-ABC2-F5BE3102BBA5}" type="pres">
      <dgm:prSet presAssocID="{D915284A-E0BD-4651-91CD-07951A1B59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9543F3-5B33-441C-BFA0-BA74B5C42050}" type="pres">
      <dgm:prSet presAssocID="{D915284A-E0BD-4651-91CD-07951A1B5903}" presName="spaceRect" presStyleCnt="0"/>
      <dgm:spPr/>
    </dgm:pt>
    <dgm:pt modelId="{50D54413-49B4-4103-BA6B-1DF940C60673}" type="pres">
      <dgm:prSet presAssocID="{D915284A-E0BD-4651-91CD-07951A1B5903}" presName="textRect" presStyleLbl="revTx" presStyleIdx="0" presStyleCnt="4">
        <dgm:presLayoutVars>
          <dgm:chMax val="1"/>
          <dgm:chPref val="1"/>
        </dgm:presLayoutVars>
      </dgm:prSet>
      <dgm:spPr/>
    </dgm:pt>
    <dgm:pt modelId="{C3BCC456-ECC5-4028-8503-2597CD94FA3E}" type="pres">
      <dgm:prSet presAssocID="{FB9B25D1-7514-4616-BC91-6BB72965B39E}" presName="sibTrans" presStyleCnt="0"/>
      <dgm:spPr/>
    </dgm:pt>
    <dgm:pt modelId="{63D2E5FE-10CE-4B94-BF1E-51821009FD27}" type="pres">
      <dgm:prSet presAssocID="{FE74AA74-2047-43B5-A968-8D00E5B6493B}" presName="compNode" presStyleCnt="0"/>
      <dgm:spPr/>
    </dgm:pt>
    <dgm:pt modelId="{2AEAAC23-4373-41E5-BEC1-6D3683542303}" type="pres">
      <dgm:prSet presAssocID="{FE74AA74-2047-43B5-A968-8D00E5B6493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D4A9E0-4F16-4D58-AB13-F42F1577590E}" type="pres">
      <dgm:prSet presAssocID="{FE74AA74-2047-43B5-A968-8D00E5B649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E454507-88C1-45B4-8016-FCC2C24523DE}" type="pres">
      <dgm:prSet presAssocID="{FE74AA74-2047-43B5-A968-8D00E5B6493B}" presName="spaceRect" presStyleCnt="0"/>
      <dgm:spPr/>
    </dgm:pt>
    <dgm:pt modelId="{97023B32-F261-4383-AA79-3624FB3122B0}" type="pres">
      <dgm:prSet presAssocID="{FE74AA74-2047-43B5-A968-8D00E5B6493B}" presName="textRect" presStyleLbl="revTx" presStyleIdx="1" presStyleCnt="4">
        <dgm:presLayoutVars>
          <dgm:chMax val="1"/>
          <dgm:chPref val="1"/>
        </dgm:presLayoutVars>
      </dgm:prSet>
      <dgm:spPr/>
    </dgm:pt>
    <dgm:pt modelId="{9EC66397-2089-4FFE-9086-C1B6BE55043F}" type="pres">
      <dgm:prSet presAssocID="{81435327-34F9-4962-8A24-5CCCC22A506F}" presName="sibTrans" presStyleCnt="0"/>
      <dgm:spPr/>
    </dgm:pt>
    <dgm:pt modelId="{4A5ADFFA-18F7-4691-9BA2-EF06237CBF57}" type="pres">
      <dgm:prSet presAssocID="{0DBF9783-185F-4661-A058-2A85D7AF41B9}" presName="compNode" presStyleCnt="0"/>
      <dgm:spPr/>
    </dgm:pt>
    <dgm:pt modelId="{803BDB1F-8BAF-4276-9F02-DF43EF5D3DA6}" type="pres">
      <dgm:prSet presAssocID="{0DBF9783-185F-4661-A058-2A85D7AF41B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8384DD4-EF21-4FF9-8E73-0BFC9349561D}" type="pres">
      <dgm:prSet presAssocID="{0DBF9783-185F-4661-A058-2A85D7AF41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7EDD5DE-B76D-413D-95C1-F9C76F8D3AD9}" type="pres">
      <dgm:prSet presAssocID="{0DBF9783-185F-4661-A058-2A85D7AF41B9}" presName="spaceRect" presStyleCnt="0"/>
      <dgm:spPr/>
    </dgm:pt>
    <dgm:pt modelId="{D4979C3B-7BAB-4C23-A7B6-1B15027BEADE}" type="pres">
      <dgm:prSet presAssocID="{0DBF9783-185F-4661-A058-2A85D7AF41B9}" presName="textRect" presStyleLbl="revTx" presStyleIdx="2" presStyleCnt="4">
        <dgm:presLayoutVars>
          <dgm:chMax val="1"/>
          <dgm:chPref val="1"/>
        </dgm:presLayoutVars>
      </dgm:prSet>
      <dgm:spPr/>
    </dgm:pt>
    <dgm:pt modelId="{C51B4067-A78E-421C-A54F-EB652D9D4C72}" type="pres">
      <dgm:prSet presAssocID="{5702D8C4-9103-4AE6-84F9-EE1334666F81}" presName="sibTrans" presStyleCnt="0"/>
      <dgm:spPr/>
    </dgm:pt>
    <dgm:pt modelId="{AA1B24EB-97ED-4377-B276-239F2C4C86D2}" type="pres">
      <dgm:prSet presAssocID="{0727203D-C92E-4BE1-8F35-A1983F9302C4}" presName="compNode" presStyleCnt="0"/>
      <dgm:spPr/>
    </dgm:pt>
    <dgm:pt modelId="{38BE80D0-320F-45BF-A899-C1B36F1EBF73}" type="pres">
      <dgm:prSet presAssocID="{0727203D-C92E-4BE1-8F35-A1983F9302C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A267F72-CF19-4F65-9414-BEE19441D0F7}" type="pres">
      <dgm:prSet presAssocID="{0727203D-C92E-4BE1-8F35-A1983F9302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9E261F0-B80F-4A48-8837-075449027614}" type="pres">
      <dgm:prSet presAssocID="{0727203D-C92E-4BE1-8F35-A1983F9302C4}" presName="spaceRect" presStyleCnt="0"/>
      <dgm:spPr/>
    </dgm:pt>
    <dgm:pt modelId="{7718504D-38D1-40EB-9CA8-3DF272210CDD}" type="pres">
      <dgm:prSet presAssocID="{0727203D-C92E-4BE1-8F35-A1983F9302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8C7417-AE48-4332-AE02-A99ED6DCF925}" type="presOf" srcId="{0DBF9783-185F-4661-A058-2A85D7AF41B9}" destId="{D4979C3B-7BAB-4C23-A7B6-1B15027BEADE}" srcOrd="0" destOrd="0" presId="urn:microsoft.com/office/officeart/2018/5/layout/IconLeafLabelList"/>
    <dgm:cxn modelId="{A0A10523-C4F3-45D2-938F-BD18C8E518FA}" srcId="{2C506F17-5590-4F0E-ACB7-58393260A873}" destId="{0DBF9783-185F-4661-A058-2A85D7AF41B9}" srcOrd="2" destOrd="0" parTransId="{F063002E-A195-4C73-AAB3-8D752E6C5EBD}" sibTransId="{5702D8C4-9103-4AE6-84F9-EE1334666F81}"/>
    <dgm:cxn modelId="{6A53D138-09D4-4DA9-9216-0979C58D42C4}" type="presOf" srcId="{2C506F17-5590-4F0E-ACB7-58393260A873}" destId="{C0AB9E6D-9A50-4BF8-83C6-09E61C8AAE0A}" srcOrd="0" destOrd="0" presId="urn:microsoft.com/office/officeart/2018/5/layout/IconLeafLabelList"/>
    <dgm:cxn modelId="{CB2D365C-C615-4041-817F-2BF4D13F85B9}" type="presOf" srcId="{D915284A-E0BD-4651-91CD-07951A1B5903}" destId="{50D54413-49B4-4103-BA6B-1DF940C60673}" srcOrd="0" destOrd="0" presId="urn:microsoft.com/office/officeart/2018/5/layout/IconLeafLabelList"/>
    <dgm:cxn modelId="{A6F36C6A-CA66-4921-B100-9C6F76CE08DE}" srcId="{2C506F17-5590-4F0E-ACB7-58393260A873}" destId="{D915284A-E0BD-4651-91CD-07951A1B5903}" srcOrd="0" destOrd="0" parTransId="{E44E34DF-A036-4E20-A85B-7759A8BBB098}" sibTransId="{FB9B25D1-7514-4616-BC91-6BB72965B39E}"/>
    <dgm:cxn modelId="{BC5B458D-43CB-4CD7-B633-F86743ECA97E}" srcId="{2C506F17-5590-4F0E-ACB7-58393260A873}" destId="{FE74AA74-2047-43B5-A968-8D00E5B6493B}" srcOrd="1" destOrd="0" parTransId="{816F3F0E-AC62-4C8B-9F61-39367BC5DD19}" sibTransId="{81435327-34F9-4962-8A24-5CCCC22A506F}"/>
    <dgm:cxn modelId="{000602A9-7F19-4759-B84A-77FD96952D18}" type="presOf" srcId="{FE74AA74-2047-43B5-A968-8D00E5B6493B}" destId="{97023B32-F261-4383-AA79-3624FB3122B0}" srcOrd="0" destOrd="0" presId="urn:microsoft.com/office/officeart/2018/5/layout/IconLeafLabelList"/>
    <dgm:cxn modelId="{5372FBCF-F212-43B3-891D-47CD82A1A7DD}" srcId="{2C506F17-5590-4F0E-ACB7-58393260A873}" destId="{0727203D-C92E-4BE1-8F35-A1983F9302C4}" srcOrd="3" destOrd="0" parTransId="{ABB0A104-2757-41C9-9CE7-54F1AC6ADCFF}" sibTransId="{ADF4F410-9C26-4C95-8591-108058F64E44}"/>
    <dgm:cxn modelId="{600013F8-2B6F-4CC5-8C5A-17DE9C75A332}" type="presOf" srcId="{0727203D-C92E-4BE1-8F35-A1983F9302C4}" destId="{7718504D-38D1-40EB-9CA8-3DF272210CDD}" srcOrd="0" destOrd="0" presId="urn:microsoft.com/office/officeart/2018/5/layout/IconLeafLabelList"/>
    <dgm:cxn modelId="{2F19E96D-114B-478D-8532-9046818AEB6E}" type="presParOf" srcId="{C0AB9E6D-9A50-4BF8-83C6-09E61C8AAE0A}" destId="{07E889E3-7B9D-4406-8286-77AB5DFC3B2E}" srcOrd="0" destOrd="0" presId="urn:microsoft.com/office/officeart/2018/5/layout/IconLeafLabelList"/>
    <dgm:cxn modelId="{F1306C3F-16A9-4531-A616-09D6CA6D50EA}" type="presParOf" srcId="{07E889E3-7B9D-4406-8286-77AB5DFC3B2E}" destId="{63283563-EB47-43D2-B1FB-F12A7F85E9E2}" srcOrd="0" destOrd="0" presId="urn:microsoft.com/office/officeart/2018/5/layout/IconLeafLabelList"/>
    <dgm:cxn modelId="{7B491DCC-25B1-4663-B94A-AAABE912AEA3}" type="presParOf" srcId="{07E889E3-7B9D-4406-8286-77AB5DFC3B2E}" destId="{69932E0F-85E4-4D11-ABC2-F5BE3102BBA5}" srcOrd="1" destOrd="0" presId="urn:microsoft.com/office/officeart/2018/5/layout/IconLeafLabelList"/>
    <dgm:cxn modelId="{DE001857-853E-49E4-9EA7-85084FE0224D}" type="presParOf" srcId="{07E889E3-7B9D-4406-8286-77AB5DFC3B2E}" destId="{C09543F3-5B33-441C-BFA0-BA74B5C42050}" srcOrd="2" destOrd="0" presId="urn:microsoft.com/office/officeart/2018/5/layout/IconLeafLabelList"/>
    <dgm:cxn modelId="{AE0BF9F7-47CB-428E-9D72-449FE93352F1}" type="presParOf" srcId="{07E889E3-7B9D-4406-8286-77AB5DFC3B2E}" destId="{50D54413-49B4-4103-BA6B-1DF940C60673}" srcOrd="3" destOrd="0" presId="urn:microsoft.com/office/officeart/2018/5/layout/IconLeafLabelList"/>
    <dgm:cxn modelId="{7FBF0FE4-8CB1-4A88-A02B-905EBEB7D75A}" type="presParOf" srcId="{C0AB9E6D-9A50-4BF8-83C6-09E61C8AAE0A}" destId="{C3BCC456-ECC5-4028-8503-2597CD94FA3E}" srcOrd="1" destOrd="0" presId="urn:microsoft.com/office/officeart/2018/5/layout/IconLeafLabelList"/>
    <dgm:cxn modelId="{47211D2D-43F0-438B-9F65-149921575C88}" type="presParOf" srcId="{C0AB9E6D-9A50-4BF8-83C6-09E61C8AAE0A}" destId="{63D2E5FE-10CE-4B94-BF1E-51821009FD27}" srcOrd="2" destOrd="0" presId="urn:microsoft.com/office/officeart/2018/5/layout/IconLeafLabelList"/>
    <dgm:cxn modelId="{A7E8C6C7-415A-4D6D-B675-B7FF57C82D9B}" type="presParOf" srcId="{63D2E5FE-10CE-4B94-BF1E-51821009FD27}" destId="{2AEAAC23-4373-41E5-BEC1-6D3683542303}" srcOrd="0" destOrd="0" presId="urn:microsoft.com/office/officeart/2018/5/layout/IconLeafLabelList"/>
    <dgm:cxn modelId="{D597011F-3CB1-48A8-9FF4-6F183BBE0F8E}" type="presParOf" srcId="{63D2E5FE-10CE-4B94-BF1E-51821009FD27}" destId="{C4D4A9E0-4F16-4D58-AB13-F42F1577590E}" srcOrd="1" destOrd="0" presId="urn:microsoft.com/office/officeart/2018/5/layout/IconLeafLabelList"/>
    <dgm:cxn modelId="{10668D71-ADB7-4E46-B081-1ED7FA85ABBC}" type="presParOf" srcId="{63D2E5FE-10CE-4B94-BF1E-51821009FD27}" destId="{1E454507-88C1-45B4-8016-FCC2C24523DE}" srcOrd="2" destOrd="0" presId="urn:microsoft.com/office/officeart/2018/5/layout/IconLeafLabelList"/>
    <dgm:cxn modelId="{C85D1630-5212-4C3B-AF1B-642080DBD866}" type="presParOf" srcId="{63D2E5FE-10CE-4B94-BF1E-51821009FD27}" destId="{97023B32-F261-4383-AA79-3624FB3122B0}" srcOrd="3" destOrd="0" presId="urn:microsoft.com/office/officeart/2018/5/layout/IconLeafLabelList"/>
    <dgm:cxn modelId="{9BE0FF53-6DB5-4193-B6A3-6EDCE9E00835}" type="presParOf" srcId="{C0AB9E6D-9A50-4BF8-83C6-09E61C8AAE0A}" destId="{9EC66397-2089-4FFE-9086-C1B6BE55043F}" srcOrd="3" destOrd="0" presId="urn:microsoft.com/office/officeart/2018/5/layout/IconLeafLabelList"/>
    <dgm:cxn modelId="{5E6A0F40-A06C-426A-8328-1A3A010D7719}" type="presParOf" srcId="{C0AB9E6D-9A50-4BF8-83C6-09E61C8AAE0A}" destId="{4A5ADFFA-18F7-4691-9BA2-EF06237CBF57}" srcOrd="4" destOrd="0" presId="urn:microsoft.com/office/officeart/2018/5/layout/IconLeafLabelList"/>
    <dgm:cxn modelId="{B1EAC385-147F-44E2-83B4-4EF0F9DB8424}" type="presParOf" srcId="{4A5ADFFA-18F7-4691-9BA2-EF06237CBF57}" destId="{803BDB1F-8BAF-4276-9F02-DF43EF5D3DA6}" srcOrd="0" destOrd="0" presId="urn:microsoft.com/office/officeart/2018/5/layout/IconLeafLabelList"/>
    <dgm:cxn modelId="{E057884F-74EC-4361-8E54-C5090585D79F}" type="presParOf" srcId="{4A5ADFFA-18F7-4691-9BA2-EF06237CBF57}" destId="{38384DD4-EF21-4FF9-8E73-0BFC9349561D}" srcOrd="1" destOrd="0" presId="urn:microsoft.com/office/officeart/2018/5/layout/IconLeafLabelList"/>
    <dgm:cxn modelId="{6633302D-E35A-4680-AD8C-CD56AF893E6F}" type="presParOf" srcId="{4A5ADFFA-18F7-4691-9BA2-EF06237CBF57}" destId="{07EDD5DE-B76D-413D-95C1-F9C76F8D3AD9}" srcOrd="2" destOrd="0" presId="urn:microsoft.com/office/officeart/2018/5/layout/IconLeafLabelList"/>
    <dgm:cxn modelId="{9D32289E-337C-47DF-920B-ACE917D2CE64}" type="presParOf" srcId="{4A5ADFFA-18F7-4691-9BA2-EF06237CBF57}" destId="{D4979C3B-7BAB-4C23-A7B6-1B15027BEADE}" srcOrd="3" destOrd="0" presId="urn:microsoft.com/office/officeart/2018/5/layout/IconLeafLabelList"/>
    <dgm:cxn modelId="{48DDC85B-88A6-4103-8B39-9FE043048CD7}" type="presParOf" srcId="{C0AB9E6D-9A50-4BF8-83C6-09E61C8AAE0A}" destId="{C51B4067-A78E-421C-A54F-EB652D9D4C72}" srcOrd="5" destOrd="0" presId="urn:microsoft.com/office/officeart/2018/5/layout/IconLeafLabelList"/>
    <dgm:cxn modelId="{34DF6F02-F736-455A-B0AE-2B779BB579C1}" type="presParOf" srcId="{C0AB9E6D-9A50-4BF8-83C6-09E61C8AAE0A}" destId="{AA1B24EB-97ED-4377-B276-239F2C4C86D2}" srcOrd="6" destOrd="0" presId="urn:microsoft.com/office/officeart/2018/5/layout/IconLeafLabelList"/>
    <dgm:cxn modelId="{7332E3A6-FAAC-45D1-A2F3-72FE6A0E6E88}" type="presParOf" srcId="{AA1B24EB-97ED-4377-B276-239F2C4C86D2}" destId="{38BE80D0-320F-45BF-A899-C1B36F1EBF73}" srcOrd="0" destOrd="0" presId="urn:microsoft.com/office/officeart/2018/5/layout/IconLeafLabelList"/>
    <dgm:cxn modelId="{52D26CE8-BC33-44D0-93CB-260E9144673B}" type="presParOf" srcId="{AA1B24EB-97ED-4377-B276-239F2C4C86D2}" destId="{8A267F72-CF19-4F65-9414-BEE19441D0F7}" srcOrd="1" destOrd="0" presId="urn:microsoft.com/office/officeart/2018/5/layout/IconLeafLabelList"/>
    <dgm:cxn modelId="{9D451625-76F6-412F-A029-CF7D097FD034}" type="presParOf" srcId="{AA1B24EB-97ED-4377-B276-239F2C4C86D2}" destId="{09E261F0-B80F-4A48-8837-075449027614}" srcOrd="2" destOrd="0" presId="urn:microsoft.com/office/officeart/2018/5/layout/IconLeafLabelList"/>
    <dgm:cxn modelId="{319941B0-5E3C-4748-B10C-9FE11837DF76}" type="presParOf" srcId="{AA1B24EB-97ED-4377-B276-239F2C4C86D2}" destId="{7718504D-38D1-40EB-9CA8-3DF272210CD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D1ADF-4DF2-4052-B360-ADD6CA6B7F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72ADB0-5C61-4056-9E72-478E5F0BFB16}">
      <dgm:prSet/>
      <dgm:spPr/>
      <dgm:t>
        <a:bodyPr/>
        <a:lstStyle/>
        <a:p>
          <a:r>
            <a:rPr lang="en-US"/>
            <a:t>OpenSource moderation tool for smaller communities</a:t>
          </a:r>
        </a:p>
      </dgm:t>
    </dgm:pt>
    <dgm:pt modelId="{B1EC42FE-77DF-4C78-87C5-29A0AE0DB9CF}" type="parTrans" cxnId="{2003FA5A-BEE8-4F27-B24F-6DC5BD517646}">
      <dgm:prSet/>
      <dgm:spPr/>
      <dgm:t>
        <a:bodyPr/>
        <a:lstStyle/>
        <a:p>
          <a:endParaRPr lang="en-US"/>
        </a:p>
      </dgm:t>
    </dgm:pt>
    <dgm:pt modelId="{2E0E8A0C-61CB-4E9F-B74C-FB1FC090B487}" type="sibTrans" cxnId="{2003FA5A-BEE8-4F27-B24F-6DC5BD517646}">
      <dgm:prSet/>
      <dgm:spPr/>
      <dgm:t>
        <a:bodyPr/>
        <a:lstStyle/>
        <a:p>
          <a:endParaRPr lang="en-US"/>
        </a:p>
      </dgm:t>
    </dgm:pt>
    <dgm:pt modelId="{766C50B0-6A33-4EA5-8B78-50002BD9B5DE}">
      <dgm:prSet/>
      <dgm:spPr/>
      <dgm:t>
        <a:bodyPr/>
        <a:lstStyle/>
        <a:p>
          <a:r>
            <a:rPr lang="en-US"/>
            <a:t>Expandable to audio and video content</a:t>
          </a:r>
        </a:p>
      </dgm:t>
    </dgm:pt>
    <dgm:pt modelId="{DB48EB5F-2C79-4C04-9A74-58F529822048}" type="parTrans" cxnId="{F7D9A459-BEC9-48F4-9C99-7424C7B99C04}">
      <dgm:prSet/>
      <dgm:spPr/>
      <dgm:t>
        <a:bodyPr/>
        <a:lstStyle/>
        <a:p>
          <a:endParaRPr lang="en-US"/>
        </a:p>
      </dgm:t>
    </dgm:pt>
    <dgm:pt modelId="{A2796B08-4E35-436F-8483-8FB51C8BAC55}" type="sibTrans" cxnId="{F7D9A459-BEC9-48F4-9C99-7424C7B99C04}">
      <dgm:prSet/>
      <dgm:spPr/>
      <dgm:t>
        <a:bodyPr/>
        <a:lstStyle/>
        <a:p>
          <a:endParaRPr lang="en-US"/>
        </a:p>
      </dgm:t>
    </dgm:pt>
    <dgm:pt modelId="{B6607686-03EA-4838-8209-7EADBE77E3A4}">
      <dgm:prSet/>
      <dgm:spPr/>
      <dgm:t>
        <a:bodyPr/>
        <a:lstStyle/>
        <a:p>
          <a:r>
            <a:rPr lang="en-US"/>
            <a:t>Try other LLMs</a:t>
          </a:r>
        </a:p>
      </dgm:t>
    </dgm:pt>
    <dgm:pt modelId="{E5AEC90B-2D48-49C9-9540-D1010605E375}" type="parTrans" cxnId="{89D39540-874A-45AD-AE8C-900450A5E04B}">
      <dgm:prSet/>
      <dgm:spPr/>
      <dgm:t>
        <a:bodyPr/>
        <a:lstStyle/>
        <a:p>
          <a:endParaRPr lang="en-US"/>
        </a:p>
      </dgm:t>
    </dgm:pt>
    <dgm:pt modelId="{70FE67E6-40A0-45C3-A21A-F286BD946C63}" type="sibTrans" cxnId="{89D39540-874A-45AD-AE8C-900450A5E04B}">
      <dgm:prSet/>
      <dgm:spPr/>
      <dgm:t>
        <a:bodyPr/>
        <a:lstStyle/>
        <a:p>
          <a:endParaRPr lang="en-US"/>
        </a:p>
      </dgm:t>
    </dgm:pt>
    <dgm:pt modelId="{5241F48F-2F9E-43D1-BB0A-F504485836BE}" type="pres">
      <dgm:prSet presAssocID="{DFED1ADF-4DF2-4052-B360-ADD6CA6B7FCE}" presName="linear" presStyleCnt="0">
        <dgm:presLayoutVars>
          <dgm:animLvl val="lvl"/>
          <dgm:resizeHandles val="exact"/>
        </dgm:presLayoutVars>
      </dgm:prSet>
      <dgm:spPr/>
    </dgm:pt>
    <dgm:pt modelId="{5CFED0FF-5940-4324-BABE-22E46B63E9E2}" type="pres">
      <dgm:prSet presAssocID="{0672ADB0-5C61-4056-9E72-478E5F0BFB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B7A87A-216B-4422-AC06-90E5ECA54521}" type="pres">
      <dgm:prSet presAssocID="{2E0E8A0C-61CB-4E9F-B74C-FB1FC090B487}" presName="spacer" presStyleCnt="0"/>
      <dgm:spPr/>
    </dgm:pt>
    <dgm:pt modelId="{730F982F-4ABD-4054-8F3F-7BA5AAE50EAB}" type="pres">
      <dgm:prSet presAssocID="{766C50B0-6A33-4EA5-8B78-50002BD9B5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E2FC70-EA96-4BDB-B252-BDEF731521F8}" type="pres">
      <dgm:prSet presAssocID="{A2796B08-4E35-436F-8483-8FB51C8BAC55}" presName="spacer" presStyleCnt="0"/>
      <dgm:spPr/>
    </dgm:pt>
    <dgm:pt modelId="{7C66E5B7-5972-4D30-8298-4ECE1D4FB4A9}" type="pres">
      <dgm:prSet presAssocID="{B6607686-03EA-4838-8209-7EADBE77E3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9B5E10-49D9-476C-8E41-5CF112B01788}" type="presOf" srcId="{766C50B0-6A33-4EA5-8B78-50002BD9B5DE}" destId="{730F982F-4ABD-4054-8F3F-7BA5AAE50EAB}" srcOrd="0" destOrd="0" presId="urn:microsoft.com/office/officeart/2005/8/layout/vList2"/>
    <dgm:cxn modelId="{5A143E22-1521-4E74-9C99-BF64C3372185}" type="presOf" srcId="{0672ADB0-5C61-4056-9E72-478E5F0BFB16}" destId="{5CFED0FF-5940-4324-BABE-22E46B63E9E2}" srcOrd="0" destOrd="0" presId="urn:microsoft.com/office/officeart/2005/8/layout/vList2"/>
    <dgm:cxn modelId="{89D39540-874A-45AD-AE8C-900450A5E04B}" srcId="{DFED1ADF-4DF2-4052-B360-ADD6CA6B7FCE}" destId="{B6607686-03EA-4838-8209-7EADBE77E3A4}" srcOrd="2" destOrd="0" parTransId="{E5AEC90B-2D48-49C9-9540-D1010605E375}" sibTransId="{70FE67E6-40A0-45C3-A21A-F286BD946C63}"/>
    <dgm:cxn modelId="{D01BAC62-20B7-48E2-949E-13DB46D3514B}" type="presOf" srcId="{B6607686-03EA-4838-8209-7EADBE77E3A4}" destId="{7C66E5B7-5972-4D30-8298-4ECE1D4FB4A9}" srcOrd="0" destOrd="0" presId="urn:microsoft.com/office/officeart/2005/8/layout/vList2"/>
    <dgm:cxn modelId="{F7D9A459-BEC9-48F4-9C99-7424C7B99C04}" srcId="{DFED1ADF-4DF2-4052-B360-ADD6CA6B7FCE}" destId="{766C50B0-6A33-4EA5-8B78-50002BD9B5DE}" srcOrd="1" destOrd="0" parTransId="{DB48EB5F-2C79-4C04-9A74-58F529822048}" sibTransId="{A2796B08-4E35-436F-8483-8FB51C8BAC55}"/>
    <dgm:cxn modelId="{2003FA5A-BEE8-4F27-B24F-6DC5BD517646}" srcId="{DFED1ADF-4DF2-4052-B360-ADD6CA6B7FCE}" destId="{0672ADB0-5C61-4056-9E72-478E5F0BFB16}" srcOrd="0" destOrd="0" parTransId="{B1EC42FE-77DF-4C78-87C5-29A0AE0DB9CF}" sibTransId="{2E0E8A0C-61CB-4E9F-B74C-FB1FC090B487}"/>
    <dgm:cxn modelId="{EEE10BA6-6C8E-43C2-8D46-16539FD17602}" type="presOf" srcId="{DFED1ADF-4DF2-4052-B360-ADD6CA6B7FCE}" destId="{5241F48F-2F9E-43D1-BB0A-F504485836BE}" srcOrd="0" destOrd="0" presId="urn:microsoft.com/office/officeart/2005/8/layout/vList2"/>
    <dgm:cxn modelId="{99F988E3-FE60-4CAC-84D0-B6D01A2C8F45}" type="presParOf" srcId="{5241F48F-2F9E-43D1-BB0A-F504485836BE}" destId="{5CFED0FF-5940-4324-BABE-22E46B63E9E2}" srcOrd="0" destOrd="0" presId="urn:microsoft.com/office/officeart/2005/8/layout/vList2"/>
    <dgm:cxn modelId="{E4A8C4D5-323A-406C-8901-8F5A32ECBFFF}" type="presParOf" srcId="{5241F48F-2F9E-43D1-BB0A-F504485836BE}" destId="{01B7A87A-216B-4422-AC06-90E5ECA54521}" srcOrd="1" destOrd="0" presId="urn:microsoft.com/office/officeart/2005/8/layout/vList2"/>
    <dgm:cxn modelId="{3E88BD98-D509-44B6-9991-56FBF874D2D5}" type="presParOf" srcId="{5241F48F-2F9E-43D1-BB0A-F504485836BE}" destId="{730F982F-4ABD-4054-8F3F-7BA5AAE50EAB}" srcOrd="2" destOrd="0" presId="urn:microsoft.com/office/officeart/2005/8/layout/vList2"/>
    <dgm:cxn modelId="{13AC42A7-05FD-4F04-BA99-CAA4DD63B302}" type="presParOf" srcId="{5241F48F-2F9E-43D1-BB0A-F504485836BE}" destId="{37E2FC70-EA96-4BDB-B252-BDEF731521F8}" srcOrd="3" destOrd="0" presId="urn:microsoft.com/office/officeart/2005/8/layout/vList2"/>
    <dgm:cxn modelId="{01ED939E-2E2B-48E6-A62F-2F1BCB738A2A}" type="presParOf" srcId="{5241F48F-2F9E-43D1-BB0A-F504485836BE}" destId="{7C66E5B7-5972-4D30-8298-4ECE1D4FB4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83563-EB47-43D2-B1FB-F12A7F85E9E2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32E0F-85E4-4D11-ABC2-F5BE3102BBA5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54413-49B4-4103-BA6B-1DF940C60673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51K + LabelLed Tweets </a:t>
          </a:r>
        </a:p>
      </dsp:txBody>
      <dsp:txXfrm>
        <a:off x="569079" y="2644614"/>
        <a:ext cx="2072362" cy="720000"/>
      </dsp:txXfrm>
    </dsp:sp>
    <dsp:sp modelId="{2AEAAC23-4373-41E5-BEC1-6D3683542303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4A9E0-4F16-4D58-AB13-F42F1577590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23B32-F261-4383-AA79-3624FB3122B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39K Cyberbullying Comments, 12K not cyberbullying comments</a:t>
          </a:r>
        </a:p>
      </dsp:txBody>
      <dsp:txXfrm>
        <a:off x="3004105" y="2644614"/>
        <a:ext cx="2072362" cy="720000"/>
      </dsp:txXfrm>
    </dsp:sp>
    <dsp:sp modelId="{803BDB1F-8BAF-4276-9F02-DF43EF5D3DA6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84DD4-EF21-4FF9-8E73-0BFC9349561D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79C3B-7BAB-4C23-A7B6-1B15027BEADE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Clean and Process Tweets before transfer learning</a:t>
          </a:r>
        </a:p>
      </dsp:txBody>
      <dsp:txXfrm>
        <a:off x="5439131" y="2644614"/>
        <a:ext cx="2072362" cy="720000"/>
      </dsp:txXfrm>
    </dsp:sp>
    <dsp:sp modelId="{38BE80D0-320F-45BF-A899-C1B36F1EBF73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67F72-CF19-4F65-9414-BEE19441D0F7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8504D-38D1-40EB-9CA8-3DF272210CDD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Assess Results</a:t>
          </a:r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ED0FF-5940-4324-BABE-22E46B63E9E2}">
      <dsp:nvSpPr>
        <dsp:cNvPr id="0" name=""/>
        <dsp:cNvSpPr/>
      </dsp:nvSpPr>
      <dsp:spPr>
        <a:xfrm>
          <a:off x="0" y="776799"/>
          <a:ext cx="10515600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OpenSource moderation tool for smaller communities</a:t>
          </a:r>
        </a:p>
      </dsp:txBody>
      <dsp:txXfrm>
        <a:off x="42151" y="818950"/>
        <a:ext cx="10431298" cy="779158"/>
      </dsp:txXfrm>
    </dsp:sp>
    <dsp:sp modelId="{730F982F-4ABD-4054-8F3F-7BA5AAE50EAB}">
      <dsp:nvSpPr>
        <dsp:cNvPr id="0" name=""/>
        <dsp:cNvSpPr/>
      </dsp:nvSpPr>
      <dsp:spPr>
        <a:xfrm>
          <a:off x="0" y="1743939"/>
          <a:ext cx="10515600" cy="86346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Expandable to audio and video content</a:t>
          </a:r>
        </a:p>
      </dsp:txBody>
      <dsp:txXfrm>
        <a:off x="42151" y="1786090"/>
        <a:ext cx="10431298" cy="779158"/>
      </dsp:txXfrm>
    </dsp:sp>
    <dsp:sp modelId="{7C66E5B7-5972-4D30-8298-4ECE1D4FB4A9}">
      <dsp:nvSpPr>
        <dsp:cNvPr id="0" name=""/>
        <dsp:cNvSpPr/>
      </dsp:nvSpPr>
      <dsp:spPr>
        <a:xfrm>
          <a:off x="0" y="2711079"/>
          <a:ext cx="10515600" cy="86346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Try other LLMs</a:t>
          </a:r>
        </a:p>
      </dsp:txBody>
      <dsp:txXfrm>
        <a:off x="42151" y="2753230"/>
        <a:ext cx="10431298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19698-DDB4-7A48-A409-0ACE00F4E9B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54933-D69D-5E45-876B-46827677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54933-D69D-5E45-876B-46827677A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02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016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015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15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568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87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864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228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49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04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78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1975-6946-6844-8070-A43F18C10D0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1879-9304-2C4A-943A-29BF222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rot.net/statistics/cyberbullying-statist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jumorris/detect-cyberbullying.git" TargetMode="External"/><Relationship Id="rId2" Type="http://schemas.openxmlformats.org/officeDocument/2006/relationships/hyperlink" Target="https://huggingface.co/vmarklynn/cyberbully_test_recall_v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yes on a candy">
            <a:extLst>
              <a:ext uri="{FF2B5EF4-FFF2-40B4-BE49-F238E27FC236}">
                <a16:creationId xmlns:a16="http://schemas.microsoft.com/office/drawing/2014/main" id="{10A23997-B13A-3B38-07FE-B46C3CC59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2D072-49C1-B65B-3F56-E751378AD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SafeSpace</a:t>
            </a:r>
            <a:r>
              <a:rPr lang="en-US">
                <a:solidFill>
                  <a:srgbClr val="FFFFFF"/>
                </a:solidFill>
              </a:rPr>
              <a:t>: Cyberbullying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75AFD-4A32-1255-CC7E-822D039F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877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 </a:t>
            </a:r>
            <a:r>
              <a:rPr lang="en-US" sz="1600">
                <a:solidFill>
                  <a:srgbClr val="FFFFFF"/>
                </a:solidFill>
              </a:rPr>
              <a:t>Helen Huang</a:t>
            </a:r>
            <a:endParaRPr lang="en-US" sz="1600">
              <a:solidFill>
                <a:srgbClr val="FFFFFF"/>
              </a:solidFill>
              <a:cs typeface="Calibri"/>
            </a:endParaRPr>
          </a:p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Vincent </a:t>
            </a:r>
            <a:r>
              <a:rPr lang="en-US" sz="1600" err="1">
                <a:solidFill>
                  <a:srgbClr val="FFFFFF"/>
                </a:solidFill>
                <a:ea typeface="+mn-lt"/>
                <a:cs typeface="+mn-lt"/>
              </a:rPr>
              <a:t>Marklynn</a:t>
            </a:r>
            <a:endParaRPr lang="en-US" sz="16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Anjali Sebastian </a:t>
            </a:r>
          </a:p>
          <a:p>
            <a:r>
              <a:rPr lang="en-US" sz="1600">
                <a:solidFill>
                  <a:srgbClr val="FFFFFF"/>
                </a:solidFill>
              </a:rPr>
              <a:t>Yong Long Tan</a:t>
            </a:r>
            <a:endParaRPr lang="en-US" sz="160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4649-1B47-9441-5FEF-A073C9A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831879-9304-2C4A-943A-29BF22233FF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4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13367" y="-2"/>
            <a:ext cx="1078633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56" y="0"/>
            <a:ext cx="11423904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680" y="0"/>
            <a:ext cx="11427028" cy="2284810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9F841-4DDA-135C-BBA2-B0C9B365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429490"/>
            <a:ext cx="9589765" cy="1432273"/>
          </a:xfrm>
        </p:spPr>
        <p:txBody>
          <a:bodyPr>
            <a:normAutofit/>
          </a:bodyPr>
          <a:lstStyle/>
          <a:p>
            <a:r>
              <a:rPr lang="en-US" sz="4800"/>
              <a:t>Why?</a:t>
            </a:r>
            <a:endParaRPr lang="en-US" sz="48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075F-D906-EC73-771F-4BC4C019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880155"/>
            <a:ext cx="9590349" cy="3382498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95% of teens in the U.S. are online.</a:t>
            </a:r>
            <a:endParaRPr lang="en-US" sz="200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        -  59% of US teens have experience cyberbullying.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        -  Twice likely to attempt suicide if experience cyberbullying.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        -  33% of victims experience social anxiety.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br>
              <a:rPr lang="en-US" sz="2000"/>
            </a:b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Content moderation prevents cyberbullying. </a:t>
            </a:r>
            <a:br>
              <a:rPr lang="en-US" sz="2000"/>
            </a:b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*Statistics from </a:t>
            </a:r>
            <a:r>
              <a:rPr lang="en-US" sz="2000">
                <a:ea typeface="+mn-lt"/>
                <a:cs typeface="+mn-lt"/>
                <a:hlinkClick r:id="rId3"/>
              </a:rPr>
              <a:t>https://dataprot.net/statistics/cyberbullying-statistics/</a:t>
            </a:r>
            <a:endParaRPr lang="en-US" sz="2000">
              <a:cs typeface="Calibri" panose="020F0502020204030204"/>
            </a:endParaRPr>
          </a:p>
          <a:p>
            <a:endParaRPr lang="en-US" sz="2000">
              <a:latin typeface="WordVisi_MSFontService"/>
              <a:cs typeface="Calibri" panose="020F0502020204030204"/>
            </a:endParaRPr>
          </a:p>
          <a:p>
            <a:endParaRPr lang="en-US" sz="2000">
              <a:latin typeface="WordVisi_MSFontService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B11B1-AA61-7318-81E8-DAFDD3D1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164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831879-9304-2C4A-943A-29BF22233FF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8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97F77-E48C-14E6-7FF1-8DD1E482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E79CE-64C2-6894-582B-62199B7F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831879-9304-2C4A-943A-29BF22233FF9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8480B47-5DBD-ADF7-FC49-0E98A1FD1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366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21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5315F-4B91-BC08-7F29-06C1454C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we built it?</a:t>
            </a:r>
          </a:p>
        </p:txBody>
      </p:sp>
      <p:pic>
        <p:nvPicPr>
          <p:cNvPr id="5" name="Content Placeholder 4" descr="A diagram of a diagram of a data processing process&#10;&#10;Description automatically generated">
            <a:extLst>
              <a:ext uri="{FF2B5EF4-FFF2-40B4-BE49-F238E27FC236}">
                <a16:creationId xmlns:a16="http://schemas.microsoft.com/office/drawing/2014/main" id="{9FC3A320-60F4-69E4-948A-DBC4C4FB4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10" y="1675227"/>
            <a:ext cx="9657580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B36B-6A12-C5D4-BECF-377BAE59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8831879-9304-2C4A-943A-29BF22233FF9}" type="slidenum">
              <a:rPr lang="en-US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315F-4B91-BC08-7F29-06C1454C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Model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605CD-6BF2-0C48-4B89-DFC837E5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DistilBERT </a:t>
            </a:r>
            <a:endParaRPr lang="en-US" sz="2000">
              <a:cs typeface="Calibri"/>
            </a:endParaRPr>
          </a:p>
          <a:p>
            <a:r>
              <a:rPr lang="en-US" sz="2000"/>
              <a:t>Uses the Transformer architecture.</a:t>
            </a:r>
          </a:p>
          <a:p>
            <a:r>
              <a:rPr lang="en-US" sz="2000">
                <a:cs typeface="Calibri"/>
              </a:rPr>
              <a:t>Fine Tuning</a:t>
            </a:r>
          </a:p>
          <a:p>
            <a:r>
              <a:rPr lang="en-US" sz="2000">
                <a:cs typeface="Calibri"/>
              </a:rPr>
              <a:t>3 Epochs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18" name="Picture 17" descr="Cubes connected with a red line">
            <a:extLst>
              <a:ext uri="{FF2B5EF4-FFF2-40B4-BE49-F238E27FC236}">
                <a16:creationId xmlns:a16="http://schemas.microsoft.com/office/drawing/2014/main" id="{54192438-CF2A-5F2E-82D8-1CC5729A6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7" r="17014" b="-6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B36B-6A12-C5D4-BECF-377BAE59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A8831879-9304-2C4A-943A-29BF22233FF9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93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D84B3-A7B1-1351-2E06-86FF8A4C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Metrics and Results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866D92-6B19-C737-E68D-815C62A55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351" y="1675227"/>
            <a:ext cx="10339298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D2E60-C997-EA67-7A89-9A98F6DD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8831879-9304-2C4A-943A-29BF22233FF9}" type="slidenum">
              <a:rPr lang="en-US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439D-A5FB-C696-7873-68E17A38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820" y="741391"/>
            <a:ext cx="6705206" cy="1616203"/>
          </a:xfrm>
        </p:spPr>
        <p:txBody>
          <a:bodyPr anchor="b">
            <a:normAutofit/>
          </a:bodyPr>
          <a:lstStyle/>
          <a:p>
            <a:pPr algn="ctr"/>
            <a:r>
              <a:rPr lang="en-US" sz="32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E894-6166-2CF6-BAE0-E57488BB7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820" y="2533476"/>
            <a:ext cx="6705206" cy="524937"/>
          </a:xfrm>
        </p:spPr>
        <p:txBody>
          <a:bodyPr anchor="t">
            <a:normAutofit/>
          </a:bodyPr>
          <a:lstStyle/>
          <a:p>
            <a:pPr algn="ctr"/>
            <a:r>
              <a:rPr lang="en-US" sz="2000">
                <a:hlinkClick r:id="rId2"/>
              </a:rPr>
              <a:t>https://huggingface.co/vmarklynn/cyberbully_test_recall_v1</a:t>
            </a:r>
            <a:endParaRPr lang="en-US"/>
          </a:p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4D91-AE52-7ECF-B275-BB732CBD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831879-9304-2C4A-943A-29BF22233FF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0E004-AF6B-9945-9C06-042760FB7ED5}"/>
              </a:ext>
            </a:extLst>
          </p:cNvPr>
          <p:cNvSpPr txBox="1"/>
          <p:nvPr/>
        </p:nvSpPr>
        <p:spPr>
          <a:xfrm>
            <a:off x="6453116" y="4007893"/>
            <a:ext cx="2743200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335B74"/>
                </a:solidFill>
                <a:latin typeface="Calibri Light"/>
              </a:rPr>
              <a:t>Git Hub Repository</a:t>
            </a:r>
            <a:r>
              <a:rPr lang="en-US" sz="1600">
                <a:solidFill>
                  <a:srgbClr val="335B74"/>
                </a:solidFill>
                <a:latin typeface="Calibri Light"/>
                <a:cs typeface="Calibri Light"/>
              </a:rPr>
              <a:t>​</a:t>
            </a:r>
            <a:br>
              <a:rPr lang="en-US" sz="1600">
                <a:solidFill>
                  <a:srgbClr val="335B74"/>
                </a:solidFill>
                <a:latin typeface="Calibri Light"/>
                <a:cs typeface="Calibri Light"/>
              </a:rPr>
            </a:br>
            <a:r>
              <a:rPr lang="en-US" sz="1600">
                <a:solidFill>
                  <a:srgbClr val="6EAC1C"/>
                </a:solidFill>
                <a:latin typeface="Calibri Light"/>
                <a:cs typeface="Segoe UI"/>
                <a:hlinkClick r:id="rId3"/>
              </a:rPr>
              <a:t>https://github.com/anjumorris/detect-cyberbullying.git</a:t>
            </a:r>
            <a:r>
              <a:rPr lang="en-US" sz="1600">
                <a:latin typeface="Calibri Light"/>
                <a:cs typeface="Calibri Light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7FDF3-B41A-8AA9-B2C4-F6ADE442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Future Work and Impact</a:t>
            </a:r>
            <a:endParaRPr lang="en-US" sz="5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ACAF4-82EB-546D-57A9-8AE8780F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831879-9304-2C4A-943A-29BF22233FF9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9026724-8F22-8339-5B0B-544E6F211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90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96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3D724-2B6C-5592-0C2E-6E68EDAC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000">
                <a:solidFill>
                  <a:schemeClr val="tx2"/>
                </a:solidFill>
              </a:rPr>
            </a:br>
            <a:endParaRPr lang="en-US" sz="1800" kern="1200">
              <a:ea typeface="+mj-lt"/>
              <a:cs typeface="+mj-lt"/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81869CC-7146-ACDA-FFD9-56D12800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B6BA-1298-7630-7DE6-26E8A42F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8831879-9304-2C4A-943A-29BF22233FF9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4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279A0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AB545A14ED34CA8006AC40D184663" ma:contentTypeVersion="2" ma:contentTypeDescription="Create a new document." ma:contentTypeScope="" ma:versionID="516ec26aed5656064cf86710be278c24">
  <xsd:schema xmlns:xsd="http://www.w3.org/2001/XMLSchema" xmlns:xs="http://www.w3.org/2001/XMLSchema" xmlns:p="http://schemas.microsoft.com/office/2006/metadata/properties" xmlns:ns2="6d3a37a9-de2b-4e3f-9310-4fa966b99a67" targetNamespace="http://schemas.microsoft.com/office/2006/metadata/properties" ma:root="true" ma:fieldsID="387c6146de6ce8c516955c7c10b9fba0" ns2:_="">
    <xsd:import namespace="6d3a37a9-de2b-4e3f-9310-4fa966b99a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a37a9-de2b-4e3f-9310-4fa966b99a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47C28F-57D1-4F02-BE30-71F0D45A1C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DB2676-7278-42BF-8B46-A112B9EE5F51}">
  <ds:schemaRefs>
    <ds:schemaRef ds:uri="6d3a37a9-de2b-4e3f-9310-4fa966b99a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D4092A-5F19-4B42-9D3F-B97BC14D2D17}">
  <ds:schemaRefs>
    <ds:schemaRef ds:uri="6d3a37a9-de2b-4e3f-9310-4fa966b99a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SafeSpace: Cyberbullying Detection</vt:lpstr>
      <vt:lpstr>Why?</vt:lpstr>
      <vt:lpstr>Data</vt:lpstr>
      <vt:lpstr>How we built it?</vt:lpstr>
      <vt:lpstr>Model  </vt:lpstr>
      <vt:lpstr>Metrics and Results</vt:lpstr>
      <vt:lpstr>Demo</vt:lpstr>
      <vt:lpstr>Future Work and Impact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PARROT: AN ABSTRACTIVE MEETING SUMMARIZATION APPLICATION  </dc:title>
  <dc:creator>Sebastian, Anjali</dc:creator>
  <cp:revision>1</cp:revision>
  <dcterms:created xsi:type="dcterms:W3CDTF">2023-03-05T01:36:14Z</dcterms:created>
  <dcterms:modified xsi:type="dcterms:W3CDTF">2023-08-19T23:50:50Z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0x0101001CEAB545A14ED34CA8006AC40D184663</vt:lpwstr>
  </property>
</Properties>
</file>