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2414-90A3-33F9-6D46-FAD8FCB820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Diagnostic tools in </a:t>
            </a:r>
            <a:r>
              <a:rPr lang="en-US" dirty="0" err="1"/>
              <a:t>.net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C9F8D-1121-A4A8-D56E-4B2EFC8DF7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Anju munoth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498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82E4-94C9-4FA4-78C9-53078767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33AC-E0A0-0A71-81DC-1FE317CA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7BE3-D428-23A2-2728-E40371D8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09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E1081-7489-CF1D-AE21-D71A97D51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962-642D-F628-9A0C-6BEBACAA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D11D-224E-FD97-BEB2-800B712AF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360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714AD-1D11-30FD-3D0A-804249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5B0C-D5CF-7BFE-AC6F-0AE06E3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675F-DB15-DC3B-3485-BA3A3567E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35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6C383-B4F4-7905-E597-29E2B8830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888A-BBBA-B3AB-B06E-A9CAB10D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5C86-F82F-539F-82BD-63AFE383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30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4CE66-8FB2-500E-F126-A7409F97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8051-828C-0248-B698-BE87F14C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8EB7B-C55D-8BA3-A5FF-2E6B844D3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758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D8A41-C66C-A96B-F1D0-374B54399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6BFA-44CD-5CF5-2098-4E615A65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39EC-052A-BF14-007B-BB070F6B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12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B9C6-F416-AEAB-17C5-E21D7AEA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9CBA-ECD3-675B-1294-AFC7FFFD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4954-EDEC-CE12-2182-F849CEBC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38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CC97-BF85-5E5E-5A2C-A58323426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E319-CCDD-19CA-C9B7-2BDADF0AC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AEE3A-6F9A-F08C-CCB8-E50C6849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0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188D7-2983-5794-CDE9-B21E280D3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4519D-4249-4AB1-1373-C2507495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9E14-5A4E-4700-94FE-01BA66CC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230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7E67-5EFD-C164-3541-50F9FDF40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7AA-480C-A474-F5CD-F7DDA41A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714F-64AA-599A-CA90-E5A21189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4C821-B001-37F0-45E2-72608A704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E07B-A05F-D768-278D-FB49AE98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Studio Diagnostic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A5237-4E50-1177-80F6-C204B2DE0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Visual Studio offers a comprehensive suite of diagnostic tools that help developers analyze and optimize their applications' performance. </a:t>
            </a:r>
          </a:p>
          <a:p>
            <a:r>
              <a:rPr lang="en-US" dirty="0"/>
              <a:t>Essential for diagnosing memory and CPU usage, identifying performance bottlenecks, and improving overall application efficiency.</a:t>
            </a:r>
          </a:p>
          <a:p>
            <a:pPr marL="0" indent="0">
              <a:buNone/>
            </a:pPr>
            <a:r>
              <a:rPr lang="en-US" b="1" dirty="0"/>
              <a:t>Profiling Tools Overview</a:t>
            </a:r>
          </a:p>
          <a:p>
            <a:r>
              <a:rPr lang="en-US" dirty="0"/>
              <a:t>Visual Studio provides various profiling tools that can be accessed through the Performance Profiler or the Diagnostic Tools window. </a:t>
            </a:r>
          </a:p>
          <a:p>
            <a:r>
              <a:rPr lang="en-US" dirty="0"/>
              <a:t>Can be used to collect performance data either during a debugging session or in a post-mortem analysis after the application has stopped running1.</a:t>
            </a:r>
          </a:p>
          <a:p>
            <a:pPr marL="0" indent="0">
              <a:buNone/>
            </a:pPr>
            <a:r>
              <a:rPr lang="en-US" b="1" dirty="0"/>
              <a:t>Performance Profiler</a:t>
            </a:r>
          </a:p>
          <a:p>
            <a:r>
              <a:rPr lang="en-US" dirty="0"/>
              <a:t>Performance Profiler is designed for analyzing release builds. </a:t>
            </a:r>
          </a:p>
          <a:p>
            <a:r>
              <a:rPr lang="en-US" dirty="0"/>
              <a:t>Allows  to collect diagnostic information while the application is running and then examine the collected data after the application has stopped. </a:t>
            </a:r>
          </a:p>
          <a:p>
            <a:r>
              <a:rPr lang="en-US" dirty="0"/>
              <a:t>To open the Performance Profiler, choose Debug &gt; Performance Profiler or press Alt + F2.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5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D00C0-3697-7227-1B58-4DAC56623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0390-61DF-B196-61BA-0396D4CC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6530-661F-99CC-7A45-63E5B62B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01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0F66D-BAB9-4239-71D9-BA6CE73C6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4B64-3119-8F37-EED7-41504FD6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AACCB-7B09-F432-E00A-0EA5101E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535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8724-5D20-0EE7-BFA2-7767C40B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A4D9-DEEA-87F3-9427-F36A511F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4569-BC25-7B8D-40FD-52F3FF24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810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D07F5-3579-4ACD-4ADF-5BC1A453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9D45-D2F2-F070-8955-532CEB9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09A1-D3D6-BA2E-B7C7-A2FD4262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703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62477-7E95-AEFF-EA9F-9EC0F5D92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00FA-C4D1-32F2-494D-097127A5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9A46-FE67-0FFE-D872-7A7791A6C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735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277E7-9D26-2558-0FE0-8A56D14E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9961-D634-037D-3906-7FD7CA65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E649-8489-2F6C-2E07-006DA9F6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39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9020-804C-53DB-4587-BBDB4F67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090B-A07E-4BFF-B586-8F57475D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884C-E94D-F84F-91BC-3910AA1F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720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FAE3B-A3E7-92C0-BE85-4F530DEF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28216-8056-CF18-65B2-86F1531A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DB04-E5B9-53CC-DF2E-82A5A0C1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585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8AA7-4ADF-9A32-B819-92BAD275B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1910-5866-BDFE-8423-EEFAD23D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18DF-4337-5825-4AD8-BD29FF92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774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F823-171B-C31E-4C77-A6BD26D0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A660-405A-B70A-B6B0-9C8460D9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ADBD-0852-7F06-5C11-0396A9DC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227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E8D2D-92CA-0E17-5A46-A5021E7D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12B6-2C70-038F-C438-B9194D9A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Profiler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B7A8-6854-1FA2-E65C-D2A8FD43D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pPr algn="l">
              <a:lnSpc>
                <a:spcPts val="1650"/>
              </a:lnSpc>
              <a:spcAft>
                <a:spcPts val="600"/>
              </a:spcAft>
              <a:buNone/>
            </a:pP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Tools available in the Performance Profiler include: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CPU Usage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n-IN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Analyzes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CPU resources consumed by the application.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Memory Usage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Evaluates memory usage and helps identify memory leaks.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.NET Object Allocation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Identifies allocation patterns and anomalies in .NET code.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File I/O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Optimizes file input/output operations.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GPU Usage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Examines GPU activity and performance issues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48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D5F5B-0DB6-0F18-FB66-CEBB9E251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FD42-E8BE-2D71-B94B-C8990C56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E0D3E-2213-1EE8-4AE8-E760B3CF4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016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8B558-7A28-5393-3049-0F1B70AD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B6-91A5-8695-12BB-80F86DF6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6405-C956-CDE6-BDD2-9150AA78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77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814D5-EC6B-51CC-AA51-BAEAFF86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D131-E0A0-CF01-9C60-EB622BB4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5323-D938-D436-26E2-0253E6F0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943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0CF2B-AE02-2416-605E-F7F9F62D8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E3AD-6541-AE68-5E36-6EAEC69B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0B996-45D9-CFDA-97B1-76CE21E73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89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0610B-FE1B-7D0B-473E-08904AC0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1DC2-8B81-1703-BDA3-236802CB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C740-7F5B-A1E8-2376-C2935F489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5048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F77C6-F173-237A-6CE5-425D79395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2F5D-234B-32D1-2966-2288B84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2D6AB-BEB4-458C-564A-FD099858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388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A95A-B3E8-25A8-13DA-C3F6E76DA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147A-04DC-D848-7892-674F52CA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3B0A-9656-4E65-B22C-C4352E048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33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A1AA-53A9-B03F-E16C-382328609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BEA0-315D-268E-4790-F9EE9F36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0D1BF-C5C6-8665-6A96-2B620A0CF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804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D7E0-461D-07A7-FF20-DB7D1601E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5DF8-BC34-78FC-6E32-56F26EA9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21CC-3629-9EC9-EC4A-A82FBF186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4111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66D2-9D2A-4B79-DD54-11F3F2294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C1F9E-1D1B-B0CF-EBE9-B1459F4C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89BEB-E157-4CA6-2136-A9D1F6CA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00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F6F8-D2B2-4A19-F9ED-B3B5BDFC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F5EB-B8A6-7FCB-F83F-E6A0104D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Diagnostic Tools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A782-937D-31E5-0D61-0CBAAEC9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Diagnostic Tools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window is accessible during a debugging session and provides real-time performance data. </a:t>
            </a: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To open this window, click </a:t>
            </a: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Debug &gt; Windows &gt; Show Diagnostic Tools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or press </a:t>
            </a: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Ctrl + Alt + F2</a:t>
            </a:r>
            <a:endParaRPr lang="en-IN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Tools available in the Diagnostic Tools window include: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CPU Usage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Provides a detailed view of CPU consumption.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Memory Usage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Helps identify memory usage patterns and potential leaks.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.NET Counters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Visualizes performance counters for .NET applications.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PerfTips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: Displays performance information while stepping through code</a:t>
            </a:r>
          </a:p>
        </p:txBody>
      </p:sp>
    </p:spTree>
    <p:extLst>
      <p:ext uri="{BB962C8B-B14F-4D97-AF65-F5344CB8AC3E}">
        <p14:creationId xmlns:p14="http://schemas.microsoft.com/office/powerpoint/2010/main" val="47065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A3082-85A8-EC10-13E1-1F9E4AB4D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6744-C81D-897D-E3D0-ED71D4E7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7EE1-8121-2E7A-0319-D692BEE6F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395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616B-8503-E2D7-9D88-41D89AA90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12E1-E233-D299-E263-592A94E8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53A2-9F23-050C-2D69-65809559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840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245C7-6920-5D97-A2F0-E5CA1D3C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EF61-3CCD-151B-3D39-FA01C54D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6DC3E-A4D3-F0F4-4BFA-64BB981C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92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D824-0974-6420-A18E-DA4CF1F5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7FB-336C-1249-C1AD-7AFD1F1A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A8A0-0C23-32CA-402B-26899557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4953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8264-C1B2-613A-BAB4-7849707C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1BE6-FA61-2715-E421-7B314EC4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6B900-43A7-1D06-44C6-097D4D489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0381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8005-FBD3-5AAD-ECF3-F3ED14912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1253-0824-9002-D213-1A766FEB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0C7BA-1C48-B59E-591B-DAB88CA0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5921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E4545-5A06-7586-2427-ED3541AA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D600-18F8-9376-06D6-F57ABBCF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96B3-7B81-59CD-AE9C-4C2BCED3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188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F73B-97A8-66E9-A60A-0E7A12C69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6503E-4259-3822-4517-A90557FE5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F592-05EE-9A5B-A778-348E66F3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400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0DFA-6FB6-44D9-A30A-7112C841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AB8D-4317-9542-E3C8-003286D4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54898-1063-926E-2DC4-29D37603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62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AD76-3262-0AB5-38DE-B9EF2E09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28F1-28D3-06A0-369B-FE998ABB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8043-8DE8-33DC-0908-46D66659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13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4256-9D29-8D2C-F026-923DCA170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3708-6662-6750-61B4-2A67070B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CPU and Memory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4C1F-5672-549D-C906-0025AC18C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pPr algn="l">
              <a:lnSpc>
                <a:spcPts val="165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CPU Usage</a:t>
            </a: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CPU Usage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tool is a great starting point for analyzing application performance.</a:t>
            </a: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S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hows a list of functions ordered by their execution time, helping you identify performance bottlenecks. </a:t>
            </a: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US" dirty="0">
                <a:solidFill>
                  <a:srgbClr val="111111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an use breakpoints to focus on specific code regions and examine the profiling data when paused at a breakpoint</a:t>
            </a:r>
          </a:p>
          <a:p>
            <a:pPr algn="l">
              <a:lnSpc>
                <a:spcPts val="1650"/>
              </a:lnSpc>
              <a:spcAft>
                <a:spcPts val="600"/>
              </a:spcAft>
              <a:buNone/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Memory Usage</a:t>
            </a: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US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Memory Usage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tool helps you evaluate memory consumption by taking snapshots of the heap. </a:t>
            </a:r>
          </a:p>
          <a:p>
            <a:pPr>
              <a:lnSpc>
                <a:spcPts val="1650"/>
              </a:lnSpc>
              <a:spcAft>
                <a:spcPts val="600"/>
              </a:spcAft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By comparing snapshots taken before and after a suspected memory issue, you can pinpoint memory problems and identify objects that increased in size or count</a:t>
            </a:r>
          </a:p>
        </p:txBody>
      </p:sp>
    </p:spTree>
    <p:extLst>
      <p:ext uri="{BB962C8B-B14F-4D97-AF65-F5344CB8AC3E}">
        <p14:creationId xmlns:p14="http://schemas.microsoft.com/office/powerpoint/2010/main" val="1966392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137EA-1081-F154-F8B1-8CF27E71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65EA-A86A-2A78-DA0C-A0D85856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C7CF0-A79E-A1DF-9A60-63A2975E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31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4371B-4840-6C05-450D-70D93070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5B4E-CB6C-C0F3-4167-43ED5D17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3556-2986-1354-2A74-0213720EE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703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8F842-E0E4-678A-CFA9-2FFB9159A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908A-4AB6-35E9-109D-4926DDBB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C9A51-8894-E517-0A9D-C5F8147B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9868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8E54B-75F6-5B81-B013-E34B3EBAB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EFA1-289C-405D-830A-97A7F868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8A31-9EAD-E26B-E821-F6C4F569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3133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A5FF7-8695-AF93-F286-D808769F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ECB3-26C6-9FDB-D595-DE4ED395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5E9F-E7B4-11E9-F196-431DF6A3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624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8D50-379C-BA3E-DA46-D70A24368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FFB7-BCD5-4837-2768-3AC75870D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9D98A-A649-7EC0-DDF6-E35DB2C90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8022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DD111-B3EB-2FBF-3D6E-865BB9E33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4664-2E95-6D1C-7820-9ADCBF84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19E9-7BCB-F758-2991-F97E64C33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397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B67D8-F1AA-AFAE-9D81-F9A49CC2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65BE-BEB4-F454-EAAE-229C3F6F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1EE8-BA2C-5A34-BB95-3ED84BD6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3877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385A6-9D11-E25C-1246-CC4EC492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C5B-59E8-ECF0-A091-B73244F4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11FB-643E-129C-2CFB-23F125E5D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891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1304-1B63-EB8F-C0E0-62BB5FDE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E392E-8603-2D30-6E02-271F27A6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C166E-39BE-CF7E-BD05-5166A72F9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3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38EEC-A46E-8DFD-6CF8-7FD69FAEF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1F45-B6A6-6C83-F2D9-BBA641F3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F72A2-9FA6-5F70-E1BD-558A3A09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267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A87C3-9222-9738-BC31-2B5C4764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EF5A-9AEC-B291-7771-D8169E97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D208-ABDF-61E3-2F14-175402CF9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309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464-A218-57A9-8A3D-2738EB955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D16E-C4CC-64F5-49CD-6096B46C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1BB4-5528-EF87-511E-DA5FFB78D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748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D8E3-A142-19ED-44B3-D4A651682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7544-1EBE-C8E2-F564-980D430E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6117-D491-D558-5B63-09CD4D88A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27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21358-6D39-7FEB-6E17-D76299343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3541-2ECE-1CD3-C888-5576D0CA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39E4-7833-B5F8-E34F-B65FA31E6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4958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A0EB1-32D3-5576-75F1-5C95A431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C790-D977-9DAB-406D-E56A6C40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3287C-F489-07AD-FBDB-24A40334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8162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552FC-EF75-8FA7-C31C-A5248AC7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B52B5-5F4B-7A63-1917-B1FF0FDE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5D043-40AD-348C-7168-2F981528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851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A3D00-F63B-09D7-6F88-9C45F750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FF56-000C-3780-48D2-DEDD5C5D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DB56-8AD1-B76C-95F2-6A5FD61C8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357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AA0F8-303B-D64C-9B43-A5597C15D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A440-849E-09AC-1D00-37ABD719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0461-0FB0-D5D2-AA3D-9F0EF6767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5375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4F046-2457-CC4F-12D1-9C339E2C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B2C7-EF3B-74AB-F579-D2D76D04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272E6-377C-14BA-65C9-70BE38AB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947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EAE15-5F99-B7FA-6B89-4390F6E9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CB79-B456-DCAF-4FF4-A5848585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03E31-4E7F-D5DF-2DE7-57B956FA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97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BA79-2B09-C35B-631C-5604F665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105D-97FF-4608-1166-12C95A20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A916-B152-AD82-682A-7CEC83AC7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6393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F909B-3281-9E72-1D47-62CECEF5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FFDB-F264-0BBC-93C2-895FE09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9AF5-3646-A29B-F035-8BFD08AA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574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837E-7CB5-E9EC-D92C-AA7107C7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81D9-56AB-E7A9-8545-4B42F206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25700-B574-261F-0169-F1545192D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7452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8A674-5E5D-866B-CF4F-12A6A396D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444F-22F3-A033-99B2-AEDD0464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94F3-7419-808A-C4F5-8F64A5A3F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5795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F05D-668A-FF24-B1C5-C3DFB77C0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26F3-633D-02A9-9DF0-6BCF83A0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64EC1-2520-0235-3C47-A8D0F0C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360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31CC-CACE-914E-2F59-5B6304636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32C-2027-5593-2FC5-8F13022E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8054-7036-CFE2-C47B-D4DA8245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5589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7C77A-0F79-B87C-C2C5-62C6493E6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755C-D2CC-DF49-E6BF-18007231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F3C57-6E08-0802-F670-59A7D8F2E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623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084E5-A927-BC6A-08A9-5970E62A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A25B-1D19-2D77-0F01-618F2481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6678-DE61-3379-00CE-F83F08FA2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599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8C70-DBC5-D10E-7DB2-C649D865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373A-D82F-D7AC-13F7-020090AF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26C0-98A0-CD3B-97C8-C2CC4E276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9137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88D8F-67A2-CF08-61F4-DB4801FD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7F6B-554F-F293-AA11-F7F9EE5C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2D25-F9C9-000E-A6EB-0747075D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519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45D7-6F62-CD67-B71B-9A444ACF7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07FA-D7B7-3210-C5D6-2F020F19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8D26-6F10-D8AA-41A9-39FE892C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5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B2898-59CB-0421-5873-0527650A9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B1EE-544B-79A1-C96A-A69CB796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5758-7611-60E3-8C64-0FA9C7E2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958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BC04E-5F59-82FD-490A-05282EB3E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0779-181C-8D7D-B027-C76AB582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39EC-D443-24D6-1753-E69A189DE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94847" cy="379730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582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382</TotalTime>
  <Words>406</Words>
  <Application>Microsoft Office PowerPoint</Application>
  <PresentationFormat>Widescreen</PresentationFormat>
  <Paragraphs>35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Century Gothic</vt:lpstr>
      <vt:lpstr>Roboto</vt:lpstr>
      <vt:lpstr>Wingdings 3</vt:lpstr>
      <vt:lpstr>Ion Boardroom</vt:lpstr>
      <vt:lpstr>Diagnostic tools in .net</vt:lpstr>
      <vt:lpstr>Visual Studio Diagnostic Tools</vt:lpstr>
      <vt:lpstr>Performance Profiler</vt:lpstr>
      <vt:lpstr>Diagnostic Tools Window</vt:lpstr>
      <vt:lpstr>Analyzing CPU and Memory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4</cp:revision>
  <dcterms:created xsi:type="dcterms:W3CDTF">2025-05-01T01:28:17Z</dcterms:created>
  <dcterms:modified xsi:type="dcterms:W3CDTF">2025-05-01T07:51:08Z</dcterms:modified>
</cp:coreProperties>
</file>