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35DC-0849-0888-0A4D-2E56D61D2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Couchbase Analytics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23FB3-202E-D5D2-21B5-C54C7CA72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87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N1QL for Analytics: Querying Your Analytics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r>
              <a:rPr lang="en-US" dirty="0"/>
              <a:t>SQL-inspired language designed for working with </a:t>
            </a:r>
            <a:r>
              <a:rPr lang="en-US" dirty="0" err="1"/>
              <a:t>semistructured</a:t>
            </a:r>
            <a:r>
              <a:rPr lang="en-US" dirty="0"/>
              <a:t> data. </a:t>
            </a:r>
          </a:p>
          <a:p>
            <a:r>
              <a:rPr lang="en-US" dirty="0"/>
              <a:t>Designed for the nested, </a:t>
            </a:r>
            <a:r>
              <a:rPr lang="en-US" dirty="0" err="1"/>
              <a:t>schemaless</a:t>
            </a:r>
            <a:r>
              <a:rPr lang="en-US" dirty="0"/>
              <a:t> world of NoSQL systems. </a:t>
            </a:r>
          </a:p>
          <a:p>
            <a:r>
              <a:rPr lang="en-US" dirty="0"/>
              <a:t>Offers a mostly familiar paradigm for experienced SQL users to use to query and manipulate data in Analytics. </a:t>
            </a:r>
          </a:p>
          <a:p>
            <a:r>
              <a:rPr lang="en-US" dirty="0"/>
              <a:t>Also related to N1QL for Query, the current query language used in Couchbase Server.</a:t>
            </a:r>
          </a:p>
          <a:p>
            <a:r>
              <a:rPr lang="en-US" dirty="0"/>
              <a:t>Mostly a functional superset of N1QL for Query that is a bit closer to SQL, and the differences between the two N1QL variants will shrink (and should eventually disappear) in future releases.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91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Key-Based Lookup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r>
              <a:rPr lang="en-US" dirty="0"/>
              <a:t>To find a particular brewery based on its Couchbase Server key. </a:t>
            </a:r>
          </a:p>
          <a:p>
            <a:r>
              <a:rPr lang="en-US" dirty="0"/>
              <a:t>Can do this for the Kona Brewing company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meta(</a:t>
            </a:r>
            <a:r>
              <a:rPr lang="en-US" dirty="0" err="1"/>
              <a:t>bw</a:t>
            </a:r>
            <a:r>
              <a:rPr lang="en-US" dirty="0"/>
              <a:t>) AS meta, </a:t>
            </a:r>
            <a:r>
              <a:rPr lang="en-US" dirty="0" err="1"/>
              <a:t>bw</a:t>
            </a:r>
            <a:r>
              <a:rPr lang="en-US" dirty="0"/>
              <a:t> AS data</a:t>
            </a:r>
          </a:p>
          <a:p>
            <a:pPr marL="0" indent="0">
              <a:buNone/>
            </a:pPr>
            <a:r>
              <a:rPr lang="en-US" dirty="0"/>
              <a:t>FROM breweries </a:t>
            </a:r>
            <a:r>
              <a:rPr lang="en-US" dirty="0" err="1"/>
              <a:t>bw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meta(</a:t>
            </a:r>
            <a:r>
              <a:rPr lang="en-US" dirty="0" err="1"/>
              <a:t>bw</a:t>
            </a:r>
            <a:r>
              <a:rPr lang="en-US" dirty="0"/>
              <a:t>).id = '</a:t>
            </a:r>
            <a:r>
              <a:rPr lang="en-US" dirty="0" err="1"/>
              <a:t>kona_brewing</a:t>
            </a:r>
            <a:r>
              <a:rPr lang="en-US" dirty="0"/>
              <a:t>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45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Exact-Match Lookup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SELECT VALUE </a:t>
            </a:r>
            <a:r>
              <a:rPr lang="en-US" b="1" dirty="0" err="1"/>
              <a:t>bw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 breweries </a:t>
            </a:r>
            <a:r>
              <a:rPr lang="en-US" b="1" dirty="0" err="1"/>
              <a:t>bw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WHERE bw.name = 'Kona Brewing’;</a:t>
            </a:r>
          </a:p>
          <a:p>
            <a:r>
              <a:rPr lang="en-US" dirty="0"/>
              <a:t>Can select a single value (whether it be an atomic or scalar value or an object value or an array value) by using a SELECT VALUE clause as shown above. </a:t>
            </a:r>
          </a:p>
          <a:p>
            <a:r>
              <a:rPr lang="en-US" dirty="0"/>
              <a:t>If you instead use the more SQL-familiar SELECT clause, N1QL for Analytics will return objects instead of values, and since a given query may SELECT multiple values in its result , you get a slightly differently shaped result using SELECT </a:t>
            </a:r>
            <a:r>
              <a:rPr lang="en-US" dirty="0" err="1"/>
              <a:t>bw</a:t>
            </a:r>
            <a:r>
              <a:rPr lang="en-US" dirty="0"/>
              <a:t> instead of SELECT VALUE </a:t>
            </a:r>
            <a:r>
              <a:rPr lang="en-US" dirty="0" err="1"/>
              <a:t>bw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98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Query Filters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r>
              <a:rPr lang="en-US" dirty="0"/>
              <a:t>N1QL for Analytics can apply ranges and other conditions on any data type that supports the appropriate set of comparators. </a:t>
            </a:r>
          </a:p>
          <a:p>
            <a:r>
              <a:rPr lang="en-US" dirty="0"/>
              <a:t>Query applies a range condition together with a string condition to select breweries: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SELECT VALUE </a:t>
            </a:r>
            <a:r>
              <a:rPr lang="en-US" b="1" dirty="0" err="1"/>
              <a:t>bw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 breweries </a:t>
            </a:r>
            <a:r>
              <a:rPr lang="en-US" b="1" dirty="0" err="1"/>
              <a:t>bw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b="1" dirty="0" err="1"/>
              <a:t>bw.geo.lat</a:t>
            </a:r>
            <a:r>
              <a:rPr lang="en-US" b="1" dirty="0"/>
              <a:t> &gt; 60.0</a:t>
            </a:r>
          </a:p>
          <a:p>
            <a:pPr marL="0" indent="0">
              <a:buNone/>
            </a:pPr>
            <a:r>
              <a:rPr lang="en-US" b="1" dirty="0"/>
              <a:t>  AND bw.name LIKE '%Brewing%'</a:t>
            </a:r>
          </a:p>
          <a:p>
            <a:pPr marL="0" indent="0">
              <a:buNone/>
            </a:pPr>
            <a:r>
              <a:rPr lang="en-US" b="1" dirty="0"/>
              <a:t>ORDER BY bw.name;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2989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41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94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47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9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91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AC02-7D54-D9EE-E4A3-AC2FAAFD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N1QL for Analytics Query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7287-0002-9591-AEE1-EFFD77079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03646" cy="3911600"/>
          </a:xfrm>
        </p:spPr>
        <p:txBody>
          <a:bodyPr>
            <a:normAutofit/>
          </a:bodyPr>
          <a:lstStyle/>
          <a:p>
            <a:r>
              <a:rPr lang="en-US" dirty="0"/>
              <a:t>Couchbase Analytics is queried using the N1QL for Analytics query language, a next-generation declarative query language for JSON data. </a:t>
            </a:r>
          </a:p>
          <a:p>
            <a:r>
              <a:rPr lang="en-US" dirty="0"/>
              <a:t>N1QL for Analytics has much in common with SQL, but it also includes a small number of extensions that address the different data models that the two languages were designed to query. </a:t>
            </a:r>
          </a:p>
          <a:p>
            <a:r>
              <a:rPr lang="en-US" dirty="0"/>
              <a:t>Compared to SQL, N1QL for Analytics is much newer and targets the nested, schema-optional or even </a:t>
            </a:r>
            <a:r>
              <a:rPr lang="en-US" dirty="0" err="1"/>
              <a:t>schemaless</a:t>
            </a:r>
            <a:r>
              <a:rPr lang="en-US" dirty="0"/>
              <a:t> world of modern NoSQL systems.</a:t>
            </a:r>
          </a:p>
          <a:p>
            <a:r>
              <a:rPr lang="en-US" dirty="0"/>
              <a:t>N1QL for Analytics and N1QL for Query are very similar, with N1QL for Analytics offering some additional advances beyond N1QL for Query.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713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940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92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88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293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061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16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18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365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258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51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r>
              <a:rPr lang="en-US" dirty="0"/>
              <a:t>Analytics queries never touch your Couchbase data servers, running instead (in parallel) on real-time shadow copies of your data. </a:t>
            </a:r>
          </a:p>
          <a:p>
            <a:r>
              <a:rPr lang="en-US" dirty="0"/>
              <a:t>Won’t need to worry about slowing down the Couchbase Server nodes with complex queries</a:t>
            </a:r>
          </a:p>
          <a:p>
            <a:r>
              <a:rPr lang="en-US" dirty="0"/>
              <a:t>Won’t have to create indexes before you begin exploring your data, and the query language </a:t>
            </a:r>
          </a:p>
          <a:p>
            <a:r>
              <a:rPr lang="en-US" dirty="0"/>
              <a:t>Can execute  performance-costly queries as well</a:t>
            </a:r>
          </a:p>
        </p:txBody>
      </p:sp>
    </p:spTree>
    <p:extLst>
      <p:ext uri="{BB962C8B-B14F-4D97-AF65-F5344CB8AC3E}">
        <p14:creationId xmlns:p14="http://schemas.microsoft.com/office/powerpoint/2010/main" val="3836421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605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9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955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893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167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84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903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145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64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88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Organizing Data in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>
            <a:normAutofit/>
          </a:bodyPr>
          <a:lstStyle/>
          <a:p>
            <a:r>
              <a:rPr lang="en-US" b="1" dirty="0" err="1"/>
              <a:t>Dataverse</a:t>
            </a:r>
            <a:r>
              <a:rPr lang="en-US" dirty="0"/>
              <a:t>, short for data universe, is a namespace that gives you a place to create and manage datasets and other artifacts for a given Analytics application.</a:t>
            </a:r>
          </a:p>
          <a:p>
            <a:r>
              <a:rPr lang="en-US" dirty="0" err="1"/>
              <a:t>Dataverse</a:t>
            </a:r>
            <a:r>
              <a:rPr lang="en-US" dirty="0"/>
              <a:t> is similar to a database or a schema in a relational DBMS. </a:t>
            </a:r>
          </a:p>
          <a:p>
            <a:r>
              <a:rPr lang="en-US" dirty="0"/>
              <a:t>To store your data in Analytics, can create a </a:t>
            </a:r>
            <a:r>
              <a:rPr lang="en-US" dirty="0" err="1"/>
              <a:t>dataverse</a:t>
            </a:r>
            <a:r>
              <a:rPr lang="en-US" dirty="0"/>
              <a:t> and then use it to hold the datasets for your own data. </a:t>
            </a:r>
          </a:p>
          <a:p>
            <a:r>
              <a:rPr lang="en-US" dirty="0"/>
              <a:t>Get a Default </a:t>
            </a:r>
            <a:r>
              <a:rPr lang="en-US" dirty="0" err="1"/>
              <a:t>dataverse</a:t>
            </a:r>
            <a:r>
              <a:rPr lang="en-US" dirty="0"/>
              <a:t> for free, and Analytics will just use that if you don’t specify another </a:t>
            </a:r>
            <a:r>
              <a:rPr lang="en-US" dirty="0" err="1"/>
              <a:t>dataverse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727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087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475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57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333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36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608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537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881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252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10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r>
              <a:rPr lang="en-US" b="1" dirty="0"/>
              <a:t>Datasets</a:t>
            </a:r>
            <a:r>
              <a:rPr lang="en-US" dirty="0"/>
              <a:t> are containers that hold collections of JSON objects. </a:t>
            </a:r>
          </a:p>
          <a:p>
            <a:r>
              <a:rPr lang="en-US" dirty="0"/>
              <a:t>Similar to tables in an RDBMS or </a:t>
            </a:r>
            <a:r>
              <a:rPr lang="en-US" dirty="0" err="1"/>
              <a:t>keyspaces</a:t>
            </a:r>
            <a:r>
              <a:rPr lang="en-US" dirty="0"/>
              <a:t> in N1QL. </a:t>
            </a:r>
          </a:p>
          <a:p>
            <a:r>
              <a:rPr lang="en-US" dirty="0"/>
              <a:t>A dataset is linked to a Couchbase bucket, so that the dataset can ingest data from Couchbase Server. </a:t>
            </a:r>
          </a:p>
          <a:p>
            <a:r>
              <a:rPr lang="en-US" dirty="0"/>
              <a:t>All of the datasets you create contain real-time synchronized copies of selected data from Couchbase Server. </a:t>
            </a:r>
          </a:p>
          <a:p>
            <a:r>
              <a:rPr lang="en-US" dirty="0"/>
              <a:t>Analytics uses DCP to automatically maintain its own local representations for the JSON documents in the Couchbase Server data nodes.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436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995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501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357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23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</a:t>
            </a:r>
            <a:r>
              <a:rPr lang="en-US" dirty="0" err="1"/>
              <a:t>dataverse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r>
              <a:rPr lang="en-US" dirty="0"/>
              <a:t>A newly created Analytics instance starts out empty. </a:t>
            </a:r>
          </a:p>
          <a:p>
            <a:r>
              <a:rPr lang="en-US" dirty="0"/>
              <a:t>Contains no data other than the Analytics system catalogs. </a:t>
            </a:r>
          </a:p>
          <a:p>
            <a:r>
              <a:rPr lang="en-US" dirty="0"/>
              <a:t>System catalogs live in a special </a:t>
            </a:r>
            <a:r>
              <a:rPr lang="en-US" dirty="0" err="1"/>
              <a:t>dataverse</a:t>
            </a:r>
            <a:r>
              <a:rPr lang="en-US" dirty="0"/>
              <a:t> called the Metadata </a:t>
            </a:r>
            <a:r>
              <a:rPr lang="en-US" dirty="0" err="1"/>
              <a:t>dataverse</a:t>
            </a:r>
            <a:r>
              <a:rPr lang="en-US" dirty="0"/>
              <a:t>. </a:t>
            </a:r>
          </a:p>
          <a:p>
            <a:r>
              <a:rPr lang="en-US" dirty="0"/>
              <a:t>If you want to know what </a:t>
            </a:r>
            <a:r>
              <a:rPr lang="en-US" dirty="0" err="1"/>
              <a:t>dataverses</a:t>
            </a:r>
            <a:r>
              <a:rPr lang="en-US" dirty="0"/>
              <a:t> have been defined so far, you can query the </a:t>
            </a:r>
            <a:r>
              <a:rPr lang="en-US" dirty="0" err="1"/>
              <a:t>Dataverse</a:t>
            </a:r>
            <a:r>
              <a:rPr lang="en-US" dirty="0"/>
              <a:t> dataset in the Metadata </a:t>
            </a:r>
            <a:r>
              <a:rPr lang="en-US" dirty="0" err="1"/>
              <a:t>dataverse</a:t>
            </a:r>
            <a:r>
              <a:rPr lang="en-US" dirty="0"/>
              <a:t> as shown below:</a:t>
            </a:r>
          </a:p>
          <a:p>
            <a:endParaRPr lang="en-US" dirty="0"/>
          </a:p>
          <a:p>
            <a:r>
              <a:rPr lang="en-US" b="1" dirty="0"/>
              <a:t>SELECT * FROM Metadata.`</a:t>
            </a:r>
            <a:r>
              <a:rPr lang="en-US" b="1" dirty="0" err="1"/>
              <a:t>Dataverse</a:t>
            </a:r>
            <a:r>
              <a:rPr lang="en-US" b="1" dirty="0"/>
              <a:t>`;</a:t>
            </a:r>
          </a:p>
          <a:p>
            <a:endParaRPr lang="en-US" dirty="0"/>
          </a:p>
          <a:p>
            <a:r>
              <a:rPr lang="en-US" dirty="0"/>
              <a:t> Fresh Analytics instance starts out with two </a:t>
            </a:r>
            <a:r>
              <a:rPr lang="en-US" dirty="0" err="1"/>
              <a:t>dataverses</a:t>
            </a:r>
            <a:r>
              <a:rPr lang="en-US" dirty="0"/>
              <a:t>, one called Metadata (the system catalog) and one called Default (available for holding data).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26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wo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CREATE DATASET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statements create the target datasets in Analytics for the information of interest. </a:t>
            </a:r>
          </a:p>
          <a:p>
            <a:r>
              <a:rPr 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clauses are utilized to direct beer-related data into separate, type-specific datasets for easier querying.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Each of these datasets will be hash-partitioned (sharded) across all of the nodes running instances of the Analytics service.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Hash partitioning sets the stage for the parallel processing that Analytics employs when processing analytical queries.</a:t>
            </a:r>
            <a:endParaRPr lang="en-US" b="1" dirty="0"/>
          </a:p>
          <a:p>
            <a:r>
              <a:rPr lang="en-US" b="1" dirty="0"/>
              <a:t>CREATE DATASET breweries ON `beer-sample` WHERE `type` = "brewery";</a:t>
            </a:r>
          </a:p>
          <a:p>
            <a:endParaRPr lang="en-US" b="1" dirty="0"/>
          </a:p>
          <a:p>
            <a:r>
              <a:rPr lang="en-US" b="1" dirty="0"/>
              <a:t> CREATE DATASET beers ON `beer-sample` WHERE `type` = "beer";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2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Shadowing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r>
              <a:rPr lang="en-US" dirty="0"/>
              <a:t>To actually initiate the shadowing relationship of these datasets to the data in Couchbase Server,</a:t>
            </a:r>
          </a:p>
          <a:p>
            <a:r>
              <a:rPr lang="en-US" b="1" dirty="0"/>
              <a:t>CONNECT LINK Local;</a:t>
            </a:r>
          </a:p>
          <a:p>
            <a:r>
              <a:rPr lang="en-US" dirty="0"/>
              <a:t>Analytics begins making its copy of the Couchbase Server documents and continuously monitors it for changes. </a:t>
            </a:r>
          </a:p>
          <a:p>
            <a:r>
              <a:rPr lang="en-US" dirty="0"/>
              <a:t>CONNECT LINK statement activates the connectivity between Analytics and a Couchbase Server cluster instance.</a:t>
            </a:r>
          </a:p>
          <a:p>
            <a:r>
              <a:rPr lang="en-US" dirty="0"/>
              <a:t>In this case, the data of interest is in the local server (i.e., it is managed by the Data service in the same cluster).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86BA-D9AF-3B12-B54B-6790DBF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</a:t>
            </a:r>
            <a:r>
              <a:rPr lang="en-US" dirty="0" err="1"/>
              <a:t>dataverse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8B-B7C0-1CDD-78B9-00E70C1D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359" cy="39116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ds.BucketName</a:t>
            </a:r>
            <a:r>
              <a:rPr lang="en-IN" dirty="0"/>
              <a:t>, </a:t>
            </a:r>
            <a:r>
              <a:rPr lang="en-IN" dirty="0" err="1"/>
              <a:t>ds.DatasetName</a:t>
            </a:r>
            <a:r>
              <a:rPr lang="en-IN" dirty="0"/>
              <a:t>, </a:t>
            </a:r>
            <a:r>
              <a:rPr lang="en-IN" dirty="0" err="1"/>
              <a:t>ds.`Filter</a:t>
            </a:r>
            <a:r>
              <a:rPr lang="en-IN" dirty="0"/>
              <a:t>`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Metadata.`Dataset</a:t>
            </a:r>
            <a:r>
              <a:rPr lang="en-IN" dirty="0"/>
              <a:t>` ds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ds.DataverseName</a:t>
            </a:r>
            <a:r>
              <a:rPr lang="en-IN" dirty="0"/>
              <a:t> = "Default";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query looks in the Analytics system catalogs for datasets that have been created in the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Default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dataverse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en-US" dirty="0"/>
              <a:t>query asks Analytics the number of breweries:</a:t>
            </a:r>
          </a:p>
          <a:p>
            <a:pPr marL="0" indent="0">
              <a:buNone/>
            </a:pPr>
            <a:r>
              <a:rPr lang="en-US" b="1" dirty="0"/>
              <a:t>SELECT VALUE COUNT(*) FROM breweries;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82901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49</TotalTime>
  <Words>1010</Words>
  <Application>Microsoft Office PowerPoint</Application>
  <PresentationFormat>Widescreen</PresentationFormat>
  <Paragraphs>82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Century Gothic</vt:lpstr>
      <vt:lpstr>Open Sans</vt:lpstr>
      <vt:lpstr>Wingdings 3</vt:lpstr>
      <vt:lpstr>Ion Boardroom</vt:lpstr>
      <vt:lpstr>Couchbase Analytics Service</vt:lpstr>
      <vt:lpstr>N1QL for Analytics Query Language</vt:lpstr>
      <vt:lpstr>PowerPoint Presentation</vt:lpstr>
      <vt:lpstr>Organizing Data in Analytics</vt:lpstr>
      <vt:lpstr>Organizing Data in Analytics</vt:lpstr>
      <vt:lpstr>Metadata dataverse</vt:lpstr>
      <vt:lpstr>Creating datasets</vt:lpstr>
      <vt:lpstr>Shadowing of data</vt:lpstr>
      <vt:lpstr>Querying the dataverse</vt:lpstr>
      <vt:lpstr>N1QL for Analytics: Querying Your Analytics Data</vt:lpstr>
      <vt:lpstr>Key-Based Lookup</vt:lpstr>
      <vt:lpstr>Exact-Match Lookup</vt:lpstr>
      <vt:lpstr>Other Query Filters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Couchbase Analytics Service</dc:title>
  <dc:creator>anju munoth</dc:creator>
  <cp:lastModifiedBy>anju munoth</cp:lastModifiedBy>
  <cp:revision>18</cp:revision>
  <dcterms:created xsi:type="dcterms:W3CDTF">2022-09-30T00:59:03Z</dcterms:created>
  <dcterms:modified xsi:type="dcterms:W3CDTF">2022-09-30T01:48:12Z</dcterms:modified>
</cp:coreProperties>
</file>