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88" r:id="rId15"/>
    <p:sldId id="289"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127574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9D74B-5CDD-4248-8EAD-48CB280ACAA3}"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88847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1610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999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105451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149855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1462638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2627078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305520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405224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396028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9D74B-5CDD-4248-8EAD-48CB280ACAA3}"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114871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9D74B-5CDD-4248-8EAD-48CB280ACAA3}"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283329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71473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227292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29D74B-5CDD-4248-8EAD-48CB280ACAA3}" type="datetimeFigureOut">
              <a:rPr lang="en-IN" smtClean="0"/>
              <a:t>30-09-2022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196905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9D74B-5CDD-4248-8EAD-48CB280ACAA3}"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664FA-D886-4D58-AE46-52153FBC5C1C}" type="slidenum">
              <a:rPr lang="en-IN" smtClean="0"/>
              <a:t>‹#›</a:t>
            </a:fld>
            <a:endParaRPr lang="en-IN"/>
          </a:p>
        </p:txBody>
      </p:sp>
    </p:spTree>
    <p:extLst>
      <p:ext uri="{BB962C8B-B14F-4D97-AF65-F5344CB8AC3E}">
        <p14:creationId xmlns:p14="http://schemas.microsoft.com/office/powerpoint/2010/main" val="167117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29D74B-5CDD-4248-8EAD-48CB280ACAA3}" type="datetimeFigureOut">
              <a:rPr lang="en-IN" smtClean="0"/>
              <a:t>30-09-2022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E664FA-D886-4D58-AE46-52153FBC5C1C}" type="slidenum">
              <a:rPr lang="en-IN" smtClean="0"/>
              <a:t>‹#›</a:t>
            </a:fld>
            <a:endParaRPr lang="en-IN"/>
          </a:p>
        </p:txBody>
      </p:sp>
    </p:spTree>
    <p:extLst>
      <p:ext uri="{BB962C8B-B14F-4D97-AF65-F5344CB8AC3E}">
        <p14:creationId xmlns:p14="http://schemas.microsoft.com/office/powerpoint/2010/main" val="1130452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4C67-1897-B95B-A869-40509CBC34E4}"/>
              </a:ext>
            </a:extLst>
          </p:cNvPr>
          <p:cNvSpPr>
            <a:spLocks noGrp="1"/>
          </p:cNvSpPr>
          <p:nvPr>
            <p:ph type="ctrTitle"/>
          </p:nvPr>
        </p:nvSpPr>
        <p:spPr/>
        <p:txBody>
          <a:bodyPr/>
          <a:lstStyle/>
          <a:p>
            <a:r>
              <a:rPr lang="en-US" dirty="0"/>
              <a:t>Couchbase Search service</a:t>
            </a:r>
            <a:endParaRPr lang="en-IN" dirty="0"/>
          </a:p>
        </p:txBody>
      </p:sp>
      <p:sp>
        <p:nvSpPr>
          <p:cNvPr id="3" name="Subtitle 2">
            <a:extLst>
              <a:ext uri="{FF2B5EF4-FFF2-40B4-BE49-F238E27FC236}">
                <a16:creationId xmlns:a16="http://schemas.microsoft.com/office/drawing/2014/main" id="{433FCAE4-882B-8DA0-1592-F712EA83B807}"/>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3001101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Perform a Query</a:t>
            </a:r>
            <a:br>
              <a:rPr lang="en-IN"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r>
              <a:rPr lang="en-US" dirty="0"/>
              <a:t>To perform a query, simply type a term into the interactive text-field that appears to the left of the Search button on the row for the index you have created. For example, restaurant. Then, left-click on the Search button</a:t>
            </a:r>
          </a:p>
          <a:p>
            <a:r>
              <a:rPr lang="en-US" dirty="0"/>
              <a:t>Search Results page now appears, featuring documents that contain the specified term</a:t>
            </a:r>
          </a:p>
          <a:p>
            <a:r>
              <a:rPr lang="en-US" dirty="0"/>
              <a:t>On the Search Results page, to the immediate right of the Search button, at the top of the screen, appears the show advanced query settings checkbox. Check this to display the advanced settings</a:t>
            </a:r>
          </a:p>
          <a:p>
            <a:r>
              <a:rPr lang="en-US" dirty="0"/>
              <a:t>Show Scoring checkbox that appears prior to the entries in the Results for travel-sample-index panel. When this is checked, scores for each document in the list are provided.</a:t>
            </a:r>
          </a:p>
          <a:p>
            <a:endParaRPr lang="en-IN" dirty="0"/>
          </a:p>
        </p:txBody>
      </p:sp>
    </p:spTree>
    <p:extLst>
      <p:ext uri="{BB962C8B-B14F-4D97-AF65-F5344CB8AC3E}">
        <p14:creationId xmlns:p14="http://schemas.microsoft.com/office/powerpoint/2010/main" val="384225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Accessing and Managing Full Text Indexes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r>
              <a:rPr lang="en-US" dirty="0"/>
              <a:t>Full Text Indexes are different from the Global indexes that are accessed under the Indexes tab in the left-hand navigation panel of the Couchbase Web Console. </a:t>
            </a:r>
          </a:p>
          <a:p>
            <a:r>
              <a:rPr lang="en-US" dirty="0"/>
              <a:t>Full Text Indexes are accessed from the Search tab: left-click on this to display the Full Text Search panel, which contains a tabular presentation of currently existing indexes, with a row for each index</a:t>
            </a:r>
          </a:p>
          <a:p>
            <a:endParaRPr lang="en-IN" dirty="0"/>
          </a:p>
        </p:txBody>
      </p:sp>
    </p:spTree>
    <p:extLst>
      <p:ext uri="{BB962C8B-B14F-4D97-AF65-F5344CB8AC3E}">
        <p14:creationId xmlns:p14="http://schemas.microsoft.com/office/powerpoint/2010/main" val="146996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Specifying Type Identifiers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r>
              <a:rPr lang="en-US" dirty="0"/>
              <a:t>A type identifier allows the documents in a bucket to be identified by the index according to their type. </a:t>
            </a:r>
          </a:p>
          <a:p>
            <a:r>
              <a:rPr lang="en-US" dirty="0"/>
              <a:t>When the Add Index, Edit Index, or Clone Index screen is accessed, a Type Identifier panel is displayed</a:t>
            </a:r>
            <a:endParaRPr lang="en-IN" dirty="0"/>
          </a:p>
        </p:txBody>
      </p:sp>
    </p:spTree>
    <p:extLst>
      <p:ext uri="{BB962C8B-B14F-4D97-AF65-F5344CB8AC3E}">
        <p14:creationId xmlns:p14="http://schemas.microsoft.com/office/powerpoint/2010/main" val="403636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Specifying Type Identifiers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a:bodyPr>
          <a:lstStyle/>
          <a:p>
            <a:r>
              <a:rPr lang="en-US" b="1" dirty="0"/>
              <a:t>JSON type field: </a:t>
            </a:r>
            <a:r>
              <a:rPr lang="en-US" dirty="0"/>
              <a:t>The name of a document-field.</a:t>
            </a:r>
          </a:p>
          <a:p>
            <a:r>
              <a:rPr lang="en-US" dirty="0"/>
              <a:t>Value specified for this field is used by the index to determine the type of the document. </a:t>
            </a:r>
          </a:p>
          <a:p>
            <a:r>
              <a:rPr lang="en-US" dirty="0"/>
              <a:t>The default value is type: meaning that the index searches for a field in each document whose name is type. </a:t>
            </a:r>
          </a:p>
          <a:p>
            <a:r>
              <a:rPr lang="en-US" dirty="0"/>
              <a:t>Each document that contains a field with that name is duly included in the index, with the value of the field specifying the type of the document. </a:t>
            </a:r>
          </a:p>
          <a:p>
            <a:r>
              <a:rPr lang="en-US" dirty="0"/>
              <a:t>Note that the value cannot be an array or JSON object.</a:t>
            </a:r>
          </a:p>
          <a:p>
            <a:endParaRPr lang="en-US" dirty="0"/>
          </a:p>
        </p:txBody>
      </p:sp>
    </p:spTree>
    <p:extLst>
      <p:ext uri="{BB962C8B-B14F-4D97-AF65-F5344CB8AC3E}">
        <p14:creationId xmlns:p14="http://schemas.microsoft.com/office/powerpoint/2010/main" val="249230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Specifying Type Identifiers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a:bodyPr>
          <a:lstStyle/>
          <a:p>
            <a:endParaRPr lang="en-US" dirty="0"/>
          </a:p>
          <a:p>
            <a:r>
              <a:rPr lang="en-US" dirty="0"/>
              <a:t>Doc ID up to separator: The characters in the ID of each document, up to but not including the separator. </a:t>
            </a:r>
          </a:p>
          <a:p>
            <a:r>
              <a:rPr lang="en-US" dirty="0"/>
              <a:t>For example, if the document’s ID is hotel_10123, the value hotel is determined by the index to be the type of the document. </a:t>
            </a:r>
          </a:p>
          <a:p>
            <a:r>
              <a:rPr lang="en-US" dirty="0"/>
              <a:t>The value entered into the field should be the separator-character used in the ID: for example, _, if that character is the underscore.</a:t>
            </a:r>
          </a:p>
          <a:p>
            <a:endParaRPr lang="en-US" dirty="0"/>
          </a:p>
        </p:txBody>
      </p:sp>
    </p:spTree>
    <p:extLst>
      <p:ext uri="{BB962C8B-B14F-4D97-AF65-F5344CB8AC3E}">
        <p14:creationId xmlns:p14="http://schemas.microsoft.com/office/powerpoint/2010/main" val="227353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Specifying Type Identifiers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a:bodyPr>
          <a:lstStyle/>
          <a:p>
            <a:r>
              <a:rPr lang="en-US" dirty="0"/>
              <a:t>Doc ID with regex: A regular expression that is applied by the index to the ID of each document. </a:t>
            </a:r>
          </a:p>
          <a:p>
            <a:r>
              <a:rPr lang="en-US" dirty="0"/>
              <a:t>The resulting value is determined to be the type of the document. </a:t>
            </a:r>
          </a:p>
          <a:p>
            <a:r>
              <a:rPr lang="en-US" dirty="0"/>
              <a:t>This option may be used when the targeted document-subset contains neither a suitable JSON type field nor an ID that follows a naming convention suitable for Doc ID up to separator.</a:t>
            </a:r>
          </a:p>
          <a:p>
            <a:r>
              <a:rPr lang="en-US" dirty="0"/>
              <a:t> The value entered into the field should be the regular expression to be used.</a:t>
            </a:r>
          </a:p>
          <a:p>
            <a:endParaRPr lang="en-US" dirty="0"/>
          </a:p>
        </p:txBody>
      </p:sp>
    </p:spTree>
    <p:extLst>
      <p:ext uri="{BB962C8B-B14F-4D97-AF65-F5344CB8AC3E}">
        <p14:creationId xmlns:p14="http://schemas.microsoft.com/office/powerpoint/2010/main" val="151841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Specifying Type Mappings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r>
              <a:rPr lang="en-US" dirty="0"/>
              <a:t>Whereas a type identifier tells the index how to determine the position in each document of the characters that specify the document’s type, a type mapping specifies the characters themselves. </a:t>
            </a:r>
          </a:p>
          <a:p>
            <a:r>
              <a:rPr lang="en-US" dirty="0"/>
              <a:t>Thus, if Doc ID up to separator is used as a type identifier, and the underscore is specified as the separator-character, a type mapping of hotel ensures that hotel_10123, rather than airline_10, is indexed.</a:t>
            </a:r>
          </a:p>
          <a:p>
            <a:endParaRPr lang="en-US" dirty="0"/>
          </a:p>
          <a:p>
            <a:r>
              <a:rPr lang="en-US" dirty="0"/>
              <a:t>When the Add Index, Edit Index, or Clone Index screen is accessed, the Type Mappings panel can be opened. The default setting is displayed</a:t>
            </a:r>
          </a:p>
          <a:p>
            <a:r>
              <a:rPr lang="en-US" dirty="0"/>
              <a:t>Left-click on the + Add Type Mapping button</a:t>
            </a:r>
            <a:endParaRPr lang="en-IN" dirty="0"/>
          </a:p>
        </p:txBody>
      </p:sp>
    </p:spTree>
    <p:extLst>
      <p:ext uri="{BB962C8B-B14F-4D97-AF65-F5344CB8AC3E}">
        <p14:creationId xmlns:p14="http://schemas.microsoft.com/office/powerpoint/2010/main" val="86838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Specifying Type Mappings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a:bodyPr>
          <a:lstStyle/>
          <a:p>
            <a:r>
              <a:rPr lang="en-US" dirty="0"/>
              <a:t>Display indicates that a single type mapping is currently defined, which is default. </a:t>
            </a:r>
          </a:p>
          <a:p>
            <a:r>
              <a:rPr lang="en-US" dirty="0"/>
              <a:t>This is a special type mapping created by every index automatically: </a:t>
            </a:r>
          </a:p>
          <a:p>
            <a:r>
              <a:rPr lang="en-US" dirty="0"/>
              <a:t>Applied to each document whose type either does not match a user-specified type mapping, or has no recognized type attribute. </a:t>
            </a:r>
          </a:p>
          <a:p>
            <a:r>
              <a:rPr lang="en-US" dirty="0"/>
              <a:t>Therefore, if the default mapping is left enabled, all documents are included in the index, regardless of whether the user actively specifies type mappings. </a:t>
            </a:r>
          </a:p>
          <a:p>
            <a:r>
              <a:rPr lang="en-US" dirty="0"/>
              <a:t>To ensure that only documents corresponding to the user’s specified type mappings are included in the index, the default type mapping must be disabled</a:t>
            </a:r>
          </a:p>
        </p:txBody>
      </p:sp>
    </p:spTree>
    <p:extLst>
      <p:ext uri="{BB962C8B-B14F-4D97-AF65-F5344CB8AC3E}">
        <p14:creationId xmlns:p14="http://schemas.microsoft.com/office/powerpoint/2010/main" val="221057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Specifying Type Mappings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r>
              <a:rPr lang="en-US" dirty="0"/>
              <a:t>Each type mapping is listed as either dynamic, meaning that all fields are considered available for indexing; or only index specified fields, meaning that only fields specified by the user are indexed. </a:t>
            </a:r>
          </a:p>
          <a:p>
            <a:r>
              <a:rPr lang="en-US" dirty="0"/>
              <a:t>Therefore, specifying the default index with dynamic mapping creates a large index whose response times may be relatively slow; and is, as such, an option potentially unsuitable for post-production deployments.</a:t>
            </a:r>
            <a:endParaRPr lang="en-IN" dirty="0"/>
          </a:p>
          <a:p>
            <a:endParaRPr lang="en-IN" dirty="0"/>
          </a:p>
        </p:txBody>
      </p:sp>
    </p:spTree>
    <p:extLst>
      <p:ext uri="{BB962C8B-B14F-4D97-AF65-F5344CB8AC3E}">
        <p14:creationId xmlns:p14="http://schemas.microsoft.com/office/powerpoint/2010/main" val="198131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Specifying Type Mappings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r>
              <a:rPr lang="en-US" dirty="0"/>
              <a:t>To specify a type mapping, type an appropriate string (for example, hotel) into the interactive text field. </a:t>
            </a:r>
          </a:p>
          <a:p>
            <a:r>
              <a:rPr lang="en-US" dirty="0"/>
              <a:t>Note the only index specified fields checkbox: if this is checked, only user-specified fields from the document are included in the index. </a:t>
            </a:r>
            <a:endParaRPr lang="en-IN" dirty="0"/>
          </a:p>
        </p:txBody>
      </p:sp>
    </p:spTree>
    <p:extLst>
      <p:ext uri="{BB962C8B-B14F-4D97-AF65-F5344CB8AC3E}">
        <p14:creationId xmlns:p14="http://schemas.microsoft.com/office/powerpoint/2010/main" val="1847474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Full Text Search</a:t>
            </a: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a:bodyPr>
          <a:lstStyle/>
          <a:p>
            <a:r>
              <a:rPr lang="en-US" dirty="0"/>
              <a:t>Full Text Search provides Google-like search capability on JSON documents.</a:t>
            </a:r>
          </a:p>
          <a:p>
            <a:r>
              <a:rPr lang="en-US" dirty="0"/>
              <a:t>Couchbase’s Global Secondary Indexes (GSI) can be used for range scans and regular pattern search, whereas FTS provides extensive capabilities for natural-language querying</a:t>
            </a:r>
          </a:p>
          <a:p>
            <a:r>
              <a:rPr lang="en-US" dirty="0"/>
              <a:t>Language-aware searching; allowing users to search for, say, the word beauties, and additionally obtain results for beauty and beautiful.</a:t>
            </a:r>
          </a:p>
          <a:p>
            <a:r>
              <a:rPr lang="en-US" dirty="0"/>
              <a:t>Scoring of results, according to relevancy; allowing users to obtain result-sets that only contain documents awarded the highest scores. This keeps result-sets manageably small, even when the total number of documents returned is extremely large.</a:t>
            </a:r>
          </a:p>
          <a:p>
            <a:r>
              <a:rPr lang="en-US" dirty="0"/>
              <a:t>Fast indexes, which support a wide range of possible text-searches.</a:t>
            </a:r>
            <a:endParaRPr lang="en-IN" dirty="0"/>
          </a:p>
        </p:txBody>
      </p:sp>
    </p:spTree>
    <p:extLst>
      <p:ext uri="{BB962C8B-B14F-4D97-AF65-F5344CB8AC3E}">
        <p14:creationId xmlns:p14="http://schemas.microsoft.com/office/powerpoint/2010/main" val="48443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Analyzer</a:t>
            </a: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r>
              <a:rPr lang="en-US" dirty="0"/>
              <a:t>Analyzer can be specified for the type mapping</a:t>
            </a:r>
          </a:p>
          <a:p>
            <a:r>
              <a:rPr lang="en-US" dirty="0"/>
              <a:t>For all queries that do indeed support use of an analyzer, the specified analyzer will be applied, rather than the default analyzer (which is itself specified in the Advanced pane).</a:t>
            </a:r>
          </a:p>
          <a:p>
            <a:r>
              <a:rPr lang="en-US" dirty="0"/>
              <a:t> A list of available analyzers can be accessed and selected from, by means of the pull-down menu to the right of the interactive text-field</a:t>
            </a:r>
          </a:p>
          <a:p>
            <a:r>
              <a:rPr lang="en-US" dirty="0"/>
              <a:t>Default value, inherit, means that the type mapping inherits the default analyzer.</a:t>
            </a:r>
          </a:p>
          <a:p>
            <a:r>
              <a:rPr lang="en-US" dirty="0"/>
              <a:t>Custom analyzers can be created and stored for the index that is being defined, by means of the Analyzers panel</a:t>
            </a:r>
          </a:p>
          <a:p>
            <a:r>
              <a:rPr lang="en-US" dirty="0"/>
              <a:t>On creation, all custom analyzers are available for association with a type mapping, and so appear in the pull-down menu </a:t>
            </a:r>
            <a:endParaRPr lang="en-IN" dirty="0"/>
          </a:p>
        </p:txBody>
      </p:sp>
    </p:spTree>
    <p:extLst>
      <p:ext uri="{BB962C8B-B14F-4D97-AF65-F5344CB8AC3E}">
        <p14:creationId xmlns:p14="http://schemas.microsoft.com/office/powerpoint/2010/main" val="1082069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Specifying Fields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fontScale="92500" lnSpcReduction="10000"/>
          </a:bodyPr>
          <a:lstStyle/>
          <a:p>
            <a:r>
              <a:rPr lang="en-US" dirty="0"/>
              <a:t>A Full Text Index can be defined not only to include (or exclude) documents of a certain type, but also to include (or exclude) specified fields within each of the typed documents.</a:t>
            </a:r>
          </a:p>
          <a:p>
            <a:r>
              <a:rPr lang="en-US" dirty="0"/>
              <a:t>To specify one or more fields, hover with the mouse cursor over a row in the Type Mappings panel that contains an enabled type mapping. Buttons labeled edit and + appear</a:t>
            </a:r>
          </a:p>
          <a:p>
            <a:r>
              <a:rPr lang="en-US" dirty="0"/>
              <a:t>Left-clicking on the edit button displays the interface</a:t>
            </a:r>
          </a:p>
          <a:p>
            <a:r>
              <a:rPr lang="en-US" dirty="0"/>
              <a:t>Interface allows the mapping to be deleted or associated with a different analyzer. </a:t>
            </a:r>
          </a:p>
          <a:p>
            <a:r>
              <a:rPr lang="en-US" dirty="0"/>
              <a:t>If the only index specified fields checkbox is checked, only fields specified by the user are included in the index. </a:t>
            </a:r>
          </a:p>
          <a:p>
            <a:r>
              <a:rPr lang="en-US" dirty="0"/>
              <a:t>Left-clicking on the + button displays a pop-up that features two options:</a:t>
            </a:r>
          </a:p>
          <a:p>
            <a:pPr lvl="1"/>
            <a:r>
              <a:rPr lang="en-IN" dirty="0"/>
              <a:t>Inserting a Child Field</a:t>
            </a:r>
          </a:p>
          <a:p>
            <a:pPr lvl="1"/>
            <a:r>
              <a:rPr lang="en-IN" dirty="0"/>
              <a:t>Inserting a Child Mapping</a:t>
            </a:r>
          </a:p>
        </p:txBody>
      </p:sp>
    </p:spTree>
    <p:extLst>
      <p:ext uri="{BB962C8B-B14F-4D97-AF65-F5344CB8AC3E}">
        <p14:creationId xmlns:p14="http://schemas.microsoft.com/office/powerpoint/2010/main" val="4260265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Inserting a Child Field</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r>
              <a:rPr lang="en-US" dirty="0"/>
              <a:t>The option insert child field allows a field to be individually included for (or excluded from) indexing, provided that it contains a single value or an array, rather than a JSON object. </a:t>
            </a:r>
            <a:endParaRPr lang="en-IN" dirty="0"/>
          </a:p>
        </p:txBody>
      </p:sp>
    </p:spTree>
    <p:extLst>
      <p:ext uri="{BB962C8B-B14F-4D97-AF65-F5344CB8AC3E}">
        <p14:creationId xmlns:p14="http://schemas.microsoft.com/office/powerpoint/2010/main" val="269496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70810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4119252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2382476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1530066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3959013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515282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43987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Full Text Search</a:t>
            </a: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fontScale="92500" lnSpcReduction="20000"/>
          </a:bodyPr>
          <a:lstStyle/>
          <a:p>
            <a:r>
              <a:rPr lang="en-US" dirty="0"/>
              <a:t>Powered by </a:t>
            </a:r>
            <a:r>
              <a:rPr lang="en-US" dirty="0" err="1"/>
              <a:t>Bleve</a:t>
            </a:r>
            <a:r>
              <a:rPr lang="en-US" dirty="0"/>
              <a:t>, an open source search and indexing library written in Go. </a:t>
            </a:r>
          </a:p>
          <a:p>
            <a:r>
              <a:rPr lang="en-US" dirty="0"/>
              <a:t>Full Text Search uses </a:t>
            </a:r>
            <a:r>
              <a:rPr lang="en-US" dirty="0" err="1"/>
              <a:t>Bleve</a:t>
            </a:r>
            <a:r>
              <a:rPr lang="en-US" dirty="0"/>
              <a:t> for the indexing of documents, and also makes available </a:t>
            </a:r>
            <a:r>
              <a:rPr lang="en-US" dirty="0" err="1"/>
              <a:t>Bleve’s</a:t>
            </a:r>
            <a:r>
              <a:rPr lang="en-US" dirty="0"/>
              <a:t> extensive range of query types. </a:t>
            </a:r>
          </a:p>
          <a:p>
            <a:pPr marL="0" indent="0">
              <a:buNone/>
            </a:pPr>
            <a:r>
              <a:rPr lang="en-US" dirty="0"/>
              <a:t>These include:</a:t>
            </a:r>
          </a:p>
          <a:p>
            <a:r>
              <a:rPr lang="en-US" dirty="0"/>
              <a:t>Match, Match Phrase, Doc ID, and Prefix queries</a:t>
            </a:r>
          </a:p>
          <a:p>
            <a:r>
              <a:rPr lang="en-US" dirty="0"/>
              <a:t>Conjunction, Disjunction, and Boolean field queries</a:t>
            </a:r>
          </a:p>
          <a:p>
            <a:r>
              <a:rPr lang="en-US" dirty="0"/>
              <a:t>Numeric Range and Date Range queries</a:t>
            </a:r>
          </a:p>
          <a:p>
            <a:r>
              <a:rPr lang="en-US" dirty="0"/>
              <a:t>Geospatial queries</a:t>
            </a:r>
          </a:p>
          <a:p>
            <a:r>
              <a:rPr lang="en-US" dirty="0"/>
              <a:t>Query String queries, which employ a special syntax to express the details of each query</a:t>
            </a:r>
          </a:p>
          <a:p>
            <a:r>
              <a:rPr lang="en-US" dirty="0"/>
              <a:t>Full Text Search includes pre-built text analyzers for the following languages: Arabic, CJK characters (Chinese, Japanese, and Korean), English, French, Hindi, Italian, Kurdish, Persian, and Portuguese. Additional languages have been added to Couchbase Server 5.5.</a:t>
            </a:r>
            <a:endParaRPr lang="en-IN" dirty="0"/>
          </a:p>
        </p:txBody>
      </p:sp>
    </p:spTree>
    <p:extLst>
      <p:ext uri="{BB962C8B-B14F-4D97-AF65-F5344CB8AC3E}">
        <p14:creationId xmlns:p14="http://schemas.microsoft.com/office/powerpoint/2010/main" val="2992554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1968081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1774816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1109159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627209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endParaRPr lang="en-IN"/>
          </a:p>
        </p:txBody>
      </p:sp>
    </p:spTree>
    <p:extLst>
      <p:ext uri="{BB962C8B-B14F-4D97-AF65-F5344CB8AC3E}">
        <p14:creationId xmlns:p14="http://schemas.microsoft.com/office/powerpoint/2010/main" val="324676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Preparing for Full Text Searches</a:t>
            </a: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a:bodyPr>
          <a:lstStyle/>
          <a:p>
            <a:r>
              <a:rPr lang="en-US" dirty="0"/>
              <a:t>Ensure that Couchbase Server has the Search service appropriately enabled. </a:t>
            </a:r>
          </a:p>
          <a:p>
            <a:r>
              <a:rPr lang="en-US" dirty="0"/>
              <a:t>Service must be enabled for a given node as part of that node’s configuration. </a:t>
            </a:r>
          </a:p>
          <a:p>
            <a:r>
              <a:rPr lang="en-US" dirty="0"/>
              <a:t>Create an appropriate index. </a:t>
            </a:r>
          </a:p>
          <a:p>
            <a:r>
              <a:rPr lang="en-US" dirty="0"/>
              <a:t>Can be accomplished by means of the Couchbase Web Console. </a:t>
            </a:r>
          </a:p>
          <a:p>
            <a:r>
              <a:rPr lang="en-US" dirty="0"/>
              <a:t>During index creation, in support of most query-types, you can select (or create) and use an analyzer.</a:t>
            </a:r>
          </a:p>
          <a:p>
            <a:r>
              <a:rPr lang="en-US" dirty="0"/>
              <a:t> This is optional.</a:t>
            </a:r>
          </a:p>
          <a:p>
            <a:r>
              <a:rPr lang="en-US" dirty="0"/>
              <a:t>if you do not specify an analyzer, a default analyzer is provided.</a:t>
            </a:r>
            <a:endParaRPr lang="en-IN" dirty="0"/>
          </a:p>
        </p:txBody>
      </p:sp>
    </p:spTree>
    <p:extLst>
      <p:ext uri="{BB962C8B-B14F-4D97-AF65-F5344CB8AC3E}">
        <p14:creationId xmlns:p14="http://schemas.microsoft.com/office/powerpoint/2010/main" val="284660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Performing Full Text Searches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a:bodyPr>
          <a:lstStyle/>
          <a:p>
            <a:r>
              <a:rPr lang="en-US" dirty="0"/>
              <a:t>Couchbase Web Console. This UI can also be used to create indexes and analyzers. </a:t>
            </a:r>
          </a:p>
          <a:p>
            <a:endParaRPr lang="en-US" dirty="0"/>
          </a:p>
          <a:p>
            <a:r>
              <a:rPr lang="en-US" dirty="0"/>
              <a:t>Couchbase REST API. </a:t>
            </a:r>
          </a:p>
          <a:p>
            <a:r>
              <a:rPr lang="en-US" dirty="0"/>
              <a:t>Couchbase SDK. This supports several languages, and allows full text searches to be performed with each.</a:t>
            </a:r>
          </a:p>
          <a:p>
            <a:r>
              <a:rPr lang="en-US" dirty="0"/>
              <a:t>N1QL Search functions. These enable you to perform a full text search as part of a N1QL query. </a:t>
            </a:r>
          </a:p>
        </p:txBody>
      </p:sp>
    </p:spTree>
    <p:extLst>
      <p:ext uri="{BB962C8B-B14F-4D97-AF65-F5344CB8AC3E}">
        <p14:creationId xmlns:p14="http://schemas.microsoft.com/office/powerpoint/2010/main" val="112552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Creating Indexes</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lstStyle/>
          <a:p>
            <a:r>
              <a:rPr lang="en-US" dirty="0"/>
              <a:t>Full Text Searches are supported by specially purposed indexes, which can be created either from the Couchbase Web Console, or by means of the REST API.</a:t>
            </a:r>
          </a:p>
        </p:txBody>
      </p:sp>
    </p:spTree>
    <p:extLst>
      <p:ext uri="{BB962C8B-B14F-4D97-AF65-F5344CB8AC3E}">
        <p14:creationId xmlns:p14="http://schemas.microsoft.com/office/powerpoint/2010/main" val="104741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Indexes and Full Text Search</a:t>
            </a:r>
            <a:br>
              <a:rPr lang="en-IN"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lnSpcReduction="10000"/>
          </a:bodyPr>
          <a:lstStyle/>
          <a:p>
            <a:r>
              <a:rPr lang="en-US" dirty="0"/>
              <a:t>Every Full Text Search is performed on a user-created Full Text Index, which contains the targets on which searches are to be performed: these targets are values derived from the textual and other contents of documents within a specified bucket.</a:t>
            </a:r>
          </a:p>
          <a:p>
            <a:r>
              <a:rPr lang="en-US" dirty="0"/>
              <a:t>Index-creation is configurable, and can be highly selective: documents can be user-grouped into different types (for example, airline documents versus hotel documents), based on the document-IDs or the values of a designated document-field; and each document-type can be assigned its own index-mapping. </a:t>
            </a:r>
          </a:p>
          <a:p>
            <a:r>
              <a:rPr lang="en-US" dirty="0"/>
              <a:t>Each index-mapping in turn can be assigned its own analyzers, can be applied to a specific subset of document-fields, and can be explicitly included in or excluded from the index.</a:t>
            </a:r>
          </a:p>
          <a:p>
            <a:r>
              <a:rPr lang="en-US" dirty="0"/>
              <a:t>Searches can be performed across multiple buckets, by means of index aliases.</a:t>
            </a:r>
            <a:endParaRPr lang="en-IN" dirty="0"/>
          </a:p>
        </p:txBody>
      </p:sp>
    </p:spTree>
    <p:extLst>
      <p:ext uri="{BB962C8B-B14F-4D97-AF65-F5344CB8AC3E}">
        <p14:creationId xmlns:p14="http://schemas.microsoft.com/office/powerpoint/2010/main" val="287593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Create an Index</a:t>
            </a:r>
            <a:br>
              <a:rPr lang="en-US" dirty="0"/>
            </a:b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fontScale="92500" lnSpcReduction="10000"/>
          </a:bodyPr>
          <a:lstStyle/>
          <a:p>
            <a:r>
              <a:rPr lang="en-US" dirty="0"/>
              <a:t>To create an index, left-click on the Add Index button, towards the right-hand side</a:t>
            </a:r>
          </a:p>
          <a:p>
            <a:r>
              <a:rPr lang="en-IN" dirty="0"/>
              <a:t>Add Index screen appears</a:t>
            </a:r>
          </a:p>
          <a:p>
            <a:r>
              <a:rPr lang="en-US" dirty="0"/>
              <a:t>To define a basic index on which Full Text Search can be performed, begin by entering a unique name for the index into the Name field, at the upper-left: for example, travel-sample-index. </a:t>
            </a:r>
          </a:p>
          <a:p>
            <a:pPr lvl="1"/>
            <a:r>
              <a:rPr lang="en-US" dirty="0"/>
              <a:t>(Note that only alphanumeric characters, hyphens, and underscores are allowed for index names. </a:t>
            </a:r>
          </a:p>
          <a:p>
            <a:pPr lvl="1"/>
            <a:r>
              <a:rPr lang="en-US" dirty="0"/>
              <a:t>Note also that the first character of the name must be an alphabetic character.) </a:t>
            </a:r>
          </a:p>
          <a:p>
            <a:r>
              <a:rPr lang="en-US" dirty="0"/>
              <a:t>Then, use the pull-down menu provided for the Bucket field, at the upper-right, to specify the travel-sample bucket.</a:t>
            </a:r>
          </a:p>
          <a:p>
            <a:r>
              <a:rPr lang="en-US" dirty="0"/>
              <a:t>No further configuration is required</a:t>
            </a:r>
          </a:p>
          <a:p>
            <a:r>
              <a:rPr lang="en-US" dirty="0"/>
              <a:t>To save your index, left-click on the Create Index button, near the bottom of the screen</a:t>
            </a:r>
            <a:endParaRPr lang="en-IN" dirty="0"/>
          </a:p>
        </p:txBody>
      </p:sp>
    </p:spTree>
    <p:extLst>
      <p:ext uri="{BB962C8B-B14F-4D97-AF65-F5344CB8AC3E}">
        <p14:creationId xmlns:p14="http://schemas.microsoft.com/office/powerpoint/2010/main" val="74887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13F-E7B4-079B-7536-E6EAA9C1960C}"/>
              </a:ext>
            </a:extLst>
          </p:cNvPr>
          <p:cNvSpPr>
            <a:spLocks noGrp="1"/>
          </p:cNvSpPr>
          <p:nvPr>
            <p:ph type="title"/>
          </p:nvPr>
        </p:nvSpPr>
        <p:spPr/>
        <p:txBody>
          <a:bodyPr/>
          <a:lstStyle/>
          <a:p>
            <a:r>
              <a:rPr lang="en-US" dirty="0"/>
              <a:t>Using the index</a:t>
            </a:r>
            <a:endParaRPr lang="en-IN" dirty="0"/>
          </a:p>
        </p:txBody>
      </p:sp>
      <p:sp>
        <p:nvSpPr>
          <p:cNvPr id="3" name="Content Placeholder 2">
            <a:extLst>
              <a:ext uri="{FF2B5EF4-FFF2-40B4-BE49-F238E27FC236}">
                <a16:creationId xmlns:a16="http://schemas.microsoft.com/office/drawing/2014/main" id="{12FD6C9D-C1F8-650B-8675-E1D4AE780AB7}"/>
              </a:ext>
            </a:extLst>
          </p:cNvPr>
          <p:cNvSpPr>
            <a:spLocks noGrp="1"/>
          </p:cNvSpPr>
          <p:nvPr>
            <p:ph idx="1"/>
          </p:nvPr>
        </p:nvSpPr>
        <p:spPr>
          <a:xfrm>
            <a:off x="1103312" y="2052918"/>
            <a:ext cx="10541001" cy="4352364"/>
          </a:xfrm>
        </p:spPr>
        <p:txBody>
          <a:bodyPr>
            <a:normAutofit fontScale="92500"/>
          </a:bodyPr>
          <a:lstStyle/>
          <a:p>
            <a:r>
              <a:rPr lang="en-US" dirty="0"/>
              <a:t>A row now appears, in the Full Text Indexes panel, for the index you have created. </a:t>
            </a:r>
          </a:p>
          <a:p>
            <a:r>
              <a:rPr lang="en-US" dirty="0"/>
              <a:t>When left-clicked on, the row opens </a:t>
            </a:r>
          </a:p>
          <a:p>
            <a:r>
              <a:rPr lang="en-US" dirty="0"/>
              <a:t>Percentage figure appears under the indexing progress column, and is incremented in correspondence with the build-progress of the index. </a:t>
            </a:r>
          </a:p>
          <a:p>
            <a:r>
              <a:rPr lang="en-US" dirty="0"/>
              <a:t>When 100% is reached, the index build is said to be complete.</a:t>
            </a:r>
          </a:p>
          <a:p>
            <a:r>
              <a:rPr lang="en-US" dirty="0"/>
              <a:t>Search queries will however be allowed as soon as the index is created, meaning partial results can be expected until the index build is complete.</a:t>
            </a:r>
          </a:p>
          <a:p>
            <a:r>
              <a:rPr lang="en-US" dirty="0"/>
              <a:t>Once the new index has been built, it supports Full Text Searches performed by all available means: the Console UI, the Couchbase REST API, and the Couchbase SDK.</a:t>
            </a:r>
          </a:p>
          <a:p>
            <a:r>
              <a:rPr lang="en-US" dirty="0"/>
              <a:t>In the event where one or more of the nodes in the cluster running data service go down and/or are failed over, indexing progress may show a value &gt; 100%.</a:t>
            </a:r>
          </a:p>
        </p:txBody>
      </p:sp>
    </p:spTree>
    <p:extLst>
      <p:ext uri="{BB962C8B-B14F-4D97-AF65-F5344CB8AC3E}">
        <p14:creationId xmlns:p14="http://schemas.microsoft.com/office/powerpoint/2010/main" val="3398310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TotalTime>
  <Words>2045</Words>
  <Application>Microsoft Office PowerPoint</Application>
  <PresentationFormat>Widescreen</PresentationFormat>
  <Paragraphs>119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Wingdings 3</vt:lpstr>
      <vt:lpstr>Ion</vt:lpstr>
      <vt:lpstr>Couchbase Search service</vt:lpstr>
      <vt:lpstr>Full Text Search</vt:lpstr>
      <vt:lpstr>Full Text Search</vt:lpstr>
      <vt:lpstr>Preparing for Full Text Searches</vt:lpstr>
      <vt:lpstr>Performing Full Text Searches </vt:lpstr>
      <vt:lpstr>Creating Indexes </vt:lpstr>
      <vt:lpstr>Indexes and Full Text Search </vt:lpstr>
      <vt:lpstr>Create an Index </vt:lpstr>
      <vt:lpstr>Using the index</vt:lpstr>
      <vt:lpstr>Perform a Query </vt:lpstr>
      <vt:lpstr>Accessing and Managing Full Text Indexes </vt:lpstr>
      <vt:lpstr>Specifying Type Identifiers </vt:lpstr>
      <vt:lpstr>Specifying Type Identifiers </vt:lpstr>
      <vt:lpstr>Specifying Type Identifiers </vt:lpstr>
      <vt:lpstr>Specifying Type Identifiers </vt:lpstr>
      <vt:lpstr>Specifying Type Mappings </vt:lpstr>
      <vt:lpstr>Specifying Type Mappings </vt:lpstr>
      <vt:lpstr>Specifying Type Mappings </vt:lpstr>
      <vt:lpstr>Specifying Type Mappings </vt:lpstr>
      <vt:lpstr>Analyzer</vt:lpstr>
      <vt:lpstr>Specifying Fields </vt:lpstr>
      <vt:lpstr>Inserting a Child Field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Couchbase Search service</dc:title>
  <dc:creator>anju munoth</dc:creator>
  <cp:lastModifiedBy>anju munoth</cp:lastModifiedBy>
  <cp:revision>37</cp:revision>
  <dcterms:created xsi:type="dcterms:W3CDTF">2022-09-30T01:48:19Z</dcterms:created>
  <dcterms:modified xsi:type="dcterms:W3CDTF">2022-09-30T02:56:39Z</dcterms:modified>
</cp:coreProperties>
</file>