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72" r:id="rId6"/>
    <p:sldId id="273" r:id="rId7"/>
    <p:sldId id="274" r:id="rId8"/>
    <p:sldId id="275" r:id="rId9"/>
    <p:sldId id="287" r:id="rId10"/>
    <p:sldId id="276" r:id="rId11"/>
    <p:sldId id="277" r:id="rId12"/>
    <p:sldId id="278" r:id="rId13"/>
    <p:sldId id="279" r:id="rId14"/>
    <p:sldId id="321" r:id="rId15"/>
    <p:sldId id="322" r:id="rId16"/>
    <p:sldId id="323" r:id="rId17"/>
    <p:sldId id="324" r:id="rId18"/>
    <p:sldId id="280" r:id="rId19"/>
    <p:sldId id="281" r:id="rId20"/>
    <p:sldId id="282" r:id="rId21"/>
    <p:sldId id="283" r:id="rId22"/>
    <p:sldId id="284" r:id="rId23"/>
    <p:sldId id="285"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p:scale>
          <a:sx n="63" d="100"/>
          <a:sy n="63" d="100"/>
        </p:scale>
        <p:origin x="2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16.svg"/><Relationship Id="rId5"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6ABDB-D3DE-416B-BA7D-9EFF520DCBE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0768B3F-5F81-487C-A938-487101F336AD}">
      <dgm:prSet/>
      <dgm:spPr/>
      <dgm:t>
        <a:bodyPr/>
        <a:lstStyle/>
        <a:p>
          <a:r>
            <a:rPr lang="en-US" b="0" i="0"/>
            <a:t>The storage engine is the component of the database that is responsible for managing how data is stored, both in memory and on disk. </a:t>
          </a:r>
          <a:endParaRPr lang="en-US"/>
        </a:p>
      </dgm:t>
    </dgm:pt>
    <dgm:pt modelId="{36A09126-4F2B-42C8-8A11-670572AED695}" type="parTrans" cxnId="{933927B9-175A-4DF9-8953-B66FD0A74092}">
      <dgm:prSet/>
      <dgm:spPr/>
      <dgm:t>
        <a:bodyPr/>
        <a:lstStyle/>
        <a:p>
          <a:endParaRPr lang="en-US"/>
        </a:p>
      </dgm:t>
    </dgm:pt>
    <dgm:pt modelId="{87144889-95D9-4675-B997-7E162F231256}" type="sibTrans" cxnId="{933927B9-175A-4DF9-8953-B66FD0A74092}">
      <dgm:prSet/>
      <dgm:spPr/>
      <dgm:t>
        <a:bodyPr/>
        <a:lstStyle/>
        <a:p>
          <a:endParaRPr lang="en-US"/>
        </a:p>
      </dgm:t>
    </dgm:pt>
    <dgm:pt modelId="{31670149-7119-4350-AC9E-92E9B3035797}">
      <dgm:prSet/>
      <dgm:spPr/>
      <dgm:t>
        <a:bodyPr/>
        <a:lstStyle/>
        <a:p>
          <a:r>
            <a:rPr lang="en-US" b="0" i="0" dirty="0"/>
            <a:t>MongoDB supports multiple storage engines, as different engines perform better for specific workloads. </a:t>
          </a:r>
          <a:endParaRPr lang="en-US" dirty="0"/>
        </a:p>
      </dgm:t>
    </dgm:pt>
    <dgm:pt modelId="{0BA315B7-0956-4D24-8A5A-3278B08F3FA7}" type="parTrans" cxnId="{8B216968-D2E3-4AEE-8BF0-8FB6D85EFBE9}">
      <dgm:prSet/>
      <dgm:spPr/>
      <dgm:t>
        <a:bodyPr/>
        <a:lstStyle/>
        <a:p>
          <a:endParaRPr lang="en-US"/>
        </a:p>
      </dgm:t>
    </dgm:pt>
    <dgm:pt modelId="{2A496772-F616-4857-BFBE-6C861EE9408A}" type="sibTrans" cxnId="{8B216968-D2E3-4AEE-8BF0-8FB6D85EFBE9}">
      <dgm:prSet/>
      <dgm:spPr/>
      <dgm:t>
        <a:bodyPr/>
        <a:lstStyle/>
        <a:p>
          <a:endParaRPr lang="en-US"/>
        </a:p>
      </dgm:t>
    </dgm:pt>
    <dgm:pt modelId="{7F7339FA-1783-45FF-98FB-AE78306E2AF9}">
      <dgm:prSet/>
      <dgm:spPr/>
      <dgm:t>
        <a:bodyPr/>
        <a:lstStyle/>
        <a:p>
          <a:r>
            <a:rPr lang="en-US" b="0" i="0" dirty="0"/>
            <a:t>Choosing the appropriate storage engine for your use case can significantly impact the performance of your applications.</a:t>
          </a:r>
          <a:endParaRPr lang="en-US" dirty="0"/>
        </a:p>
      </dgm:t>
    </dgm:pt>
    <dgm:pt modelId="{814E5736-AE41-4ADA-B851-E98AA0BE12A1}" type="parTrans" cxnId="{B9384E15-77E8-4CAE-9845-463A7193602F}">
      <dgm:prSet/>
      <dgm:spPr/>
      <dgm:t>
        <a:bodyPr/>
        <a:lstStyle/>
        <a:p>
          <a:endParaRPr lang="en-US"/>
        </a:p>
      </dgm:t>
    </dgm:pt>
    <dgm:pt modelId="{88C7A9A0-D034-4443-B616-685870361DBA}" type="sibTrans" cxnId="{B9384E15-77E8-4CAE-9845-463A7193602F}">
      <dgm:prSet/>
      <dgm:spPr/>
      <dgm:t>
        <a:bodyPr/>
        <a:lstStyle/>
        <a:p>
          <a:endParaRPr lang="en-US"/>
        </a:p>
      </dgm:t>
    </dgm:pt>
    <dgm:pt modelId="{5E2B61D6-CE0F-442E-97CB-BE180C63E91D}" type="pres">
      <dgm:prSet presAssocID="{F0B6ABDB-D3DE-416B-BA7D-9EFF520DCBED}" presName="root" presStyleCnt="0">
        <dgm:presLayoutVars>
          <dgm:dir/>
          <dgm:resizeHandles val="exact"/>
        </dgm:presLayoutVars>
      </dgm:prSet>
      <dgm:spPr/>
    </dgm:pt>
    <dgm:pt modelId="{E6752FB6-F997-4A2E-B74F-A8C768DD2F01}" type="pres">
      <dgm:prSet presAssocID="{A0768B3F-5F81-487C-A938-487101F336AD}" presName="compNode" presStyleCnt="0"/>
      <dgm:spPr/>
    </dgm:pt>
    <dgm:pt modelId="{1F7AB05E-F9EB-408B-8025-A454D17A096B}" type="pres">
      <dgm:prSet presAssocID="{A0768B3F-5F81-487C-A938-487101F336AD}" presName="bgRect" presStyleLbl="bgShp" presStyleIdx="0" presStyleCnt="3"/>
      <dgm:spPr/>
    </dgm:pt>
    <dgm:pt modelId="{1A98A91A-72AE-42B8-B52B-D910E2E9BA81}" type="pres">
      <dgm:prSet presAssocID="{A0768B3F-5F81-487C-A938-487101F336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43A18F4-76C3-4403-A1CA-4F1BF7AD5B99}" type="pres">
      <dgm:prSet presAssocID="{A0768B3F-5F81-487C-A938-487101F336AD}" presName="spaceRect" presStyleCnt="0"/>
      <dgm:spPr/>
    </dgm:pt>
    <dgm:pt modelId="{EE91AE66-262D-45E2-B892-8D9328AF3C24}" type="pres">
      <dgm:prSet presAssocID="{A0768B3F-5F81-487C-A938-487101F336AD}" presName="parTx" presStyleLbl="revTx" presStyleIdx="0" presStyleCnt="3">
        <dgm:presLayoutVars>
          <dgm:chMax val="0"/>
          <dgm:chPref val="0"/>
        </dgm:presLayoutVars>
      </dgm:prSet>
      <dgm:spPr/>
    </dgm:pt>
    <dgm:pt modelId="{B200F6A9-32A9-4508-937B-ABB1F862FABB}" type="pres">
      <dgm:prSet presAssocID="{87144889-95D9-4675-B997-7E162F231256}" presName="sibTrans" presStyleCnt="0"/>
      <dgm:spPr/>
    </dgm:pt>
    <dgm:pt modelId="{78563953-28FD-44D7-8742-408BA7CF49D1}" type="pres">
      <dgm:prSet presAssocID="{31670149-7119-4350-AC9E-92E9B3035797}" presName="compNode" presStyleCnt="0"/>
      <dgm:spPr/>
    </dgm:pt>
    <dgm:pt modelId="{AAF26E9B-8C65-4E60-9D0F-444A91907D0C}" type="pres">
      <dgm:prSet presAssocID="{31670149-7119-4350-AC9E-92E9B3035797}" presName="bgRect" presStyleLbl="bgShp" presStyleIdx="1" presStyleCnt="3"/>
      <dgm:spPr/>
    </dgm:pt>
    <dgm:pt modelId="{12A07543-ECFD-4CCC-9FC5-0C62A760EA43}" type="pres">
      <dgm:prSet presAssocID="{31670149-7119-4350-AC9E-92E9B30357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6422077-9FAD-48F8-B775-D07A76BE00FA}" type="pres">
      <dgm:prSet presAssocID="{31670149-7119-4350-AC9E-92E9B3035797}" presName="spaceRect" presStyleCnt="0"/>
      <dgm:spPr/>
    </dgm:pt>
    <dgm:pt modelId="{23355104-18F8-4D68-AEB9-927AB7BD1DAF}" type="pres">
      <dgm:prSet presAssocID="{31670149-7119-4350-AC9E-92E9B3035797}" presName="parTx" presStyleLbl="revTx" presStyleIdx="1" presStyleCnt="3">
        <dgm:presLayoutVars>
          <dgm:chMax val="0"/>
          <dgm:chPref val="0"/>
        </dgm:presLayoutVars>
      </dgm:prSet>
      <dgm:spPr/>
    </dgm:pt>
    <dgm:pt modelId="{B9AB84A2-83B5-4FBD-BDDA-C4BEAA2B7AD6}" type="pres">
      <dgm:prSet presAssocID="{2A496772-F616-4857-BFBE-6C861EE9408A}" presName="sibTrans" presStyleCnt="0"/>
      <dgm:spPr/>
    </dgm:pt>
    <dgm:pt modelId="{66C840C8-C687-4FEB-89B6-4CEAD0A04AA5}" type="pres">
      <dgm:prSet presAssocID="{7F7339FA-1783-45FF-98FB-AE78306E2AF9}" presName="compNode" presStyleCnt="0"/>
      <dgm:spPr/>
    </dgm:pt>
    <dgm:pt modelId="{6B3F81A0-2940-4918-A995-2ADD53672A68}" type="pres">
      <dgm:prSet presAssocID="{7F7339FA-1783-45FF-98FB-AE78306E2AF9}" presName="bgRect" presStyleLbl="bgShp" presStyleIdx="2" presStyleCnt="3"/>
      <dgm:spPr/>
    </dgm:pt>
    <dgm:pt modelId="{6AA51C19-5DE5-441D-8837-C9900C0D59F0}" type="pres">
      <dgm:prSet presAssocID="{7F7339FA-1783-45FF-98FB-AE78306E2A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7D43F95E-5ADD-4A6F-AE29-94E636951B6B}" type="pres">
      <dgm:prSet presAssocID="{7F7339FA-1783-45FF-98FB-AE78306E2AF9}" presName="spaceRect" presStyleCnt="0"/>
      <dgm:spPr/>
    </dgm:pt>
    <dgm:pt modelId="{55E0E97A-53DF-452A-A5A4-3FF570A5E5C7}" type="pres">
      <dgm:prSet presAssocID="{7F7339FA-1783-45FF-98FB-AE78306E2AF9}" presName="parTx" presStyleLbl="revTx" presStyleIdx="2" presStyleCnt="3">
        <dgm:presLayoutVars>
          <dgm:chMax val="0"/>
          <dgm:chPref val="0"/>
        </dgm:presLayoutVars>
      </dgm:prSet>
      <dgm:spPr/>
    </dgm:pt>
  </dgm:ptLst>
  <dgm:cxnLst>
    <dgm:cxn modelId="{B9384E15-77E8-4CAE-9845-463A7193602F}" srcId="{F0B6ABDB-D3DE-416B-BA7D-9EFF520DCBED}" destId="{7F7339FA-1783-45FF-98FB-AE78306E2AF9}" srcOrd="2" destOrd="0" parTransId="{814E5736-AE41-4ADA-B851-E98AA0BE12A1}" sibTransId="{88C7A9A0-D034-4443-B616-685870361DBA}"/>
    <dgm:cxn modelId="{79EB7628-38C2-4C5E-BAAC-992B2C08118A}" type="presOf" srcId="{31670149-7119-4350-AC9E-92E9B3035797}" destId="{23355104-18F8-4D68-AEB9-927AB7BD1DAF}" srcOrd="0" destOrd="0" presId="urn:microsoft.com/office/officeart/2018/2/layout/IconVerticalSolidList"/>
    <dgm:cxn modelId="{E9E98D61-0586-462A-8D6B-BC1FB05EAF8E}" type="presOf" srcId="{7F7339FA-1783-45FF-98FB-AE78306E2AF9}" destId="{55E0E97A-53DF-452A-A5A4-3FF570A5E5C7}" srcOrd="0" destOrd="0" presId="urn:microsoft.com/office/officeart/2018/2/layout/IconVerticalSolidList"/>
    <dgm:cxn modelId="{8B216968-D2E3-4AEE-8BF0-8FB6D85EFBE9}" srcId="{F0B6ABDB-D3DE-416B-BA7D-9EFF520DCBED}" destId="{31670149-7119-4350-AC9E-92E9B3035797}" srcOrd="1" destOrd="0" parTransId="{0BA315B7-0956-4D24-8A5A-3278B08F3FA7}" sibTransId="{2A496772-F616-4857-BFBE-6C861EE9408A}"/>
    <dgm:cxn modelId="{830EAEA2-5072-47B4-90B2-3018E5E2A2DE}" type="presOf" srcId="{A0768B3F-5F81-487C-A938-487101F336AD}" destId="{EE91AE66-262D-45E2-B892-8D9328AF3C24}" srcOrd="0" destOrd="0" presId="urn:microsoft.com/office/officeart/2018/2/layout/IconVerticalSolidList"/>
    <dgm:cxn modelId="{933927B9-175A-4DF9-8953-B66FD0A74092}" srcId="{F0B6ABDB-D3DE-416B-BA7D-9EFF520DCBED}" destId="{A0768B3F-5F81-487C-A938-487101F336AD}" srcOrd="0" destOrd="0" parTransId="{36A09126-4F2B-42C8-8A11-670572AED695}" sibTransId="{87144889-95D9-4675-B997-7E162F231256}"/>
    <dgm:cxn modelId="{925C73BB-0EE9-4594-A12A-ACF99BEA7ED1}" type="presOf" srcId="{F0B6ABDB-D3DE-416B-BA7D-9EFF520DCBED}" destId="{5E2B61D6-CE0F-442E-97CB-BE180C63E91D}" srcOrd="0" destOrd="0" presId="urn:microsoft.com/office/officeart/2018/2/layout/IconVerticalSolidList"/>
    <dgm:cxn modelId="{C877AA3B-392D-4D3C-B7B9-ED3571448BA7}" type="presParOf" srcId="{5E2B61D6-CE0F-442E-97CB-BE180C63E91D}" destId="{E6752FB6-F997-4A2E-B74F-A8C768DD2F01}" srcOrd="0" destOrd="0" presId="urn:microsoft.com/office/officeart/2018/2/layout/IconVerticalSolidList"/>
    <dgm:cxn modelId="{161ED6EC-EB75-438A-B4DF-7B8167B5AA0D}" type="presParOf" srcId="{E6752FB6-F997-4A2E-B74F-A8C768DD2F01}" destId="{1F7AB05E-F9EB-408B-8025-A454D17A096B}" srcOrd="0" destOrd="0" presId="urn:microsoft.com/office/officeart/2018/2/layout/IconVerticalSolidList"/>
    <dgm:cxn modelId="{50673D3D-DC97-4547-B9D9-25FE692A88D1}" type="presParOf" srcId="{E6752FB6-F997-4A2E-B74F-A8C768DD2F01}" destId="{1A98A91A-72AE-42B8-B52B-D910E2E9BA81}" srcOrd="1" destOrd="0" presId="urn:microsoft.com/office/officeart/2018/2/layout/IconVerticalSolidList"/>
    <dgm:cxn modelId="{9F350855-C5ED-418F-ABE9-1484FD551E08}" type="presParOf" srcId="{E6752FB6-F997-4A2E-B74F-A8C768DD2F01}" destId="{243A18F4-76C3-4403-A1CA-4F1BF7AD5B99}" srcOrd="2" destOrd="0" presId="urn:microsoft.com/office/officeart/2018/2/layout/IconVerticalSolidList"/>
    <dgm:cxn modelId="{8BB5446B-8770-44B7-BF03-4E88CA0437F6}" type="presParOf" srcId="{E6752FB6-F997-4A2E-B74F-A8C768DD2F01}" destId="{EE91AE66-262D-45E2-B892-8D9328AF3C24}" srcOrd="3" destOrd="0" presId="urn:microsoft.com/office/officeart/2018/2/layout/IconVerticalSolidList"/>
    <dgm:cxn modelId="{4C88A852-7AAB-45D1-853B-A4163D952485}" type="presParOf" srcId="{5E2B61D6-CE0F-442E-97CB-BE180C63E91D}" destId="{B200F6A9-32A9-4508-937B-ABB1F862FABB}" srcOrd="1" destOrd="0" presId="urn:microsoft.com/office/officeart/2018/2/layout/IconVerticalSolidList"/>
    <dgm:cxn modelId="{98F669D5-78C9-4188-8D25-B6046F15AB22}" type="presParOf" srcId="{5E2B61D6-CE0F-442E-97CB-BE180C63E91D}" destId="{78563953-28FD-44D7-8742-408BA7CF49D1}" srcOrd="2" destOrd="0" presId="urn:microsoft.com/office/officeart/2018/2/layout/IconVerticalSolidList"/>
    <dgm:cxn modelId="{35096C23-96C3-4C38-AA6B-6EFC2645DE92}" type="presParOf" srcId="{78563953-28FD-44D7-8742-408BA7CF49D1}" destId="{AAF26E9B-8C65-4E60-9D0F-444A91907D0C}" srcOrd="0" destOrd="0" presId="urn:microsoft.com/office/officeart/2018/2/layout/IconVerticalSolidList"/>
    <dgm:cxn modelId="{AD766F74-7BA3-44EC-A0BD-D9ED77906A15}" type="presParOf" srcId="{78563953-28FD-44D7-8742-408BA7CF49D1}" destId="{12A07543-ECFD-4CCC-9FC5-0C62A760EA43}" srcOrd="1" destOrd="0" presId="urn:microsoft.com/office/officeart/2018/2/layout/IconVerticalSolidList"/>
    <dgm:cxn modelId="{E60998C7-7382-460E-9F3B-48E29CF2A47A}" type="presParOf" srcId="{78563953-28FD-44D7-8742-408BA7CF49D1}" destId="{36422077-9FAD-48F8-B775-D07A76BE00FA}" srcOrd="2" destOrd="0" presId="urn:microsoft.com/office/officeart/2018/2/layout/IconVerticalSolidList"/>
    <dgm:cxn modelId="{1C703B3F-7190-4311-B155-8C29E2E07E20}" type="presParOf" srcId="{78563953-28FD-44D7-8742-408BA7CF49D1}" destId="{23355104-18F8-4D68-AEB9-927AB7BD1DAF}" srcOrd="3" destOrd="0" presId="urn:microsoft.com/office/officeart/2018/2/layout/IconVerticalSolidList"/>
    <dgm:cxn modelId="{3E32F471-DB11-48C6-A969-8762482513D6}" type="presParOf" srcId="{5E2B61D6-CE0F-442E-97CB-BE180C63E91D}" destId="{B9AB84A2-83B5-4FBD-BDDA-C4BEAA2B7AD6}" srcOrd="3" destOrd="0" presId="urn:microsoft.com/office/officeart/2018/2/layout/IconVerticalSolidList"/>
    <dgm:cxn modelId="{296A9393-E18A-49BD-949B-C68F10CF291D}" type="presParOf" srcId="{5E2B61D6-CE0F-442E-97CB-BE180C63E91D}" destId="{66C840C8-C687-4FEB-89B6-4CEAD0A04AA5}" srcOrd="4" destOrd="0" presId="urn:microsoft.com/office/officeart/2018/2/layout/IconVerticalSolidList"/>
    <dgm:cxn modelId="{DC313590-0B62-4B4D-81D6-D20C8504B25D}" type="presParOf" srcId="{66C840C8-C687-4FEB-89B6-4CEAD0A04AA5}" destId="{6B3F81A0-2940-4918-A995-2ADD53672A68}" srcOrd="0" destOrd="0" presId="urn:microsoft.com/office/officeart/2018/2/layout/IconVerticalSolidList"/>
    <dgm:cxn modelId="{8C2C3E49-6409-4390-B02C-7C9B60687617}" type="presParOf" srcId="{66C840C8-C687-4FEB-89B6-4CEAD0A04AA5}" destId="{6AA51C19-5DE5-441D-8837-C9900C0D59F0}" srcOrd="1" destOrd="0" presId="urn:microsoft.com/office/officeart/2018/2/layout/IconVerticalSolidList"/>
    <dgm:cxn modelId="{A058EB31-43DD-4252-B343-9A528DA3EBAD}" type="presParOf" srcId="{66C840C8-C687-4FEB-89B6-4CEAD0A04AA5}" destId="{7D43F95E-5ADD-4A6F-AE29-94E636951B6B}" srcOrd="2" destOrd="0" presId="urn:microsoft.com/office/officeart/2018/2/layout/IconVerticalSolidList"/>
    <dgm:cxn modelId="{CE34284B-CC96-4276-A300-367CE73596AE}" type="presParOf" srcId="{66C840C8-C687-4FEB-89B6-4CEAD0A04AA5}" destId="{55E0E97A-53DF-452A-A5A4-3FF570A5E5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4DF67F-44B3-4ADF-B24B-69A6876818E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730922-9A36-4F30-83BD-215D994F1A32}">
      <dgm:prSet/>
      <dgm:spPr/>
      <dgm:t>
        <a:bodyPr/>
        <a:lstStyle/>
        <a:p>
          <a:r>
            <a:rPr lang="en-US" b="1" i="0"/>
            <a:t>WiredTiger Storage Engine (Default</a:t>
          </a:r>
          <a:r>
            <a:rPr lang="en-US" b="0" i="0"/>
            <a:t>) -WiredTiger is the default storage engine starting in MongoDB 3.2.</a:t>
          </a:r>
          <a:endParaRPr lang="en-US"/>
        </a:p>
      </dgm:t>
    </dgm:pt>
    <dgm:pt modelId="{75524F58-9362-4457-A9BF-2E79F08E7D6F}" type="parTrans" cxnId="{3221A760-8D3C-4A49-BD09-B9AA2AFC0F5E}">
      <dgm:prSet/>
      <dgm:spPr/>
      <dgm:t>
        <a:bodyPr/>
        <a:lstStyle/>
        <a:p>
          <a:endParaRPr lang="en-US"/>
        </a:p>
      </dgm:t>
    </dgm:pt>
    <dgm:pt modelId="{35F79E30-286E-4541-B3BF-122AE23D2206}" type="sibTrans" cxnId="{3221A760-8D3C-4A49-BD09-B9AA2AFC0F5E}">
      <dgm:prSet/>
      <dgm:spPr/>
      <dgm:t>
        <a:bodyPr/>
        <a:lstStyle/>
        <a:p>
          <a:endParaRPr lang="en-US"/>
        </a:p>
      </dgm:t>
    </dgm:pt>
    <dgm:pt modelId="{5BF6161F-1B81-4252-B362-95FC7FD3E5F4}">
      <dgm:prSet custT="1"/>
      <dgm:spPr/>
      <dgm:t>
        <a:bodyPr/>
        <a:lstStyle/>
        <a:p>
          <a:r>
            <a:rPr lang="en-US" sz="1600" b="0" i="0" dirty="0"/>
            <a:t>well-suited for most workloads and is recommended for new deployments.</a:t>
          </a:r>
          <a:endParaRPr lang="en-US" sz="1600" dirty="0"/>
        </a:p>
      </dgm:t>
    </dgm:pt>
    <dgm:pt modelId="{FB685B72-455B-402E-BC56-EA8B34DB5867}" type="parTrans" cxnId="{E366971F-E5BC-4048-96D0-CF64C821EA4B}">
      <dgm:prSet/>
      <dgm:spPr/>
      <dgm:t>
        <a:bodyPr/>
        <a:lstStyle/>
        <a:p>
          <a:endParaRPr lang="en-US"/>
        </a:p>
      </dgm:t>
    </dgm:pt>
    <dgm:pt modelId="{C2A902D0-C0FC-4125-BCE3-ED3C6593C185}" type="sibTrans" cxnId="{E366971F-E5BC-4048-96D0-CF64C821EA4B}">
      <dgm:prSet/>
      <dgm:spPr/>
      <dgm:t>
        <a:bodyPr/>
        <a:lstStyle/>
        <a:p>
          <a:endParaRPr lang="en-US"/>
        </a:p>
      </dgm:t>
    </dgm:pt>
    <dgm:pt modelId="{9C84973C-E078-4DFA-9633-CBF66B4965C3}">
      <dgm:prSet custT="1"/>
      <dgm:spPr/>
      <dgm:t>
        <a:bodyPr/>
        <a:lstStyle/>
        <a:p>
          <a:r>
            <a:rPr lang="en-US" sz="1600" b="0" i="0" dirty="0"/>
            <a:t>Provides a document-level concurrency model, checkpointing, and compression, among other features.</a:t>
          </a:r>
          <a:endParaRPr lang="en-US" sz="1600" dirty="0"/>
        </a:p>
      </dgm:t>
    </dgm:pt>
    <dgm:pt modelId="{7C5410B1-0190-4B09-A134-F5A36386B9B7}" type="parTrans" cxnId="{9E6742E0-D845-4171-9377-472AA3077AC9}">
      <dgm:prSet/>
      <dgm:spPr/>
      <dgm:t>
        <a:bodyPr/>
        <a:lstStyle/>
        <a:p>
          <a:endParaRPr lang="en-US"/>
        </a:p>
      </dgm:t>
    </dgm:pt>
    <dgm:pt modelId="{EECDFF23-F848-444D-ABE5-9DD916C957FF}" type="sibTrans" cxnId="{9E6742E0-D845-4171-9377-472AA3077AC9}">
      <dgm:prSet/>
      <dgm:spPr/>
      <dgm:t>
        <a:bodyPr/>
        <a:lstStyle/>
        <a:p>
          <a:endParaRPr lang="en-US"/>
        </a:p>
      </dgm:t>
    </dgm:pt>
    <dgm:pt modelId="{25685B75-FACC-4295-9B93-69E655C894C5}">
      <dgm:prSet/>
      <dgm:spPr/>
      <dgm:t>
        <a:bodyPr/>
        <a:lstStyle/>
        <a:p>
          <a:r>
            <a:rPr lang="en-US" b="1" i="0" dirty="0"/>
            <a:t>In-Memory Storage Engine </a:t>
          </a:r>
          <a:r>
            <a:rPr lang="en-US" b="0" i="0" dirty="0"/>
            <a:t>-In-Memory Storage Engine is available in MongoDB Enterprise. </a:t>
          </a:r>
          <a:endParaRPr lang="en-US" dirty="0"/>
        </a:p>
      </dgm:t>
    </dgm:pt>
    <dgm:pt modelId="{DC15B894-1A30-4DCB-9603-13F808DEE7E8}" type="parTrans" cxnId="{F93DBCC4-C8E2-407B-B285-3C3FA6FC1EF4}">
      <dgm:prSet/>
      <dgm:spPr/>
      <dgm:t>
        <a:bodyPr/>
        <a:lstStyle/>
        <a:p>
          <a:endParaRPr lang="en-US"/>
        </a:p>
      </dgm:t>
    </dgm:pt>
    <dgm:pt modelId="{F45D234A-ACF0-405E-B107-E1999DB83D2A}" type="sibTrans" cxnId="{F93DBCC4-C8E2-407B-B285-3C3FA6FC1EF4}">
      <dgm:prSet/>
      <dgm:spPr/>
      <dgm:t>
        <a:bodyPr/>
        <a:lstStyle/>
        <a:p>
          <a:endParaRPr lang="en-US"/>
        </a:p>
      </dgm:t>
    </dgm:pt>
    <dgm:pt modelId="{FBC49805-4668-4E35-9433-016B2FCAFAAA}">
      <dgm:prSet custT="1"/>
      <dgm:spPr/>
      <dgm:t>
        <a:bodyPr/>
        <a:lstStyle/>
        <a:p>
          <a:r>
            <a:rPr lang="en-US" sz="1800" b="0" i="0" dirty="0"/>
            <a:t>Rather than storing documents on-disk, it retains them in-memory for more predictable data latencies.</a:t>
          </a:r>
          <a:endParaRPr lang="en-US" sz="1800" dirty="0"/>
        </a:p>
      </dgm:t>
    </dgm:pt>
    <dgm:pt modelId="{DCCE57BD-17C0-44D2-A3D0-BC3A328E1BD6}" type="parTrans" cxnId="{F3CFA5CD-0DBD-4E9C-B3CE-0790ADD7C0EE}">
      <dgm:prSet/>
      <dgm:spPr/>
      <dgm:t>
        <a:bodyPr/>
        <a:lstStyle/>
        <a:p>
          <a:endParaRPr lang="en-US"/>
        </a:p>
      </dgm:t>
    </dgm:pt>
    <dgm:pt modelId="{B06EBCDD-D425-4594-B43C-AD21377B2247}" type="sibTrans" cxnId="{F3CFA5CD-0DBD-4E9C-B3CE-0790ADD7C0EE}">
      <dgm:prSet/>
      <dgm:spPr/>
      <dgm:t>
        <a:bodyPr/>
        <a:lstStyle/>
        <a:p>
          <a:endParaRPr lang="en-US"/>
        </a:p>
      </dgm:t>
    </dgm:pt>
    <dgm:pt modelId="{AFEC16DA-E7F3-4415-BF64-15E60FAC951A}">
      <dgm:prSet/>
      <dgm:spPr/>
      <dgm:t>
        <a:bodyPr/>
        <a:lstStyle/>
        <a:p>
          <a:r>
            <a:rPr lang="en-US" b="0" i="0"/>
            <a:t>Starting in version 4.2, MongoDB removes the deprecated MMAPv1 storage engine</a:t>
          </a:r>
          <a:endParaRPr lang="en-US"/>
        </a:p>
      </dgm:t>
    </dgm:pt>
    <dgm:pt modelId="{77CD013B-6575-4582-99F8-A407B2F577F6}" type="parTrans" cxnId="{D3E4091A-BB7E-4B58-9977-ACF6CDA42EEC}">
      <dgm:prSet/>
      <dgm:spPr/>
      <dgm:t>
        <a:bodyPr/>
        <a:lstStyle/>
        <a:p>
          <a:endParaRPr lang="en-US"/>
        </a:p>
      </dgm:t>
    </dgm:pt>
    <dgm:pt modelId="{CC0CB08A-FCD3-48DB-869D-2CC93636FE46}" type="sibTrans" cxnId="{D3E4091A-BB7E-4B58-9977-ACF6CDA42EEC}">
      <dgm:prSet/>
      <dgm:spPr/>
      <dgm:t>
        <a:bodyPr/>
        <a:lstStyle/>
        <a:p>
          <a:endParaRPr lang="en-US"/>
        </a:p>
      </dgm:t>
    </dgm:pt>
    <dgm:pt modelId="{EA16A599-986B-46BF-9DFC-CF7CE4371AF5}" type="pres">
      <dgm:prSet presAssocID="{764DF67F-44B3-4ADF-B24B-69A6876818E0}" presName="root" presStyleCnt="0">
        <dgm:presLayoutVars>
          <dgm:dir/>
          <dgm:resizeHandles val="exact"/>
        </dgm:presLayoutVars>
      </dgm:prSet>
      <dgm:spPr/>
    </dgm:pt>
    <dgm:pt modelId="{5C799ECA-AE6C-4E83-A81E-08D6156D9174}" type="pres">
      <dgm:prSet presAssocID="{2F730922-9A36-4F30-83BD-215D994F1A32}" presName="compNode" presStyleCnt="0"/>
      <dgm:spPr/>
    </dgm:pt>
    <dgm:pt modelId="{321FB77D-76D0-4671-9880-937707E80898}" type="pres">
      <dgm:prSet presAssocID="{2F730922-9A36-4F30-83BD-215D994F1A32}" presName="bgRect" presStyleLbl="bgShp" presStyleIdx="0" presStyleCnt="3"/>
      <dgm:spPr/>
    </dgm:pt>
    <dgm:pt modelId="{D0B1B4AA-725B-4971-8AA0-94165C8BC534}" type="pres">
      <dgm:prSet presAssocID="{2F730922-9A36-4F30-83BD-215D994F1A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53198D9-C914-4934-A10B-922E039A898A}" type="pres">
      <dgm:prSet presAssocID="{2F730922-9A36-4F30-83BD-215D994F1A32}" presName="spaceRect" presStyleCnt="0"/>
      <dgm:spPr/>
    </dgm:pt>
    <dgm:pt modelId="{10E28305-405E-4D0F-9164-40D13E28A6E3}" type="pres">
      <dgm:prSet presAssocID="{2F730922-9A36-4F30-83BD-215D994F1A32}" presName="parTx" presStyleLbl="revTx" presStyleIdx="0" presStyleCnt="5">
        <dgm:presLayoutVars>
          <dgm:chMax val="0"/>
          <dgm:chPref val="0"/>
        </dgm:presLayoutVars>
      </dgm:prSet>
      <dgm:spPr/>
    </dgm:pt>
    <dgm:pt modelId="{C3EC8AA5-410F-498B-9214-9205927D2D5F}" type="pres">
      <dgm:prSet presAssocID="{2F730922-9A36-4F30-83BD-215D994F1A32}" presName="desTx" presStyleLbl="revTx" presStyleIdx="1" presStyleCnt="5">
        <dgm:presLayoutVars/>
      </dgm:prSet>
      <dgm:spPr/>
    </dgm:pt>
    <dgm:pt modelId="{4E7A9D5F-25B7-4829-A29D-726275973C34}" type="pres">
      <dgm:prSet presAssocID="{35F79E30-286E-4541-B3BF-122AE23D2206}" presName="sibTrans" presStyleCnt="0"/>
      <dgm:spPr/>
    </dgm:pt>
    <dgm:pt modelId="{92A43DFF-E199-46BB-B13F-407511250F93}" type="pres">
      <dgm:prSet presAssocID="{25685B75-FACC-4295-9B93-69E655C894C5}" presName="compNode" presStyleCnt="0"/>
      <dgm:spPr/>
    </dgm:pt>
    <dgm:pt modelId="{2F661965-A3B6-4C0F-9B3B-734174A83D09}" type="pres">
      <dgm:prSet presAssocID="{25685B75-FACC-4295-9B93-69E655C894C5}" presName="bgRect" presStyleLbl="bgShp" presStyleIdx="1" presStyleCnt="3"/>
      <dgm:spPr/>
    </dgm:pt>
    <dgm:pt modelId="{F9B00CBE-FCFE-44A1-885B-32DDB3B6B5E0}" type="pres">
      <dgm:prSet presAssocID="{25685B75-FACC-4295-9B93-69E655C894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5D9D50FF-1DDD-4128-BFF4-018D8D135DD0}" type="pres">
      <dgm:prSet presAssocID="{25685B75-FACC-4295-9B93-69E655C894C5}" presName="spaceRect" presStyleCnt="0"/>
      <dgm:spPr/>
    </dgm:pt>
    <dgm:pt modelId="{6126807B-5FAD-43B4-B1BC-CDF6098FA76A}" type="pres">
      <dgm:prSet presAssocID="{25685B75-FACC-4295-9B93-69E655C894C5}" presName="parTx" presStyleLbl="revTx" presStyleIdx="2" presStyleCnt="5">
        <dgm:presLayoutVars>
          <dgm:chMax val="0"/>
          <dgm:chPref val="0"/>
        </dgm:presLayoutVars>
      </dgm:prSet>
      <dgm:spPr/>
    </dgm:pt>
    <dgm:pt modelId="{F70582E2-66DF-4F31-BAA5-379BA9BCA19F}" type="pres">
      <dgm:prSet presAssocID="{25685B75-FACC-4295-9B93-69E655C894C5}" presName="desTx" presStyleLbl="revTx" presStyleIdx="3" presStyleCnt="5">
        <dgm:presLayoutVars/>
      </dgm:prSet>
      <dgm:spPr/>
    </dgm:pt>
    <dgm:pt modelId="{00226534-A5E9-4EDC-9FFE-0722118D54F4}" type="pres">
      <dgm:prSet presAssocID="{F45D234A-ACF0-405E-B107-E1999DB83D2A}" presName="sibTrans" presStyleCnt="0"/>
      <dgm:spPr/>
    </dgm:pt>
    <dgm:pt modelId="{959BBE85-682A-49AC-952E-56F648EC2659}" type="pres">
      <dgm:prSet presAssocID="{AFEC16DA-E7F3-4415-BF64-15E60FAC951A}" presName="compNode" presStyleCnt="0"/>
      <dgm:spPr/>
    </dgm:pt>
    <dgm:pt modelId="{7E79117D-BF92-49E3-B3D6-6103D85FCD6F}" type="pres">
      <dgm:prSet presAssocID="{AFEC16DA-E7F3-4415-BF64-15E60FAC951A}" presName="bgRect" presStyleLbl="bgShp" presStyleIdx="2" presStyleCnt="3"/>
      <dgm:spPr/>
    </dgm:pt>
    <dgm:pt modelId="{D6CA620C-2F61-472D-AF41-44C416CF5A6D}" type="pres">
      <dgm:prSet presAssocID="{AFEC16DA-E7F3-4415-BF64-15E60FAC95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6EF2E304-637D-4030-BFBD-B93131F39B07}" type="pres">
      <dgm:prSet presAssocID="{AFEC16DA-E7F3-4415-BF64-15E60FAC951A}" presName="spaceRect" presStyleCnt="0"/>
      <dgm:spPr/>
    </dgm:pt>
    <dgm:pt modelId="{7F749DB8-128B-4771-A58D-DC19FDA759E4}" type="pres">
      <dgm:prSet presAssocID="{AFEC16DA-E7F3-4415-BF64-15E60FAC951A}" presName="parTx" presStyleLbl="revTx" presStyleIdx="4" presStyleCnt="5">
        <dgm:presLayoutVars>
          <dgm:chMax val="0"/>
          <dgm:chPref val="0"/>
        </dgm:presLayoutVars>
      </dgm:prSet>
      <dgm:spPr/>
    </dgm:pt>
  </dgm:ptLst>
  <dgm:cxnLst>
    <dgm:cxn modelId="{67BDA10F-0656-4924-BF98-55E99AFB7195}" type="presOf" srcId="{764DF67F-44B3-4ADF-B24B-69A6876818E0}" destId="{EA16A599-986B-46BF-9DFC-CF7CE4371AF5}" srcOrd="0" destOrd="0" presId="urn:microsoft.com/office/officeart/2018/2/layout/IconVerticalSolidList"/>
    <dgm:cxn modelId="{BCCADA18-A056-443F-BD97-7C03DCD7C0BE}" type="presOf" srcId="{FBC49805-4668-4E35-9433-016B2FCAFAAA}" destId="{F70582E2-66DF-4F31-BAA5-379BA9BCA19F}" srcOrd="0" destOrd="0" presId="urn:microsoft.com/office/officeart/2018/2/layout/IconVerticalSolidList"/>
    <dgm:cxn modelId="{D3E4091A-BB7E-4B58-9977-ACF6CDA42EEC}" srcId="{764DF67F-44B3-4ADF-B24B-69A6876818E0}" destId="{AFEC16DA-E7F3-4415-BF64-15E60FAC951A}" srcOrd="2" destOrd="0" parTransId="{77CD013B-6575-4582-99F8-A407B2F577F6}" sibTransId="{CC0CB08A-FCD3-48DB-869D-2CC93636FE46}"/>
    <dgm:cxn modelId="{558B801A-7BC2-4F0B-812B-C4CAD7A51C53}" type="presOf" srcId="{25685B75-FACC-4295-9B93-69E655C894C5}" destId="{6126807B-5FAD-43B4-B1BC-CDF6098FA76A}" srcOrd="0" destOrd="0" presId="urn:microsoft.com/office/officeart/2018/2/layout/IconVerticalSolidList"/>
    <dgm:cxn modelId="{E366971F-E5BC-4048-96D0-CF64C821EA4B}" srcId="{2F730922-9A36-4F30-83BD-215D994F1A32}" destId="{5BF6161F-1B81-4252-B362-95FC7FD3E5F4}" srcOrd="0" destOrd="0" parTransId="{FB685B72-455B-402E-BC56-EA8B34DB5867}" sibTransId="{C2A902D0-C0FC-4125-BCE3-ED3C6593C185}"/>
    <dgm:cxn modelId="{3221A760-8D3C-4A49-BD09-B9AA2AFC0F5E}" srcId="{764DF67F-44B3-4ADF-B24B-69A6876818E0}" destId="{2F730922-9A36-4F30-83BD-215D994F1A32}" srcOrd="0" destOrd="0" parTransId="{75524F58-9362-4457-A9BF-2E79F08E7D6F}" sibTransId="{35F79E30-286E-4541-B3BF-122AE23D2206}"/>
    <dgm:cxn modelId="{87EEB051-8D82-4E81-A3A4-05018A8408DE}" type="presOf" srcId="{5BF6161F-1B81-4252-B362-95FC7FD3E5F4}" destId="{C3EC8AA5-410F-498B-9214-9205927D2D5F}" srcOrd="0" destOrd="0" presId="urn:microsoft.com/office/officeart/2018/2/layout/IconVerticalSolidList"/>
    <dgm:cxn modelId="{F93DBCC4-C8E2-407B-B285-3C3FA6FC1EF4}" srcId="{764DF67F-44B3-4ADF-B24B-69A6876818E0}" destId="{25685B75-FACC-4295-9B93-69E655C894C5}" srcOrd="1" destOrd="0" parTransId="{DC15B894-1A30-4DCB-9603-13F808DEE7E8}" sibTransId="{F45D234A-ACF0-405E-B107-E1999DB83D2A}"/>
    <dgm:cxn modelId="{4DAE61CA-192E-481B-97F4-8B0255EA6FC1}" type="presOf" srcId="{2F730922-9A36-4F30-83BD-215D994F1A32}" destId="{10E28305-405E-4D0F-9164-40D13E28A6E3}" srcOrd="0" destOrd="0" presId="urn:microsoft.com/office/officeart/2018/2/layout/IconVerticalSolidList"/>
    <dgm:cxn modelId="{F3CFA5CD-0DBD-4E9C-B3CE-0790ADD7C0EE}" srcId="{25685B75-FACC-4295-9B93-69E655C894C5}" destId="{FBC49805-4668-4E35-9433-016B2FCAFAAA}" srcOrd="0" destOrd="0" parTransId="{DCCE57BD-17C0-44D2-A3D0-BC3A328E1BD6}" sibTransId="{B06EBCDD-D425-4594-B43C-AD21377B2247}"/>
    <dgm:cxn modelId="{9E6742E0-D845-4171-9377-472AA3077AC9}" srcId="{2F730922-9A36-4F30-83BD-215D994F1A32}" destId="{9C84973C-E078-4DFA-9633-CBF66B4965C3}" srcOrd="1" destOrd="0" parTransId="{7C5410B1-0190-4B09-A134-F5A36386B9B7}" sibTransId="{EECDFF23-F848-444D-ABE5-9DD916C957FF}"/>
    <dgm:cxn modelId="{D60692ED-B273-43AA-B5E6-416A4ADEBA52}" type="presOf" srcId="{AFEC16DA-E7F3-4415-BF64-15E60FAC951A}" destId="{7F749DB8-128B-4771-A58D-DC19FDA759E4}" srcOrd="0" destOrd="0" presId="urn:microsoft.com/office/officeart/2018/2/layout/IconVerticalSolidList"/>
    <dgm:cxn modelId="{6F11E9F9-8428-49F7-93CE-F2438D808857}" type="presOf" srcId="{9C84973C-E078-4DFA-9633-CBF66B4965C3}" destId="{C3EC8AA5-410F-498B-9214-9205927D2D5F}" srcOrd="0" destOrd="1" presId="urn:microsoft.com/office/officeart/2018/2/layout/IconVerticalSolidList"/>
    <dgm:cxn modelId="{A3D50650-A223-4223-8BC9-8B5B326CFBF9}" type="presParOf" srcId="{EA16A599-986B-46BF-9DFC-CF7CE4371AF5}" destId="{5C799ECA-AE6C-4E83-A81E-08D6156D9174}" srcOrd="0" destOrd="0" presId="urn:microsoft.com/office/officeart/2018/2/layout/IconVerticalSolidList"/>
    <dgm:cxn modelId="{0987C46C-9E3B-4B93-AEB6-166D3D4A9C26}" type="presParOf" srcId="{5C799ECA-AE6C-4E83-A81E-08D6156D9174}" destId="{321FB77D-76D0-4671-9880-937707E80898}" srcOrd="0" destOrd="0" presId="urn:microsoft.com/office/officeart/2018/2/layout/IconVerticalSolidList"/>
    <dgm:cxn modelId="{66E840E2-5ACD-45CD-AF65-CF3EFDAC3685}" type="presParOf" srcId="{5C799ECA-AE6C-4E83-A81E-08D6156D9174}" destId="{D0B1B4AA-725B-4971-8AA0-94165C8BC534}" srcOrd="1" destOrd="0" presId="urn:microsoft.com/office/officeart/2018/2/layout/IconVerticalSolidList"/>
    <dgm:cxn modelId="{96859561-1018-4665-AE20-8E46393D87CC}" type="presParOf" srcId="{5C799ECA-AE6C-4E83-A81E-08D6156D9174}" destId="{053198D9-C914-4934-A10B-922E039A898A}" srcOrd="2" destOrd="0" presId="urn:microsoft.com/office/officeart/2018/2/layout/IconVerticalSolidList"/>
    <dgm:cxn modelId="{E55D1770-1981-492A-8FB3-793932ED0283}" type="presParOf" srcId="{5C799ECA-AE6C-4E83-A81E-08D6156D9174}" destId="{10E28305-405E-4D0F-9164-40D13E28A6E3}" srcOrd="3" destOrd="0" presId="urn:microsoft.com/office/officeart/2018/2/layout/IconVerticalSolidList"/>
    <dgm:cxn modelId="{3B0F25F7-5C97-4971-9F71-8B167E17F35A}" type="presParOf" srcId="{5C799ECA-AE6C-4E83-A81E-08D6156D9174}" destId="{C3EC8AA5-410F-498B-9214-9205927D2D5F}" srcOrd="4" destOrd="0" presId="urn:microsoft.com/office/officeart/2018/2/layout/IconVerticalSolidList"/>
    <dgm:cxn modelId="{ABE80394-873C-43D5-B114-76A5C1390E45}" type="presParOf" srcId="{EA16A599-986B-46BF-9DFC-CF7CE4371AF5}" destId="{4E7A9D5F-25B7-4829-A29D-726275973C34}" srcOrd="1" destOrd="0" presId="urn:microsoft.com/office/officeart/2018/2/layout/IconVerticalSolidList"/>
    <dgm:cxn modelId="{AEF1AF03-B2E1-437A-BD53-516ED683B1E3}" type="presParOf" srcId="{EA16A599-986B-46BF-9DFC-CF7CE4371AF5}" destId="{92A43DFF-E199-46BB-B13F-407511250F93}" srcOrd="2" destOrd="0" presId="urn:microsoft.com/office/officeart/2018/2/layout/IconVerticalSolidList"/>
    <dgm:cxn modelId="{9500D86D-6B97-4BDA-8117-D7C00B3B90EC}" type="presParOf" srcId="{92A43DFF-E199-46BB-B13F-407511250F93}" destId="{2F661965-A3B6-4C0F-9B3B-734174A83D09}" srcOrd="0" destOrd="0" presId="urn:microsoft.com/office/officeart/2018/2/layout/IconVerticalSolidList"/>
    <dgm:cxn modelId="{8E5639BF-36FF-48F5-8594-ED6030BBF604}" type="presParOf" srcId="{92A43DFF-E199-46BB-B13F-407511250F93}" destId="{F9B00CBE-FCFE-44A1-885B-32DDB3B6B5E0}" srcOrd="1" destOrd="0" presId="urn:microsoft.com/office/officeart/2018/2/layout/IconVerticalSolidList"/>
    <dgm:cxn modelId="{6E5B31DD-34B6-4B00-A232-B92C9242078B}" type="presParOf" srcId="{92A43DFF-E199-46BB-B13F-407511250F93}" destId="{5D9D50FF-1DDD-4128-BFF4-018D8D135DD0}" srcOrd="2" destOrd="0" presId="urn:microsoft.com/office/officeart/2018/2/layout/IconVerticalSolidList"/>
    <dgm:cxn modelId="{D509BE44-E3B3-4C2E-A057-130EC1A8BA42}" type="presParOf" srcId="{92A43DFF-E199-46BB-B13F-407511250F93}" destId="{6126807B-5FAD-43B4-B1BC-CDF6098FA76A}" srcOrd="3" destOrd="0" presId="urn:microsoft.com/office/officeart/2018/2/layout/IconVerticalSolidList"/>
    <dgm:cxn modelId="{B0F40430-E88C-4483-8A2F-86638FF45F33}" type="presParOf" srcId="{92A43DFF-E199-46BB-B13F-407511250F93}" destId="{F70582E2-66DF-4F31-BAA5-379BA9BCA19F}" srcOrd="4" destOrd="0" presId="urn:microsoft.com/office/officeart/2018/2/layout/IconVerticalSolidList"/>
    <dgm:cxn modelId="{28B26CF8-C242-4ED8-921C-43EA889416EA}" type="presParOf" srcId="{EA16A599-986B-46BF-9DFC-CF7CE4371AF5}" destId="{00226534-A5E9-4EDC-9FFE-0722118D54F4}" srcOrd="3" destOrd="0" presId="urn:microsoft.com/office/officeart/2018/2/layout/IconVerticalSolidList"/>
    <dgm:cxn modelId="{2CB314B1-0BB5-4CFA-98E8-75147EA39365}" type="presParOf" srcId="{EA16A599-986B-46BF-9DFC-CF7CE4371AF5}" destId="{959BBE85-682A-49AC-952E-56F648EC2659}" srcOrd="4" destOrd="0" presId="urn:microsoft.com/office/officeart/2018/2/layout/IconVerticalSolidList"/>
    <dgm:cxn modelId="{B91DCF0A-2046-4EFC-80B5-6C1C058D6914}" type="presParOf" srcId="{959BBE85-682A-49AC-952E-56F648EC2659}" destId="{7E79117D-BF92-49E3-B3D6-6103D85FCD6F}" srcOrd="0" destOrd="0" presId="urn:microsoft.com/office/officeart/2018/2/layout/IconVerticalSolidList"/>
    <dgm:cxn modelId="{3B961639-E8CB-47EC-ABBF-7C8C6C7017EF}" type="presParOf" srcId="{959BBE85-682A-49AC-952E-56F648EC2659}" destId="{D6CA620C-2F61-472D-AF41-44C416CF5A6D}" srcOrd="1" destOrd="0" presId="urn:microsoft.com/office/officeart/2018/2/layout/IconVerticalSolidList"/>
    <dgm:cxn modelId="{952B6E1F-6D4D-4968-83E2-5E8205D0F950}" type="presParOf" srcId="{959BBE85-682A-49AC-952E-56F648EC2659}" destId="{6EF2E304-637D-4030-BFBD-B93131F39B07}" srcOrd="2" destOrd="0" presId="urn:microsoft.com/office/officeart/2018/2/layout/IconVerticalSolidList"/>
    <dgm:cxn modelId="{CA217DEC-3568-41E7-A8DC-A9F1450DDCFA}" type="presParOf" srcId="{959BBE85-682A-49AC-952E-56F648EC2659}" destId="{7F749DB8-128B-4771-A58D-DC19FDA759E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6F50C7-8C4B-4F7F-8043-79480A1E2402}"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2D83347E-8FB9-42E0-8990-2527D608CC27}">
      <dgm:prSet/>
      <dgm:spPr/>
      <dgm:t>
        <a:bodyPr/>
        <a:lstStyle/>
        <a:p>
          <a:r>
            <a:rPr lang="en-US" b="0" i="0"/>
            <a:t>WiredTiger uses document-level concurrency control for write operations. </a:t>
          </a:r>
          <a:endParaRPr lang="en-US"/>
        </a:p>
      </dgm:t>
    </dgm:pt>
    <dgm:pt modelId="{B40514CB-26E8-4511-93F3-9CDAC5713D84}" type="parTrans" cxnId="{6DDD9FB9-B86A-439D-A7E7-20EBE262C4A4}">
      <dgm:prSet/>
      <dgm:spPr/>
      <dgm:t>
        <a:bodyPr/>
        <a:lstStyle/>
        <a:p>
          <a:endParaRPr lang="en-US"/>
        </a:p>
      </dgm:t>
    </dgm:pt>
    <dgm:pt modelId="{D8EC5051-D2FB-4BB2-8B37-C51FE11DCFB3}" type="sibTrans" cxnId="{6DDD9FB9-B86A-439D-A7E7-20EBE262C4A4}">
      <dgm:prSet/>
      <dgm:spPr/>
      <dgm:t>
        <a:bodyPr/>
        <a:lstStyle/>
        <a:p>
          <a:endParaRPr lang="en-US"/>
        </a:p>
      </dgm:t>
    </dgm:pt>
    <dgm:pt modelId="{DCA6D19A-2324-4E02-9827-D755C8208E26}">
      <dgm:prSet/>
      <dgm:spPr/>
      <dgm:t>
        <a:bodyPr/>
        <a:lstStyle/>
        <a:p>
          <a:r>
            <a:rPr lang="en-US" b="0" i="0"/>
            <a:t>As a result, multiple clients can modify different documents of a collection at the same time.</a:t>
          </a:r>
          <a:endParaRPr lang="en-US"/>
        </a:p>
      </dgm:t>
    </dgm:pt>
    <dgm:pt modelId="{5BA78BA1-106F-4817-95A7-6F2EC34EC7E0}" type="parTrans" cxnId="{8BC08785-79A5-46E1-90F3-0BD2954DA3AA}">
      <dgm:prSet/>
      <dgm:spPr/>
      <dgm:t>
        <a:bodyPr/>
        <a:lstStyle/>
        <a:p>
          <a:endParaRPr lang="en-US"/>
        </a:p>
      </dgm:t>
    </dgm:pt>
    <dgm:pt modelId="{F0AFBB18-2684-4BD2-90C2-F4FDBEA37C6D}" type="sibTrans" cxnId="{8BC08785-79A5-46E1-90F3-0BD2954DA3AA}">
      <dgm:prSet/>
      <dgm:spPr/>
      <dgm:t>
        <a:bodyPr/>
        <a:lstStyle/>
        <a:p>
          <a:endParaRPr lang="en-US"/>
        </a:p>
      </dgm:t>
    </dgm:pt>
    <dgm:pt modelId="{D2AEEBFB-D9DF-4F26-A018-EBBD943B2C8B}">
      <dgm:prSet/>
      <dgm:spPr/>
      <dgm:t>
        <a:bodyPr/>
        <a:lstStyle/>
        <a:p>
          <a:r>
            <a:rPr lang="en-US" b="0" i="0"/>
            <a:t>For most read and write operations, WiredTiger uses optimistic concurrency control.</a:t>
          </a:r>
          <a:endParaRPr lang="en-US"/>
        </a:p>
      </dgm:t>
    </dgm:pt>
    <dgm:pt modelId="{2C6891AE-D8E8-4E91-A9F2-E7472989EA5C}" type="parTrans" cxnId="{B40CD4DA-257B-43D9-B217-DCB03ED4BA86}">
      <dgm:prSet/>
      <dgm:spPr/>
      <dgm:t>
        <a:bodyPr/>
        <a:lstStyle/>
        <a:p>
          <a:endParaRPr lang="en-US"/>
        </a:p>
      </dgm:t>
    </dgm:pt>
    <dgm:pt modelId="{986949F2-408F-4CC0-957C-A68B3FB489DE}" type="sibTrans" cxnId="{B40CD4DA-257B-43D9-B217-DCB03ED4BA86}">
      <dgm:prSet/>
      <dgm:spPr/>
      <dgm:t>
        <a:bodyPr/>
        <a:lstStyle/>
        <a:p>
          <a:endParaRPr lang="en-US"/>
        </a:p>
      </dgm:t>
    </dgm:pt>
    <dgm:pt modelId="{E3C5EE6F-9B11-4C2E-B73A-B9C22EE92294}">
      <dgm:prSet/>
      <dgm:spPr/>
      <dgm:t>
        <a:bodyPr/>
        <a:lstStyle/>
        <a:p>
          <a:r>
            <a:rPr lang="en-US" b="0" i="0"/>
            <a:t>WiredTiger uses only intent locks at the global, database and collection levels. </a:t>
          </a:r>
          <a:endParaRPr lang="en-US"/>
        </a:p>
      </dgm:t>
    </dgm:pt>
    <dgm:pt modelId="{2EC16C14-A728-4921-9A84-4A38A8A3BECF}" type="parTrans" cxnId="{25FBC2C6-380B-42A7-9675-F264C7D8D3A4}">
      <dgm:prSet/>
      <dgm:spPr/>
      <dgm:t>
        <a:bodyPr/>
        <a:lstStyle/>
        <a:p>
          <a:endParaRPr lang="en-US"/>
        </a:p>
      </dgm:t>
    </dgm:pt>
    <dgm:pt modelId="{303938D9-F5D2-42A9-B5B9-BE5B96A9BEF7}" type="sibTrans" cxnId="{25FBC2C6-380B-42A7-9675-F264C7D8D3A4}">
      <dgm:prSet/>
      <dgm:spPr/>
      <dgm:t>
        <a:bodyPr/>
        <a:lstStyle/>
        <a:p>
          <a:endParaRPr lang="en-US"/>
        </a:p>
      </dgm:t>
    </dgm:pt>
    <dgm:pt modelId="{FF287DCA-F231-4D33-B1BB-EC50573B9562}">
      <dgm:prSet/>
      <dgm:spPr/>
      <dgm:t>
        <a:bodyPr/>
        <a:lstStyle/>
        <a:p>
          <a:r>
            <a:rPr lang="en-US" b="0" i="0"/>
            <a:t>When the storage engine detects conflicts between two operations, one will incur a write conflict causing MongoDB to transparently retry that operation.</a:t>
          </a:r>
          <a:endParaRPr lang="en-US"/>
        </a:p>
      </dgm:t>
    </dgm:pt>
    <dgm:pt modelId="{98D18C79-E182-466B-AF54-94EDE4303163}" type="parTrans" cxnId="{4D1FB65B-D4AD-43E2-97B5-B608CB761005}">
      <dgm:prSet/>
      <dgm:spPr/>
      <dgm:t>
        <a:bodyPr/>
        <a:lstStyle/>
        <a:p>
          <a:endParaRPr lang="en-US"/>
        </a:p>
      </dgm:t>
    </dgm:pt>
    <dgm:pt modelId="{695D0129-16B2-4E88-AD4A-B8C5041F638C}" type="sibTrans" cxnId="{4D1FB65B-D4AD-43E2-97B5-B608CB761005}">
      <dgm:prSet/>
      <dgm:spPr/>
      <dgm:t>
        <a:bodyPr/>
        <a:lstStyle/>
        <a:p>
          <a:endParaRPr lang="en-US"/>
        </a:p>
      </dgm:t>
    </dgm:pt>
    <dgm:pt modelId="{4A95D77E-E86E-4B61-B3F9-3C566EC3DBC4}">
      <dgm:prSet/>
      <dgm:spPr/>
      <dgm:t>
        <a:bodyPr/>
        <a:lstStyle/>
        <a:p>
          <a:r>
            <a:rPr lang="en-US" b="0" i="0"/>
            <a:t>Some global operations, typically short lived operations involving multiple databases, still require a global “instance-wide” lock.</a:t>
          </a:r>
          <a:endParaRPr lang="en-US"/>
        </a:p>
      </dgm:t>
    </dgm:pt>
    <dgm:pt modelId="{7BE93ACC-FB4B-40F7-89D8-5F6CE4449152}" type="parTrans" cxnId="{1292C471-4695-42C9-ACD4-F49487E3C3A8}">
      <dgm:prSet/>
      <dgm:spPr/>
      <dgm:t>
        <a:bodyPr/>
        <a:lstStyle/>
        <a:p>
          <a:endParaRPr lang="en-US"/>
        </a:p>
      </dgm:t>
    </dgm:pt>
    <dgm:pt modelId="{47ABA2C8-2FBC-4406-B46E-65F1A68F0069}" type="sibTrans" cxnId="{1292C471-4695-42C9-ACD4-F49487E3C3A8}">
      <dgm:prSet/>
      <dgm:spPr/>
      <dgm:t>
        <a:bodyPr/>
        <a:lstStyle/>
        <a:p>
          <a:endParaRPr lang="en-US"/>
        </a:p>
      </dgm:t>
    </dgm:pt>
    <dgm:pt modelId="{3C180A85-C32C-4295-9B67-7D98E744C7A1}">
      <dgm:prSet/>
      <dgm:spPr/>
      <dgm:t>
        <a:bodyPr/>
        <a:lstStyle/>
        <a:p>
          <a:r>
            <a:rPr lang="en-US" b="0" i="0"/>
            <a:t>Some other operations, such as dropping a collection, still require an exclusive database lock.</a:t>
          </a:r>
          <a:endParaRPr lang="en-US"/>
        </a:p>
      </dgm:t>
    </dgm:pt>
    <dgm:pt modelId="{150DE396-48FF-4052-8373-41FAE36E5AE7}" type="parTrans" cxnId="{3A760D01-8E3F-4460-9C88-FD9541A0E47D}">
      <dgm:prSet/>
      <dgm:spPr/>
      <dgm:t>
        <a:bodyPr/>
        <a:lstStyle/>
        <a:p>
          <a:endParaRPr lang="en-US"/>
        </a:p>
      </dgm:t>
    </dgm:pt>
    <dgm:pt modelId="{7E62EA30-43F5-4689-B952-90B459CAEA8E}" type="sibTrans" cxnId="{3A760D01-8E3F-4460-9C88-FD9541A0E47D}">
      <dgm:prSet/>
      <dgm:spPr/>
      <dgm:t>
        <a:bodyPr/>
        <a:lstStyle/>
        <a:p>
          <a:endParaRPr lang="en-US"/>
        </a:p>
      </dgm:t>
    </dgm:pt>
    <dgm:pt modelId="{2410332E-63C4-4F14-A449-458614DB4D64}" type="pres">
      <dgm:prSet presAssocID="{716F50C7-8C4B-4F7F-8043-79480A1E2402}" presName="vert0" presStyleCnt="0">
        <dgm:presLayoutVars>
          <dgm:dir/>
          <dgm:animOne val="branch"/>
          <dgm:animLvl val="lvl"/>
        </dgm:presLayoutVars>
      </dgm:prSet>
      <dgm:spPr/>
    </dgm:pt>
    <dgm:pt modelId="{CDFDA7B5-27AF-4E35-AAB5-7BE33A93BB82}" type="pres">
      <dgm:prSet presAssocID="{2D83347E-8FB9-42E0-8990-2527D608CC27}" presName="thickLine" presStyleLbl="alignNode1" presStyleIdx="0" presStyleCnt="7"/>
      <dgm:spPr/>
    </dgm:pt>
    <dgm:pt modelId="{95B339FE-2031-4E63-9085-9D6C88BC75C9}" type="pres">
      <dgm:prSet presAssocID="{2D83347E-8FB9-42E0-8990-2527D608CC27}" presName="horz1" presStyleCnt="0"/>
      <dgm:spPr/>
    </dgm:pt>
    <dgm:pt modelId="{293E3EB1-995C-4D4E-8184-64DD53F55AA6}" type="pres">
      <dgm:prSet presAssocID="{2D83347E-8FB9-42E0-8990-2527D608CC27}" presName="tx1" presStyleLbl="revTx" presStyleIdx="0" presStyleCnt="7"/>
      <dgm:spPr/>
    </dgm:pt>
    <dgm:pt modelId="{6A85CB5A-8E83-4DEC-A750-621DE659EA30}" type="pres">
      <dgm:prSet presAssocID="{2D83347E-8FB9-42E0-8990-2527D608CC27}" presName="vert1" presStyleCnt="0"/>
      <dgm:spPr/>
    </dgm:pt>
    <dgm:pt modelId="{13BF6DFB-116D-455F-A128-144F9EC1B11F}" type="pres">
      <dgm:prSet presAssocID="{DCA6D19A-2324-4E02-9827-D755C8208E26}" presName="thickLine" presStyleLbl="alignNode1" presStyleIdx="1" presStyleCnt="7"/>
      <dgm:spPr/>
    </dgm:pt>
    <dgm:pt modelId="{3DEFECEF-DE31-4D3D-AF44-A61EEC9634CB}" type="pres">
      <dgm:prSet presAssocID="{DCA6D19A-2324-4E02-9827-D755C8208E26}" presName="horz1" presStyleCnt="0"/>
      <dgm:spPr/>
    </dgm:pt>
    <dgm:pt modelId="{A61B5DF9-852F-4DAE-AE2E-D6C2C88AFE15}" type="pres">
      <dgm:prSet presAssocID="{DCA6D19A-2324-4E02-9827-D755C8208E26}" presName="tx1" presStyleLbl="revTx" presStyleIdx="1" presStyleCnt="7"/>
      <dgm:spPr/>
    </dgm:pt>
    <dgm:pt modelId="{277FDAC2-7EB9-4423-9705-1590F67CB8FA}" type="pres">
      <dgm:prSet presAssocID="{DCA6D19A-2324-4E02-9827-D755C8208E26}" presName="vert1" presStyleCnt="0"/>
      <dgm:spPr/>
    </dgm:pt>
    <dgm:pt modelId="{1CF23A40-640C-4298-9742-4559D3F5AEBA}" type="pres">
      <dgm:prSet presAssocID="{D2AEEBFB-D9DF-4F26-A018-EBBD943B2C8B}" presName="thickLine" presStyleLbl="alignNode1" presStyleIdx="2" presStyleCnt="7"/>
      <dgm:spPr/>
    </dgm:pt>
    <dgm:pt modelId="{05065621-4BFE-478A-AB42-9CBDBF2DC237}" type="pres">
      <dgm:prSet presAssocID="{D2AEEBFB-D9DF-4F26-A018-EBBD943B2C8B}" presName="horz1" presStyleCnt="0"/>
      <dgm:spPr/>
    </dgm:pt>
    <dgm:pt modelId="{BDD929D3-D12D-4C58-BCBA-81C8F37FE4B9}" type="pres">
      <dgm:prSet presAssocID="{D2AEEBFB-D9DF-4F26-A018-EBBD943B2C8B}" presName="tx1" presStyleLbl="revTx" presStyleIdx="2" presStyleCnt="7"/>
      <dgm:spPr/>
    </dgm:pt>
    <dgm:pt modelId="{0CFEE88F-219D-4855-A088-6D6D29F8F0DA}" type="pres">
      <dgm:prSet presAssocID="{D2AEEBFB-D9DF-4F26-A018-EBBD943B2C8B}" presName="vert1" presStyleCnt="0"/>
      <dgm:spPr/>
    </dgm:pt>
    <dgm:pt modelId="{3CFB3BCD-D2AE-4F98-B15D-4A5C196483DB}" type="pres">
      <dgm:prSet presAssocID="{E3C5EE6F-9B11-4C2E-B73A-B9C22EE92294}" presName="thickLine" presStyleLbl="alignNode1" presStyleIdx="3" presStyleCnt="7"/>
      <dgm:spPr/>
    </dgm:pt>
    <dgm:pt modelId="{3082C529-6819-4B7B-970E-4B4661D5AE47}" type="pres">
      <dgm:prSet presAssocID="{E3C5EE6F-9B11-4C2E-B73A-B9C22EE92294}" presName="horz1" presStyleCnt="0"/>
      <dgm:spPr/>
    </dgm:pt>
    <dgm:pt modelId="{F162AE33-B7F3-4712-A3DF-BC590F9D6D2A}" type="pres">
      <dgm:prSet presAssocID="{E3C5EE6F-9B11-4C2E-B73A-B9C22EE92294}" presName="tx1" presStyleLbl="revTx" presStyleIdx="3" presStyleCnt="7"/>
      <dgm:spPr/>
    </dgm:pt>
    <dgm:pt modelId="{D2717E87-D08D-4151-8C45-76035A29E364}" type="pres">
      <dgm:prSet presAssocID="{E3C5EE6F-9B11-4C2E-B73A-B9C22EE92294}" presName="vert1" presStyleCnt="0"/>
      <dgm:spPr/>
    </dgm:pt>
    <dgm:pt modelId="{1DC2CD74-5AFC-43B9-9BCA-158FBB58C836}" type="pres">
      <dgm:prSet presAssocID="{FF287DCA-F231-4D33-B1BB-EC50573B9562}" presName="thickLine" presStyleLbl="alignNode1" presStyleIdx="4" presStyleCnt="7" custLinFactNeighborY="2313"/>
      <dgm:spPr/>
    </dgm:pt>
    <dgm:pt modelId="{D263BAE2-98B7-4C65-9148-9C0C8B7CE4D7}" type="pres">
      <dgm:prSet presAssocID="{FF287DCA-F231-4D33-B1BB-EC50573B9562}" presName="horz1" presStyleCnt="0"/>
      <dgm:spPr/>
    </dgm:pt>
    <dgm:pt modelId="{0AA86FE7-3029-44E1-BD38-3FFD5051FEEF}" type="pres">
      <dgm:prSet presAssocID="{FF287DCA-F231-4D33-B1BB-EC50573B9562}" presName="tx1" presStyleLbl="revTx" presStyleIdx="4" presStyleCnt="7"/>
      <dgm:spPr/>
    </dgm:pt>
    <dgm:pt modelId="{CF813B89-13A9-4A8B-95FC-A74819E73725}" type="pres">
      <dgm:prSet presAssocID="{FF287DCA-F231-4D33-B1BB-EC50573B9562}" presName="vert1" presStyleCnt="0"/>
      <dgm:spPr/>
    </dgm:pt>
    <dgm:pt modelId="{A70E691C-5348-4FED-B26D-7C46B61BFAF4}" type="pres">
      <dgm:prSet presAssocID="{4A95D77E-E86E-4B61-B3F9-3C566EC3DBC4}" presName="thickLine" presStyleLbl="alignNode1" presStyleIdx="5" presStyleCnt="7"/>
      <dgm:spPr/>
    </dgm:pt>
    <dgm:pt modelId="{BEC55159-9215-41A8-A808-44E9C48A8346}" type="pres">
      <dgm:prSet presAssocID="{4A95D77E-E86E-4B61-B3F9-3C566EC3DBC4}" presName="horz1" presStyleCnt="0"/>
      <dgm:spPr/>
    </dgm:pt>
    <dgm:pt modelId="{7B30C2F4-219E-4160-BC15-40D4EE4A038D}" type="pres">
      <dgm:prSet presAssocID="{4A95D77E-E86E-4B61-B3F9-3C566EC3DBC4}" presName="tx1" presStyleLbl="revTx" presStyleIdx="5" presStyleCnt="7"/>
      <dgm:spPr/>
    </dgm:pt>
    <dgm:pt modelId="{0BDA67DB-417B-41E6-AAE3-25A36DF16811}" type="pres">
      <dgm:prSet presAssocID="{4A95D77E-E86E-4B61-B3F9-3C566EC3DBC4}" presName="vert1" presStyleCnt="0"/>
      <dgm:spPr/>
    </dgm:pt>
    <dgm:pt modelId="{524B5112-0AD7-4186-87E4-926EED9981EF}" type="pres">
      <dgm:prSet presAssocID="{3C180A85-C32C-4295-9B67-7D98E744C7A1}" presName="thickLine" presStyleLbl="alignNode1" presStyleIdx="6" presStyleCnt="7"/>
      <dgm:spPr/>
    </dgm:pt>
    <dgm:pt modelId="{5790E894-0993-46DD-86DE-406E3899FBD2}" type="pres">
      <dgm:prSet presAssocID="{3C180A85-C32C-4295-9B67-7D98E744C7A1}" presName="horz1" presStyleCnt="0"/>
      <dgm:spPr/>
    </dgm:pt>
    <dgm:pt modelId="{EAC1DE97-62AA-4B2C-B21C-79E607B4F0ED}" type="pres">
      <dgm:prSet presAssocID="{3C180A85-C32C-4295-9B67-7D98E744C7A1}" presName="tx1" presStyleLbl="revTx" presStyleIdx="6" presStyleCnt="7"/>
      <dgm:spPr/>
    </dgm:pt>
    <dgm:pt modelId="{826EDE45-8011-4906-B2CE-B5DAB1116C30}" type="pres">
      <dgm:prSet presAssocID="{3C180A85-C32C-4295-9B67-7D98E744C7A1}" presName="vert1" presStyleCnt="0"/>
      <dgm:spPr/>
    </dgm:pt>
  </dgm:ptLst>
  <dgm:cxnLst>
    <dgm:cxn modelId="{3A760D01-8E3F-4460-9C88-FD9541A0E47D}" srcId="{716F50C7-8C4B-4F7F-8043-79480A1E2402}" destId="{3C180A85-C32C-4295-9B67-7D98E744C7A1}" srcOrd="6" destOrd="0" parTransId="{150DE396-48FF-4052-8373-41FAE36E5AE7}" sibTransId="{7E62EA30-43F5-4689-B952-90B459CAEA8E}"/>
    <dgm:cxn modelId="{5C8CBB18-BFC0-4CEF-B0BB-2595E0E49088}" type="presOf" srcId="{FF287DCA-F231-4D33-B1BB-EC50573B9562}" destId="{0AA86FE7-3029-44E1-BD38-3FFD5051FEEF}" srcOrd="0" destOrd="0" presId="urn:microsoft.com/office/officeart/2008/layout/LinedList"/>
    <dgm:cxn modelId="{4D1FB65B-D4AD-43E2-97B5-B608CB761005}" srcId="{716F50C7-8C4B-4F7F-8043-79480A1E2402}" destId="{FF287DCA-F231-4D33-B1BB-EC50573B9562}" srcOrd="4" destOrd="0" parTransId="{98D18C79-E182-466B-AF54-94EDE4303163}" sibTransId="{695D0129-16B2-4E88-AD4A-B8C5041F638C}"/>
    <dgm:cxn modelId="{8F6C0963-87DA-4AEB-B8E0-06EFD5750725}" type="presOf" srcId="{3C180A85-C32C-4295-9B67-7D98E744C7A1}" destId="{EAC1DE97-62AA-4B2C-B21C-79E607B4F0ED}" srcOrd="0" destOrd="0" presId="urn:microsoft.com/office/officeart/2008/layout/LinedList"/>
    <dgm:cxn modelId="{A8EBC364-695E-40E3-BD9D-97808B3F209F}" type="presOf" srcId="{716F50C7-8C4B-4F7F-8043-79480A1E2402}" destId="{2410332E-63C4-4F14-A449-458614DB4D64}" srcOrd="0" destOrd="0" presId="urn:microsoft.com/office/officeart/2008/layout/LinedList"/>
    <dgm:cxn modelId="{1292C471-4695-42C9-ACD4-F49487E3C3A8}" srcId="{716F50C7-8C4B-4F7F-8043-79480A1E2402}" destId="{4A95D77E-E86E-4B61-B3F9-3C566EC3DBC4}" srcOrd="5" destOrd="0" parTransId="{7BE93ACC-FB4B-40F7-89D8-5F6CE4449152}" sibTransId="{47ABA2C8-2FBC-4406-B46E-65F1A68F0069}"/>
    <dgm:cxn modelId="{31607153-714F-43E0-80AE-EDB325AD3A5E}" type="presOf" srcId="{E3C5EE6F-9B11-4C2E-B73A-B9C22EE92294}" destId="{F162AE33-B7F3-4712-A3DF-BC590F9D6D2A}" srcOrd="0" destOrd="0" presId="urn:microsoft.com/office/officeart/2008/layout/LinedList"/>
    <dgm:cxn modelId="{F0E9DD74-64C9-4CF3-8A0C-A73CAC8A5B87}" type="presOf" srcId="{4A95D77E-E86E-4B61-B3F9-3C566EC3DBC4}" destId="{7B30C2F4-219E-4160-BC15-40D4EE4A038D}" srcOrd="0" destOrd="0" presId="urn:microsoft.com/office/officeart/2008/layout/LinedList"/>
    <dgm:cxn modelId="{8BC08785-79A5-46E1-90F3-0BD2954DA3AA}" srcId="{716F50C7-8C4B-4F7F-8043-79480A1E2402}" destId="{DCA6D19A-2324-4E02-9827-D755C8208E26}" srcOrd="1" destOrd="0" parTransId="{5BA78BA1-106F-4817-95A7-6F2EC34EC7E0}" sibTransId="{F0AFBB18-2684-4BD2-90C2-F4FDBEA37C6D}"/>
    <dgm:cxn modelId="{7559A98F-22DE-43C5-B0F6-BF3D2D7ED5F4}" type="presOf" srcId="{DCA6D19A-2324-4E02-9827-D755C8208E26}" destId="{A61B5DF9-852F-4DAE-AE2E-D6C2C88AFE15}" srcOrd="0" destOrd="0" presId="urn:microsoft.com/office/officeart/2008/layout/LinedList"/>
    <dgm:cxn modelId="{6DDD9FB9-B86A-439D-A7E7-20EBE262C4A4}" srcId="{716F50C7-8C4B-4F7F-8043-79480A1E2402}" destId="{2D83347E-8FB9-42E0-8990-2527D608CC27}" srcOrd="0" destOrd="0" parTransId="{B40514CB-26E8-4511-93F3-9CDAC5713D84}" sibTransId="{D8EC5051-D2FB-4BB2-8B37-C51FE11DCFB3}"/>
    <dgm:cxn modelId="{25FBC2C6-380B-42A7-9675-F264C7D8D3A4}" srcId="{716F50C7-8C4B-4F7F-8043-79480A1E2402}" destId="{E3C5EE6F-9B11-4C2E-B73A-B9C22EE92294}" srcOrd="3" destOrd="0" parTransId="{2EC16C14-A728-4921-9A84-4A38A8A3BECF}" sibTransId="{303938D9-F5D2-42A9-B5B9-BE5B96A9BEF7}"/>
    <dgm:cxn modelId="{AB6721CD-646B-4754-80F9-0784B75E24E8}" type="presOf" srcId="{2D83347E-8FB9-42E0-8990-2527D608CC27}" destId="{293E3EB1-995C-4D4E-8184-64DD53F55AA6}" srcOrd="0" destOrd="0" presId="urn:microsoft.com/office/officeart/2008/layout/LinedList"/>
    <dgm:cxn modelId="{B40CD4DA-257B-43D9-B217-DCB03ED4BA86}" srcId="{716F50C7-8C4B-4F7F-8043-79480A1E2402}" destId="{D2AEEBFB-D9DF-4F26-A018-EBBD943B2C8B}" srcOrd="2" destOrd="0" parTransId="{2C6891AE-D8E8-4E91-A9F2-E7472989EA5C}" sibTransId="{986949F2-408F-4CC0-957C-A68B3FB489DE}"/>
    <dgm:cxn modelId="{C1B7F9E0-AA49-43AC-B0D9-75DDB54ABF31}" type="presOf" srcId="{D2AEEBFB-D9DF-4F26-A018-EBBD943B2C8B}" destId="{BDD929D3-D12D-4C58-BCBA-81C8F37FE4B9}" srcOrd="0" destOrd="0" presId="urn:microsoft.com/office/officeart/2008/layout/LinedList"/>
    <dgm:cxn modelId="{D109FA03-D225-4A51-82AA-08065A18596B}" type="presParOf" srcId="{2410332E-63C4-4F14-A449-458614DB4D64}" destId="{CDFDA7B5-27AF-4E35-AAB5-7BE33A93BB82}" srcOrd="0" destOrd="0" presId="urn:microsoft.com/office/officeart/2008/layout/LinedList"/>
    <dgm:cxn modelId="{854BBF09-4678-48E3-83FA-B1DE13F2F4AD}" type="presParOf" srcId="{2410332E-63C4-4F14-A449-458614DB4D64}" destId="{95B339FE-2031-4E63-9085-9D6C88BC75C9}" srcOrd="1" destOrd="0" presId="urn:microsoft.com/office/officeart/2008/layout/LinedList"/>
    <dgm:cxn modelId="{12773DBE-194C-4003-B96C-045640F65CD3}" type="presParOf" srcId="{95B339FE-2031-4E63-9085-9D6C88BC75C9}" destId="{293E3EB1-995C-4D4E-8184-64DD53F55AA6}" srcOrd="0" destOrd="0" presId="urn:microsoft.com/office/officeart/2008/layout/LinedList"/>
    <dgm:cxn modelId="{670B9035-02C5-49DF-8B2C-C6114038D70B}" type="presParOf" srcId="{95B339FE-2031-4E63-9085-9D6C88BC75C9}" destId="{6A85CB5A-8E83-4DEC-A750-621DE659EA30}" srcOrd="1" destOrd="0" presId="urn:microsoft.com/office/officeart/2008/layout/LinedList"/>
    <dgm:cxn modelId="{631903BC-4B15-4CD1-9460-D774CC31C161}" type="presParOf" srcId="{2410332E-63C4-4F14-A449-458614DB4D64}" destId="{13BF6DFB-116D-455F-A128-144F9EC1B11F}" srcOrd="2" destOrd="0" presId="urn:microsoft.com/office/officeart/2008/layout/LinedList"/>
    <dgm:cxn modelId="{26E61FD8-F61D-4CF0-B285-0DB7A0AD721C}" type="presParOf" srcId="{2410332E-63C4-4F14-A449-458614DB4D64}" destId="{3DEFECEF-DE31-4D3D-AF44-A61EEC9634CB}" srcOrd="3" destOrd="0" presId="urn:microsoft.com/office/officeart/2008/layout/LinedList"/>
    <dgm:cxn modelId="{E5CEEEE1-3C8E-42A3-B1EB-AA0356134179}" type="presParOf" srcId="{3DEFECEF-DE31-4D3D-AF44-A61EEC9634CB}" destId="{A61B5DF9-852F-4DAE-AE2E-D6C2C88AFE15}" srcOrd="0" destOrd="0" presId="urn:microsoft.com/office/officeart/2008/layout/LinedList"/>
    <dgm:cxn modelId="{4A6BED5E-D99F-4B35-93AD-AA673F7D97B0}" type="presParOf" srcId="{3DEFECEF-DE31-4D3D-AF44-A61EEC9634CB}" destId="{277FDAC2-7EB9-4423-9705-1590F67CB8FA}" srcOrd="1" destOrd="0" presId="urn:microsoft.com/office/officeart/2008/layout/LinedList"/>
    <dgm:cxn modelId="{D235AF07-41E5-4A84-BA0B-D75A06D74CB0}" type="presParOf" srcId="{2410332E-63C4-4F14-A449-458614DB4D64}" destId="{1CF23A40-640C-4298-9742-4559D3F5AEBA}" srcOrd="4" destOrd="0" presId="urn:microsoft.com/office/officeart/2008/layout/LinedList"/>
    <dgm:cxn modelId="{7380DF7B-5314-4F7A-99B1-A4A1AB56E0E7}" type="presParOf" srcId="{2410332E-63C4-4F14-A449-458614DB4D64}" destId="{05065621-4BFE-478A-AB42-9CBDBF2DC237}" srcOrd="5" destOrd="0" presId="urn:microsoft.com/office/officeart/2008/layout/LinedList"/>
    <dgm:cxn modelId="{0949DB42-79EB-4C89-A75E-69E1ABCE81AE}" type="presParOf" srcId="{05065621-4BFE-478A-AB42-9CBDBF2DC237}" destId="{BDD929D3-D12D-4C58-BCBA-81C8F37FE4B9}" srcOrd="0" destOrd="0" presId="urn:microsoft.com/office/officeart/2008/layout/LinedList"/>
    <dgm:cxn modelId="{F98B2945-2276-487A-B09B-275A80F07D66}" type="presParOf" srcId="{05065621-4BFE-478A-AB42-9CBDBF2DC237}" destId="{0CFEE88F-219D-4855-A088-6D6D29F8F0DA}" srcOrd="1" destOrd="0" presId="urn:microsoft.com/office/officeart/2008/layout/LinedList"/>
    <dgm:cxn modelId="{4C386D7D-C5B6-4109-8878-B8F73DFED297}" type="presParOf" srcId="{2410332E-63C4-4F14-A449-458614DB4D64}" destId="{3CFB3BCD-D2AE-4F98-B15D-4A5C196483DB}" srcOrd="6" destOrd="0" presId="urn:microsoft.com/office/officeart/2008/layout/LinedList"/>
    <dgm:cxn modelId="{37621B32-98B9-4250-8134-1E4F0003F3DE}" type="presParOf" srcId="{2410332E-63C4-4F14-A449-458614DB4D64}" destId="{3082C529-6819-4B7B-970E-4B4661D5AE47}" srcOrd="7" destOrd="0" presId="urn:microsoft.com/office/officeart/2008/layout/LinedList"/>
    <dgm:cxn modelId="{716F8890-A002-43BC-959B-A9B28C6805E8}" type="presParOf" srcId="{3082C529-6819-4B7B-970E-4B4661D5AE47}" destId="{F162AE33-B7F3-4712-A3DF-BC590F9D6D2A}" srcOrd="0" destOrd="0" presId="urn:microsoft.com/office/officeart/2008/layout/LinedList"/>
    <dgm:cxn modelId="{5A61DDEB-B296-4CE3-8A7B-A6F79D41E041}" type="presParOf" srcId="{3082C529-6819-4B7B-970E-4B4661D5AE47}" destId="{D2717E87-D08D-4151-8C45-76035A29E364}" srcOrd="1" destOrd="0" presId="urn:microsoft.com/office/officeart/2008/layout/LinedList"/>
    <dgm:cxn modelId="{B0C498D5-DABC-4E4C-BB15-6727934BF7CF}" type="presParOf" srcId="{2410332E-63C4-4F14-A449-458614DB4D64}" destId="{1DC2CD74-5AFC-43B9-9BCA-158FBB58C836}" srcOrd="8" destOrd="0" presId="urn:microsoft.com/office/officeart/2008/layout/LinedList"/>
    <dgm:cxn modelId="{84333A8A-1707-4197-AB2F-42F4D822B093}" type="presParOf" srcId="{2410332E-63C4-4F14-A449-458614DB4D64}" destId="{D263BAE2-98B7-4C65-9148-9C0C8B7CE4D7}" srcOrd="9" destOrd="0" presId="urn:microsoft.com/office/officeart/2008/layout/LinedList"/>
    <dgm:cxn modelId="{EF1B0449-303A-4667-B751-6A0B01575238}" type="presParOf" srcId="{D263BAE2-98B7-4C65-9148-9C0C8B7CE4D7}" destId="{0AA86FE7-3029-44E1-BD38-3FFD5051FEEF}" srcOrd="0" destOrd="0" presId="urn:microsoft.com/office/officeart/2008/layout/LinedList"/>
    <dgm:cxn modelId="{3916E803-8841-4730-8B9F-61B06C07F583}" type="presParOf" srcId="{D263BAE2-98B7-4C65-9148-9C0C8B7CE4D7}" destId="{CF813B89-13A9-4A8B-95FC-A74819E73725}" srcOrd="1" destOrd="0" presId="urn:microsoft.com/office/officeart/2008/layout/LinedList"/>
    <dgm:cxn modelId="{13D59C4E-A32A-44FF-8CB9-CBA9925E1061}" type="presParOf" srcId="{2410332E-63C4-4F14-A449-458614DB4D64}" destId="{A70E691C-5348-4FED-B26D-7C46B61BFAF4}" srcOrd="10" destOrd="0" presId="urn:microsoft.com/office/officeart/2008/layout/LinedList"/>
    <dgm:cxn modelId="{172E2257-B64B-439F-85F8-E5E76F926174}" type="presParOf" srcId="{2410332E-63C4-4F14-A449-458614DB4D64}" destId="{BEC55159-9215-41A8-A808-44E9C48A8346}" srcOrd="11" destOrd="0" presId="urn:microsoft.com/office/officeart/2008/layout/LinedList"/>
    <dgm:cxn modelId="{A95176E3-FB63-47EC-9566-2869927074FE}" type="presParOf" srcId="{BEC55159-9215-41A8-A808-44E9C48A8346}" destId="{7B30C2F4-219E-4160-BC15-40D4EE4A038D}" srcOrd="0" destOrd="0" presId="urn:microsoft.com/office/officeart/2008/layout/LinedList"/>
    <dgm:cxn modelId="{8E9EB20B-7A0C-482D-9A6E-55C57EB3C54C}" type="presParOf" srcId="{BEC55159-9215-41A8-A808-44E9C48A8346}" destId="{0BDA67DB-417B-41E6-AAE3-25A36DF16811}" srcOrd="1" destOrd="0" presId="urn:microsoft.com/office/officeart/2008/layout/LinedList"/>
    <dgm:cxn modelId="{7C8306F0-099A-4AC4-ADF0-E37436904853}" type="presParOf" srcId="{2410332E-63C4-4F14-A449-458614DB4D64}" destId="{524B5112-0AD7-4186-87E4-926EED9981EF}" srcOrd="12" destOrd="0" presId="urn:microsoft.com/office/officeart/2008/layout/LinedList"/>
    <dgm:cxn modelId="{361FD664-7473-42AF-9857-04A36E3987C7}" type="presParOf" srcId="{2410332E-63C4-4F14-A449-458614DB4D64}" destId="{5790E894-0993-46DD-86DE-406E3899FBD2}" srcOrd="13" destOrd="0" presId="urn:microsoft.com/office/officeart/2008/layout/LinedList"/>
    <dgm:cxn modelId="{9B80F7E1-FFCF-43DA-8D95-E5600F6C4090}" type="presParOf" srcId="{5790E894-0993-46DD-86DE-406E3899FBD2}" destId="{EAC1DE97-62AA-4B2C-B21C-79E607B4F0ED}" srcOrd="0" destOrd="0" presId="urn:microsoft.com/office/officeart/2008/layout/LinedList"/>
    <dgm:cxn modelId="{2D1E974E-FDC4-47F0-AC3A-839724F27623}" type="presParOf" srcId="{5790E894-0993-46DD-86DE-406E3899FBD2}" destId="{826EDE45-8011-4906-B2CE-B5DAB1116C3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EEAAFA-2FF6-406B-BD07-92E2059F72C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E30D451-CBB1-4F09-8F81-CEDE69F27DAE}">
      <dgm:prSet custT="1"/>
      <dgm:spPr/>
      <dgm:t>
        <a:bodyPr/>
        <a:lstStyle/>
        <a:p>
          <a:r>
            <a:rPr lang="en-US" sz="2000" b="0" i="0"/>
            <a:t>WiredTiger uses MultiVersion Concurrency Control (MVCC). </a:t>
          </a:r>
          <a:endParaRPr lang="en-US" sz="2000"/>
        </a:p>
      </dgm:t>
    </dgm:pt>
    <dgm:pt modelId="{3DE60196-D03D-4E24-94C7-7CD49D0FA40F}" type="parTrans" cxnId="{D8645F7B-7ECB-47C3-85B2-A4EFB38D6FFE}">
      <dgm:prSet/>
      <dgm:spPr/>
      <dgm:t>
        <a:bodyPr/>
        <a:lstStyle/>
        <a:p>
          <a:endParaRPr lang="en-US"/>
        </a:p>
      </dgm:t>
    </dgm:pt>
    <dgm:pt modelId="{A7194384-96E2-484C-9A0D-621B2AB332A3}" type="sibTrans" cxnId="{D8645F7B-7ECB-47C3-85B2-A4EFB38D6FFE}">
      <dgm:prSet/>
      <dgm:spPr/>
      <dgm:t>
        <a:bodyPr/>
        <a:lstStyle/>
        <a:p>
          <a:endParaRPr lang="en-US"/>
        </a:p>
      </dgm:t>
    </dgm:pt>
    <dgm:pt modelId="{93FDCCFE-1A47-4D7F-B8A4-D3918C8140A4}">
      <dgm:prSet custT="1"/>
      <dgm:spPr/>
      <dgm:t>
        <a:bodyPr/>
        <a:lstStyle/>
        <a:p>
          <a:r>
            <a:rPr lang="en-US" sz="2000" b="0" i="0"/>
            <a:t>At the start of an operation, WiredTiger provides a point-in-time snapshot of the data to the operation. </a:t>
          </a:r>
          <a:endParaRPr lang="en-US" sz="2000"/>
        </a:p>
      </dgm:t>
    </dgm:pt>
    <dgm:pt modelId="{829270F3-178D-4507-AD6F-00CAD9BD1B1E}" type="parTrans" cxnId="{4FC380F6-33E3-4370-AA36-4D5EF8C7815B}">
      <dgm:prSet/>
      <dgm:spPr/>
      <dgm:t>
        <a:bodyPr/>
        <a:lstStyle/>
        <a:p>
          <a:endParaRPr lang="en-US"/>
        </a:p>
      </dgm:t>
    </dgm:pt>
    <dgm:pt modelId="{BCD91074-29C6-4D92-A9E6-8514D974DB46}" type="sibTrans" cxnId="{4FC380F6-33E3-4370-AA36-4D5EF8C7815B}">
      <dgm:prSet/>
      <dgm:spPr/>
      <dgm:t>
        <a:bodyPr/>
        <a:lstStyle/>
        <a:p>
          <a:endParaRPr lang="en-US"/>
        </a:p>
      </dgm:t>
    </dgm:pt>
    <dgm:pt modelId="{33C99902-5CDA-4DDB-9B20-DB229C8F19CD}">
      <dgm:prSet custT="1"/>
      <dgm:spPr/>
      <dgm:t>
        <a:bodyPr/>
        <a:lstStyle/>
        <a:p>
          <a:r>
            <a:rPr lang="en-US" sz="2000" b="0" i="0"/>
            <a:t>A snapshot presents a consistent view of the in-memory data.</a:t>
          </a:r>
          <a:endParaRPr lang="en-US" sz="2000"/>
        </a:p>
      </dgm:t>
    </dgm:pt>
    <dgm:pt modelId="{4654C83F-B665-479A-A42D-284109502A87}" type="parTrans" cxnId="{26BAE468-6FDD-4BD3-9F28-F7243338FFEC}">
      <dgm:prSet/>
      <dgm:spPr/>
      <dgm:t>
        <a:bodyPr/>
        <a:lstStyle/>
        <a:p>
          <a:endParaRPr lang="en-US"/>
        </a:p>
      </dgm:t>
    </dgm:pt>
    <dgm:pt modelId="{BA12EC25-499C-4DDF-B24B-215866F4DE4F}" type="sibTrans" cxnId="{26BAE468-6FDD-4BD3-9F28-F7243338FFEC}">
      <dgm:prSet/>
      <dgm:spPr/>
      <dgm:t>
        <a:bodyPr/>
        <a:lstStyle/>
        <a:p>
          <a:endParaRPr lang="en-US"/>
        </a:p>
      </dgm:t>
    </dgm:pt>
    <dgm:pt modelId="{82A8B67E-713F-4ADE-A02F-57A6A4816ACA}">
      <dgm:prSet custT="1"/>
      <dgm:spPr/>
      <dgm:t>
        <a:bodyPr/>
        <a:lstStyle/>
        <a:p>
          <a:r>
            <a:rPr lang="en-US" sz="2000" b="0" i="0"/>
            <a:t>When writing to disk, WiredTiger writes all the data in a snapshot to disk in a consistent way across all data files. </a:t>
          </a:r>
          <a:endParaRPr lang="en-US" sz="2000"/>
        </a:p>
      </dgm:t>
    </dgm:pt>
    <dgm:pt modelId="{3E9165D8-2833-425F-A0D3-34D41336162F}" type="parTrans" cxnId="{D98D5F0B-A62F-4B21-AF76-B4380A994C17}">
      <dgm:prSet/>
      <dgm:spPr/>
      <dgm:t>
        <a:bodyPr/>
        <a:lstStyle/>
        <a:p>
          <a:endParaRPr lang="en-US"/>
        </a:p>
      </dgm:t>
    </dgm:pt>
    <dgm:pt modelId="{D9044956-95DA-4234-B534-E1BDF7A040F9}" type="sibTrans" cxnId="{D98D5F0B-A62F-4B21-AF76-B4380A994C17}">
      <dgm:prSet/>
      <dgm:spPr/>
      <dgm:t>
        <a:bodyPr/>
        <a:lstStyle/>
        <a:p>
          <a:endParaRPr lang="en-US"/>
        </a:p>
      </dgm:t>
    </dgm:pt>
    <dgm:pt modelId="{C9533B9A-CA34-479D-B7D3-3EF2962A7DC8}">
      <dgm:prSet custT="1"/>
      <dgm:spPr/>
      <dgm:t>
        <a:bodyPr/>
        <a:lstStyle/>
        <a:p>
          <a:r>
            <a:rPr lang="en-US" sz="2000" b="0" i="0"/>
            <a:t>The now-durable data act as a checkpoint in the data files. </a:t>
          </a:r>
          <a:endParaRPr lang="en-US" sz="2000"/>
        </a:p>
      </dgm:t>
    </dgm:pt>
    <dgm:pt modelId="{5D569AF7-DA66-4E0B-8EB5-4FA10280BC47}" type="parTrans" cxnId="{F8B1682B-1A72-4B89-AB10-EFDEBE6E311C}">
      <dgm:prSet/>
      <dgm:spPr/>
      <dgm:t>
        <a:bodyPr/>
        <a:lstStyle/>
        <a:p>
          <a:endParaRPr lang="en-US"/>
        </a:p>
      </dgm:t>
    </dgm:pt>
    <dgm:pt modelId="{0354F83F-6DFC-4DA7-9FFF-6C3AD7E25C05}" type="sibTrans" cxnId="{F8B1682B-1A72-4B89-AB10-EFDEBE6E311C}">
      <dgm:prSet/>
      <dgm:spPr/>
      <dgm:t>
        <a:bodyPr/>
        <a:lstStyle/>
        <a:p>
          <a:endParaRPr lang="en-US"/>
        </a:p>
      </dgm:t>
    </dgm:pt>
    <dgm:pt modelId="{D11C232A-B4AF-4A71-B15B-5B695503446F}">
      <dgm:prSet custT="1"/>
      <dgm:spPr/>
      <dgm:t>
        <a:bodyPr/>
        <a:lstStyle/>
        <a:p>
          <a:r>
            <a:rPr lang="en-US" sz="2000" b="0" i="0" dirty="0"/>
            <a:t>The checkpoint ensures that the data files are consistent up to and including the last checkpoint; i.e. checkpoints can act as recovery points.</a:t>
          </a:r>
          <a:endParaRPr lang="en-US" sz="2000" dirty="0"/>
        </a:p>
      </dgm:t>
    </dgm:pt>
    <dgm:pt modelId="{FCEA504D-18A0-4F4D-99C4-3DDE9DB83AC7}" type="parTrans" cxnId="{0ECA9658-78A3-4E2E-8A06-35471DDFD606}">
      <dgm:prSet/>
      <dgm:spPr/>
      <dgm:t>
        <a:bodyPr/>
        <a:lstStyle/>
        <a:p>
          <a:endParaRPr lang="en-US"/>
        </a:p>
      </dgm:t>
    </dgm:pt>
    <dgm:pt modelId="{F1EBD390-2433-4FE9-BA56-CAA3810A7278}" type="sibTrans" cxnId="{0ECA9658-78A3-4E2E-8A06-35471DDFD606}">
      <dgm:prSet/>
      <dgm:spPr/>
      <dgm:t>
        <a:bodyPr/>
        <a:lstStyle/>
        <a:p>
          <a:endParaRPr lang="en-US"/>
        </a:p>
      </dgm:t>
    </dgm:pt>
    <dgm:pt modelId="{90F26A5A-5BA9-4F78-98E6-4380294F2DF3}" type="pres">
      <dgm:prSet presAssocID="{D7EEAAFA-2FF6-406B-BD07-92E2059F72C2}" presName="linear" presStyleCnt="0">
        <dgm:presLayoutVars>
          <dgm:animLvl val="lvl"/>
          <dgm:resizeHandles val="exact"/>
        </dgm:presLayoutVars>
      </dgm:prSet>
      <dgm:spPr/>
    </dgm:pt>
    <dgm:pt modelId="{E99C45CA-3135-46A3-B95C-BFD136CC4E3B}" type="pres">
      <dgm:prSet presAssocID="{3E30D451-CBB1-4F09-8F81-CEDE69F27DAE}" presName="parentText" presStyleLbl="node1" presStyleIdx="0" presStyleCnt="6">
        <dgm:presLayoutVars>
          <dgm:chMax val="0"/>
          <dgm:bulletEnabled val="1"/>
        </dgm:presLayoutVars>
      </dgm:prSet>
      <dgm:spPr/>
    </dgm:pt>
    <dgm:pt modelId="{A05B8278-B900-45F1-BB96-6E2C51F6C327}" type="pres">
      <dgm:prSet presAssocID="{A7194384-96E2-484C-9A0D-621B2AB332A3}" presName="spacer" presStyleCnt="0"/>
      <dgm:spPr/>
    </dgm:pt>
    <dgm:pt modelId="{22E08167-6B33-4E39-8FAD-EADCA05D297E}" type="pres">
      <dgm:prSet presAssocID="{93FDCCFE-1A47-4D7F-B8A4-D3918C8140A4}" presName="parentText" presStyleLbl="node1" presStyleIdx="1" presStyleCnt="6">
        <dgm:presLayoutVars>
          <dgm:chMax val="0"/>
          <dgm:bulletEnabled val="1"/>
        </dgm:presLayoutVars>
      </dgm:prSet>
      <dgm:spPr/>
    </dgm:pt>
    <dgm:pt modelId="{8F2FAB38-734D-40CB-A8FB-0CA28F26C4F6}" type="pres">
      <dgm:prSet presAssocID="{BCD91074-29C6-4D92-A9E6-8514D974DB46}" presName="spacer" presStyleCnt="0"/>
      <dgm:spPr/>
    </dgm:pt>
    <dgm:pt modelId="{274F7141-AE6B-412D-89F8-F8433FC5A362}" type="pres">
      <dgm:prSet presAssocID="{33C99902-5CDA-4DDB-9B20-DB229C8F19CD}" presName="parentText" presStyleLbl="node1" presStyleIdx="2" presStyleCnt="6">
        <dgm:presLayoutVars>
          <dgm:chMax val="0"/>
          <dgm:bulletEnabled val="1"/>
        </dgm:presLayoutVars>
      </dgm:prSet>
      <dgm:spPr/>
    </dgm:pt>
    <dgm:pt modelId="{50CF00A5-04AA-4872-88F1-DC84B0F181B0}" type="pres">
      <dgm:prSet presAssocID="{BA12EC25-499C-4DDF-B24B-215866F4DE4F}" presName="spacer" presStyleCnt="0"/>
      <dgm:spPr/>
    </dgm:pt>
    <dgm:pt modelId="{63436F34-A41C-4A1D-B9B6-7B57C6CBB93B}" type="pres">
      <dgm:prSet presAssocID="{82A8B67E-713F-4ADE-A02F-57A6A4816ACA}" presName="parentText" presStyleLbl="node1" presStyleIdx="3" presStyleCnt="6">
        <dgm:presLayoutVars>
          <dgm:chMax val="0"/>
          <dgm:bulletEnabled val="1"/>
        </dgm:presLayoutVars>
      </dgm:prSet>
      <dgm:spPr/>
    </dgm:pt>
    <dgm:pt modelId="{139912D1-C24B-49EA-86A9-99C44557714D}" type="pres">
      <dgm:prSet presAssocID="{D9044956-95DA-4234-B534-E1BDF7A040F9}" presName="spacer" presStyleCnt="0"/>
      <dgm:spPr/>
    </dgm:pt>
    <dgm:pt modelId="{4222997E-4633-46DB-850D-C3FB5E5AB632}" type="pres">
      <dgm:prSet presAssocID="{C9533B9A-CA34-479D-B7D3-3EF2962A7DC8}" presName="parentText" presStyleLbl="node1" presStyleIdx="4" presStyleCnt="6">
        <dgm:presLayoutVars>
          <dgm:chMax val="0"/>
          <dgm:bulletEnabled val="1"/>
        </dgm:presLayoutVars>
      </dgm:prSet>
      <dgm:spPr/>
    </dgm:pt>
    <dgm:pt modelId="{D7E4E755-14BF-4543-9024-895ADFB947E8}" type="pres">
      <dgm:prSet presAssocID="{0354F83F-6DFC-4DA7-9FFF-6C3AD7E25C05}" presName="spacer" presStyleCnt="0"/>
      <dgm:spPr/>
    </dgm:pt>
    <dgm:pt modelId="{E20DA25B-C6F3-410E-9645-18BEE34875EA}" type="pres">
      <dgm:prSet presAssocID="{D11C232A-B4AF-4A71-B15B-5B695503446F}" presName="parentText" presStyleLbl="node1" presStyleIdx="5" presStyleCnt="6">
        <dgm:presLayoutVars>
          <dgm:chMax val="0"/>
          <dgm:bulletEnabled val="1"/>
        </dgm:presLayoutVars>
      </dgm:prSet>
      <dgm:spPr/>
    </dgm:pt>
  </dgm:ptLst>
  <dgm:cxnLst>
    <dgm:cxn modelId="{4BC79401-8260-4ABA-8CF2-76A8A4D3DF43}" type="presOf" srcId="{D7EEAAFA-2FF6-406B-BD07-92E2059F72C2}" destId="{90F26A5A-5BA9-4F78-98E6-4380294F2DF3}" srcOrd="0" destOrd="0" presId="urn:microsoft.com/office/officeart/2005/8/layout/vList2"/>
    <dgm:cxn modelId="{D98D5F0B-A62F-4B21-AF76-B4380A994C17}" srcId="{D7EEAAFA-2FF6-406B-BD07-92E2059F72C2}" destId="{82A8B67E-713F-4ADE-A02F-57A6A4816ACA}" srcOrd="3" destOrd="0" parTransId="{3E9165D8-2833-425F-A0D3-34D41336162F}" sibTransId="{D9044956-95DA-4234-B534-E1BDF7A040F9}"/>
    <dgm:cxn modelId="{2DC5A020-087E-493D-BBE8-5F128B021A24}" type="presOf" srcId="{C9533B9A-CA34-479D-B7D3-3EF2962A7DC8}" destId="{4222997E-4633-46DB-850D-C3FB5E5AB632}" srcOrd="0" destOrd="0" presId="urn:microsoft.com/office/officeart/2005/8/layout/vList2"/>
    <dgm:cxn modelId="{1C501125-015C-4B19-A909-01C771855435}" type="presOf" srcId="{3E30D451-CBB1-4F09-8F81-CEDE69F27DAE}" destId="{E99C45CA-3135-46A3-B95C-BFD136CC4E3B}" srcOrd="0" destOrd="0" presId="urn:microsoft.com/office/officeart/2005/8/layout/vList2"/>
    <dgm:cxn modelId="{F8B1682B-1A72-4B89-AB10-EFDEBE6E311C}" srcId="{D7EEAAFA-2FF6-406B-BD07-92E2059F72C2}" destId="{C9533B9A-CA34-479D-B7D3-3EF2962A7DC8}" srcOrd="4" destOrd="0" parTransId="{5D569AF7-DA66-4E0B-8EB5-4FA10280BC47}" sibTransId="{0354F83F-6DFC-4DA7-9FFF-6C3AD7E25C05}"/>
    <dgm:cxn modelId="{26BAE468-6FDD-4BD3-9F28-F7243338FFEC}" srcId="{D7EEAAFA-2FF6-406B-BD07-92E2059F72C2}" destId="{33C99902-5CDA-4DDB-9B20-DB229C8F19CD}" srcOrd="2" destOrd="0" parTransId="{4654C83F-B665-479A-A42D-284109502A87}" sibTransId="{BA12EC25-499C-4DDF-B24B-215866F4DE4F}"/>
    <dgm:cxn modelId="{5BB7A277-D121-401E-AFC6-3AC199D30265}" type="presOf" srcId="{93FDCCFE-1A47-4D7F-B8A4-D3918C8140A4}" destId="{22E08167-6B33-4E39-8FAD-EADCA05D297E}" srcOrd="0" destOrd="0" presId="urn:microsoft.com/office/officeart/2005/8/layout/vList2"/>
    <dgm:cxn modelId="{0ECA9658-78A3-4E2E-8A06-35471DDFD606}" srcId="{D7EEAAFA-2FF6-406B-BD07-92E2059F72C2}" destId="{D11C232A-B4AF-4A71-B15B-5B695503446F}" srcOrd="5" destOrd="0" parTransId="{FCEA504D-18A0-4F4D-99C4-3DDE9DB83AC7}" sibTransId="{F1EBD390-2433-4FE9-BA56-CAA3810A7278}"/>
    <dgm:cxn modelId="{D8645F7B-7ECB-47C3-85B2-A4EFB38D6FFE}" srcId="{D7EEAAFA-2FF6-406B-BD07-92E2059F72C2}" destId="{3E30D451-CBB1-4F09-8F81-CEDE69F27DAE}" srcOrd="0" destOrd="0" parTransId="{3DE60196-D03D-4E24-94C7-7CD49D0FA40F}" sibTransId="{A7194384-96E2-484C-9A0D-621B2AB332A3}"/>
    <dgm:cxn modelId="{C4E51087-6641-4521-A359-2FB4D462AFA8}" type="presOf" srcId="{D11C232A-B4AF-4A71-B15B-5B695503446F}" destId="{E20DA25B-C6F3-410E-9645-18BEE34875EA}" srcOrd="0" destOrd="0" presId="urn:microsoft.com/office/officeart/2005/8/layout/vList2"/>
    <dgm:cxn modelId="{7144AFA6-E191-40F6-BE10-5349F7BD5D88}" type="presOf" srcId="{82A8B67E-713F-4ADE-A02F-57A6A4816ACA}" destId="{63436F34-A41C-4A1D-B9B6-7B57C6CBB93B}" srcOrd="0" destOrd="0" presId="urn:microsoft.com/office/officeart/2005/8/layout/vList2"/>
    <dgm:cxn modelId="{680AD7B8-91CB-49FB-B9AD-EFD598454B87}" type="presOf" srcId="{33C99902-5CDA-4DDB-9B20-DB229C8F19CD}" destId="{274F7141-AE6B-412D-89F8-F8433FC5A362}" srcOrd="0" destOrd="0" presId="urn:microsoft.com/office/officeart/2005/8/layout/vList2"/>
    <dgm:cxn modelId="{4FC380F6-33E3-4370-AA36-4D5EF8C7815B}" srcId="{D7EEAAFA-2FF6-406B-BD07-92E2059F72C2}" destId="{93FDCCFE-1A47-4D7F-B8A4-D3918C8140A4}" srcOrd="1" destOrd="0" parTransId="{829270F3-178D-4507-AD6F-00CAD9BD1B1E}" sibTransId="{BCD91074-29C6-4D92-A9E6-8514D974DB46}"/>
    <dgm:cxn modelId="{BDEEDC4F-3261-444B-9DE6-00667DC86203}" type="presParOf" srcId="{90F26A5A-5BA9-4F78-98E6-4380294F2DF3}" destId="{E99C45CA-3135-46A3-B95C-BFD136CC4E3B}" srcOrd="0" destOrd="0" presId="urn:microsoft.com/office/officeart/2005/8/layout/vList2"/>
    <dgm:cxn modelId="{80FA5FCE-B597-48D7-832D-873005CAC782}" type="presParOf" srcId="{90F26A5A-5BA9-4F78-98E6-4380294F2DF3}" destId="{A05B8278-B900-45F1-BB96-6E2C51F6C327}" srcOrd="1" destOrd="0" presId="urn:microsoft.com/office/officeart/2005/8/layout/vList2"/>
    <dgm:cxn modelId="{989C51B9-7E1E-4E8E-B419-7195BD39B340}" type="presParOf" srcId="{90F26A5A-5BA9-4F78-98E6-4380294F2DF3}" destId="{22E08167-6B33-4E39-8FAD-EADCA05D297E}" srcOrd="2" destOrd="0" presId="urn:microsoft.com/office/officeart/2005/8/layout/vList2"/>
    <dgm:cxn modelId="{AD603B50-4463-43F0-8700-21EAB22C8C6C}" type="presParOf" srcId="{90F26A5A-5BA9-4F78-98E6-4380294F2DF3}" destId="{8F2FAB38-734D-40CB-A8FB-0CA28F26C4F6}" srcOrd="3" destOrd="0" presId="urn:microsoft.com/office/officeart/2005/8/layout/vList2"/>
    <dgm:cxn modelId="{22FA766B-2D57-4964-9022-9AC29C548BD7}" type="presParOf" srcId="{90F26A5A-5BA9-4F78-98E6-4380294F2DF3}" destId="{274F7141-AE6B-412D-89F8-F8433FC5A362}" srcOrd="4" destOrd="0" presId="urn:microsoft.com/office/officeart/2005/8/layout/vList2"/>
    <dgm:cxn modelId="{86A912D9-D5D2-43C6-AC8A-023891912C53}" type="presParOf" srcId="{90F26A5A-5BA9-4F78-98E6-4380294F2DF3}" destId="{50CF00A5-04AA-4872-88F1-DC84B0F181B0}" srcOrd="5" destOrd="0" presId="urn:microsoft.com/office/officeart/2005/8/layout/vList2"/>
    <dgm:cxn modelId="{FB145DF9-B41F-4571-B147-3DB28DCD77F5}" type="presParOf" srcId="{90F26A5A-5BA9-4F78-98E6-4380294F2DF3}" destId="{63436F34-A41C-4A1D-B9B6-7B57C6CBB93B}" srcOrd="6" destOrd="0" presId="urn:microsoft.com/office/officeart/2005/8/layout/vList2"/>
    <dgm:cxn modelId="{DD37E1EB-64A7-4FEB-9ECA-9FAF90561F2C}" type="presParOf" srcId="{90F26A5A-5BA9-4F78-98E6-4380294F2DF3}" destId="{139912D1-C24B-49EA-86A9-99C44557714D}" srcOrd="7" destOrd="0" presId="urn:microsoft.com/office/officeart/2005/8/layout/vList2"/>
    <dgm:cxn modelId="{F1697DBC-7477-40CD-8A0B-2C290865B751}" type="presParOf" srcId="{90F26A5A-5BA9-4F78-98E6-4380294F2DF3}" destId="{4222997E-4633-46DB-850D-C3FB5E5AB632}" srcOrd="8" destOrd="0" presId="urn:microsoft.com/office/officeart/2005/8/layout/vList2"/>
    <dgm:cxn modelId="{F174410F-73BA-400F-8058-5FE978B42828}" type="presParOf" srcId="{90F26A5A-5BA9-4F78-98E6-4380294F2DF3}" destId="{D7E4E755-14BF-4543-9024-895ADFB947E8}" srcOrd="9" destOrd="0" presId="urn:microsoft.com/office/officeart/2005/8/layout/vList2"/>
    <dgm:cxn modelId="{76AFBFF7-D7EF-4272-B614-D0D6A3B844AE}" type="presParOf" srcId="{90F26A5A-5BA9-4F78-98E6-4380294F2DF3}" destId="{E20DA25B-C6F3-410E-9645-18BEE34875E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06DA26-AABF-4D28-A75C-0EBB6084ABF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40504AA-A76E-40BF-815F-34C6466CCFF9}">
      <dgm:prSet custT="1"/>
      <dgm:spPr/>
      <dgm:t>
        <a:bodyPr/>
        <a:lstStyle/>
        <a:p>
          <a:r>
            <a:rPr lang="en-US" sz="1800" b="0" i="0"/>
            <a:t>Starting in version 3.6, MongoDB configures WiredTiger to create checkpoints (i.e. write the snapshot data to disk) at intervals of 60 seconds.</a:t>
          </a:r>
          <a:endParaRPr lang="en-US" sz="1800"/>
        </a:p>
      </dgm:t>
    </dgm:pt>
    <dgm:pt modelId="{24BDADB2-9B65-436D-A684-2B3E2EF2A27B}" type="parTrans" cxnId="{14049B22-A554-482B-B73C-B95FD4C0383C}">
      <dgm:prSet/>
      <dgm:spPr/>
      <dgm:t>
        <a:bodyPr/>
        <a:lstStyle/>
        <a:p>
          <a:endParaRPr lang="en-US"/>
        </a:p>
      </dgm:t>
    </dgm:pt>
    <dgm:pt modelId="{657215DD-CE03-4B06-AC25-21951D301697}" type="sibTrans" cxnId="{14049B22-A554-482B-B73C-B95FD4C0383C}">
      <dgm:prSet/>
      <dgm:spPr/>
      <dgm:t>
        <a:bodyPr/>
        <a:lstStyle/>
        <a:p>
          <a:endParaRPr lang="en-US"/>
        </a:p>
      </dgm:t>
    </dgm:pt>
    <dgm:pt modelId="{E24160AC-3925-427B-A1B5-946C312F048C}">
      <dgm:prSet custT="1"/>
      <dgm:spPr/>
      <dgm:t>
        <a:bodyPr/>
        <a:lstStyle/>
        <a:p>
          <a:r>
            <a:rPr lang="en-US" sz="1700" b="0" i="0" dirty="0"/>
            <a:t>In earlier versions, MongoDB sets checkpoints to occur in </a:t>
          </a:r>
          <a:r>
            <a:rPr lang="en-US" sz="1700" b="0" i="0" dirty="0" err="1"/>
            <a:t>WiredTiger</a:t>
          </a:r>
          <a:r>
            <a:rPr lang="en-US" sz="1700" b="0" i="0" dirty="0"/>
            <a:t> on user data at an interval of 60 seconds or when 2 GB of journal data has been written, whichever occurs first.</a:t>
          </a:r>
          <a:endParaRPr lang="en-US" sz="1700" dirty="0"/>
        </a:p>
      </dgm:t>
    </dgm:pt>
    <dgm:pt modelId="{1F295C4B-A024-46E8-83A8-D854B1D871E5}" type="parTrans" cxnId="{7795C336-3651-4ED1-BD67-C819BAF56608}">
      <dgm:prSet/>
      <dgm:spPr/>
      <dgm:t>
        <a:bodyPr/>
        <a:lstStyle/>
        <a:p>
          <a:endParaRPr lang="en-US"/>
        </a:p>
      </dgm:t>
    </dgm:pt>
    <dgm:pt modelId="{6A142155-97A4-4B24-84F9-EC0553265A07}" type="sibTrans" cxnId="{7795C336-3651-4ED1-BD67-C819BAF56608}">
      <dgm:prSet/>
      <dgm:spPr/>
      <dgm:t>
        <a:bodyPr/>
        <a:lstStyle/>
        <a:p>
          <a:endParaRPr lang="en-US"/>
        </a:p>
      </dgm:t>
    </dgm:pt>
    <dgm:pt modelId="{003BB959-5BB2-4BAA-A916-3B7CEB95EA52}">
      <dgm:prSet custT="1"/>
      <dgm:spPr/>
      <dgm:t>
        <a:bodyPr/>
        <a:lstStyle/>
        <a:p>
          <a:r>
            <a:rPr lang="en-US" sz="1800" b="0" i="0"/>
            <a:t>During the write of a new checkpoint, the previous checkpoint is still valid. </a:t>
          </a:r>
          <a:endParaRPr lang="en-US" sz="1800"/>
        </a:p>
      </dgm:t>
    </dgm:pt>
    <dgm:pt modelId="{2B55B5A0-BF86-4683-AE46-0FF8E9144212}" type="parTrans" cxnId="{F44BE7F9-333B-42A6-B6D5-028445229DBB}">
      <dgm:prSet/>
      <dgm:spPr/>
      <dgm:t>
        <a:bodyPr/>
        <a:lstStyle/>
        <a:p>
          <a:endParaRPr lang="en-US"/>
        </a:p>
      </dgm:t>
    </dgm:pt>
    <dgm:pt modelId="{9DA8B302-DC97-442F-BA1B-076BCF94E4C9}" type="sibTrans" cxnId="{F44BE7F9-333B-42A6-B6D5-028445229DBB}">
      <dgm:prSet/>
      <dgm:spPr/>
      <dgm:t>
        <a:bodyPr/>
        <a:lstStyle/>
        <a:p>
          <a:endParaRPr lang="en-US"/>
        </a:p>
      </dgm:t>
    </dgm:pt>
    <dgm:pt modelId="{983C21B7-8C23-4634-AC47-3C47A7D111B3}">
      <dgm:prSet custT="1"/>
      <dgm:spPr/>
      <dgm:t>
        <a:bodyPr/>
        <a:lstStyle/>
        <a:p>
          <a:r>
            <a:rPr lang="en-US" sz="1800" b="0" i="0" dirty="0"/>
            <a:t>As such, even if MongoDB terminates or encounters an error while writing a new checkpoint, upon restart, MongoDB can recover from the last valid checkpoint.</a:t>
          </a:r>
          <a:endParaRPr lang="en-US" sz="1800" dirty="0"/>
        </a:p>
      </dgm:t>
    </dgm:pt>
    <dgm:pt modelId="{EF68737D-C4FA-459B-ADC0-4C1C61CC3434}" type="parTrans" cxnId="{A8257921-BCAA-4A24-97BE-3C14CC059826}">
      <dgm:prSet/>
      <dgm:spPr/>
      <dgm:t>
        <a:bodyPr/>
        <a:lstStyle/>
        <a:p>
          <a:endParaRPr lang="en-US"/>
        </a:p>
      </dgm:t>
    </dgm:pt>
    <dgm:pt modelId="{A1C97823-1ECF-430C-8FD8-122511FC9E8D}" type="sibTrans" cxnId="{A8257921-BCAA-4A24-97BE-3C14CC059826}">
      <dgm:prSet/>
      <dgm:spPr/>
      <dgm:t>
        <a:bodyPr/>
        <a:lstStyle/>
        <a:p>
          <a:endParaRPr lang="en-US"/>
        </a:p>
      </dgm:t>
    </dgm:pt>
    <dgm:pt modelId="{C1AA02F4-1ECB-470F-8873-1468B2791E67}">
      <dgm:prSet custT="1"/>
      <dgm:spPr/>
      <dgm:t>
        <a:bodyPr/>
        <a:lstStyle/>
        <a:p>
          <a:r>
            <a:rPr lang="en-US" sz="1800" b="0" i="0"/>
            <a:t>The new checkpoint becomes accessible and permanent when WiredTiger’s metadata table is atomically updated to reference the new checkpoint.</a:t>
          </a:r>
          <a:endParaRPr lang="en-US" sz="1800"/>
        </a:p>
      </dgm:t>
    </dgm:pt>
    <dgm:pt modelId="{9A580BC6-A78B-4457-944F-F75FC48D5C57}" type="parTrans" cxnId="{7E35E99C-5EE9-41F2-99D4-3D628621FB8F}">
      <dgm:prSet/>
      <dgm:spPr/>
      <dgm:t>
        <a:bodyPr/>
        <a:lstStyle/>
        <a:p>
          <a:endParaRPr lang="en-US"/>
        </a:p>
      </dgm:t>
    </dgm:pt>
    <dgm:pt modelId="{BD579257-C6C3-4F68-BC7F-020C27E0D81D}" type="sibTrans" cxnId="{7E35E99C-5EE9-41F2-99D4-3D628621FB8F}">
      <dgm:prSet/>
      <dgm:spPr/>
      <dgm:t>
        <a:bodyPr/>
        <a:lstStyle/>
        <a:p>
          <a:endParaRPr lang="en-US"/>
        </a:p>
      </dgm:t>
    </dgm:pt>
    <dgm:pt modelId="{2073D2C9-CF6E-4975-A88C-BAEC6283A8C9}">
      <dgm:prSet custT="1"/>
      <dgm:spPr/>
      <dgm:t>
        <a:bodyPr/>
        <a:lstStyle/>
        <a:p>
          <a:r>
            <a:rPr lang="en-US" sz="1800" b="0" i="0"/>
            <a:t>Once the new checkpoint is accessible, WiredTiger frees pages from the old checkpoints.</a:t>
          </a:r>
          <a:endParaRPr lang="en-US" sz="1800"/>
        </a:p>
      </dgm:t>
    </dgm:pt>
    <dgm:pt modelId="{2BBCCCC4-3AF0-4649-95C2-26DAA03B1CBC}" type="parTrans" cxnId="{CA367661-55BE-4181-8927-63DE02274D59}">
      <dgm:prSet/>
      <dgm:spPr/>
      <dgm:t>
        <a:bodyPr/>
        <a:lstStyle/>
        <a:p>
          <a:endParaRPr lang="en-US"/>
        </a:p>
      </dgm:t>
    </dgm:pt>
    <dgm:pt modelId="{A9D5405F-162F-4ECC-87D2-036D35250362}" type="sibTrans" cxnId="{CA367661-55BE-4181-8927-63DE02274D59}">
      <dgm:prSet/>
      <dgm:spPr/>
      <dgm:t>
        <a:bodyPr/>
        <a:lstStyle/>
        <a:p>
          <a:endParaRPr lang="en-US"/>
        </a:p>
      </dgm:t>
    </dgm:pt>
    <dgm:pt modelId="{FD3963B6-A069-4611-9C25-0A1EC6CAD585}">
      <dgm:prSet custT="1"/>
      <dgm:spPr/>
      <dgm:t>
        <a:bodyPr/>
        <a:lstStyle/>
        <a:p>
          <a:r>
            <a:rPr lang="en-US" sz="1800" b="0" i="0"/>
            <a:t>Using WiredTiger, even without journaling, MongoDB can recover from the last checkpoint; however, to recover changes made after the last checkpoint, run with journaling</a:t>
          </a:r>
          <a:endParaRPr lang="en-US" sz="1800"/>
        </a:p>
      </dgm:t>
    </dgm:pt>
    <dgm:pt modelId="{F0B4DF13-E93E-4D95-9738-4570FFF852F2}" type="parTrans" cxnId="{CDD464F5-6274-4BAB-B0C6-99A4728B5A0E}">
      <dgm:prSet/>
      <dgm:spPr/>
      <dgm:t>
        <a:bodyPr/>
        <a:lstStyle/>
        <a:p>
          <a:endParaRPr lang="en-US"/>
        </a:p>
      </dgm:t>
    </dgm:pt>
    <dgm:pt modelId="{C6BE203B-DFC7-4EBE-833B-8EF04AC68E0B}" type="sibTrans" cxnId="{CDD464F5-6274-4BAB-B0C6-99A4728B5A0E}">
      <dgm:prSet/>
      <dgm:spPr/>
      <dgm:t>
        <a:bodyPr/>
        <a:lstStyle/>
        <a:p>
          <a:endParaRPr lang="en-US"/>
        </a:p>
      </dgm:t>
    </dgm:pt>
    <dgm:pt modelId="{505B6743-CEC5-45F7-8075-BD0B2247F189}" type="pres">
      <dgm:prSet presAssocID="{B406DA26-AABF-4D28-A75C-0EBB6084ABF2}" presName="linear" presStyleCnt="0">
        <dgm:presLayoutVars>
          <dgm:animLvl val="lvl"/>
          <dgm:resizeHandles val="exact"/>
        </dgm:presLayoutVars>
      </dgm:prSet>
      <dgm:spPr/>
    </dgm:pt>
    <dgm:pt modelId="{9595CBFD-DF55-4A14-9604-FCC6EAD1D87B}" type="pres">
      <dgm:prSet presAssocID="{040504AA-A76E-40BF-815F-34C6466CCFF9}" presName="parentText" presStyleLbl="node1" presStyleIdx="0" presStyleCnt="7">
        <dgm:presLayoutVars>
          <dgm:chMax val="0"/>
          <dgm:bulletEnabled val="1"/>
        </dgm:presLayoutVars>
      </dgm:prSet>
      <dgm:spPr/>
    </dgm:pt>
    <dgm:pt modelId="{5100F1D4-6B14-4760-886A-20361A9FDCF3}" type="pres">
      <dgm:prSet presAssocID="{657215DD-CE03-4B06-AC25-21951D301697}" presName="spacer" presStyleCnt="0"/>
      <dgm:spPr/>
    </dgm:pt>
    <dgm:pt modelId="{F2EC571E-0704-4390-813B-7753C9AB287A}" type="pres">
      <dgm:prSet presAssocID="{E24160AC-3925-427B-A1B5-946C312F048C}" presName="parentText" presStyleLbl="node1" presStyleIdx="1" presStyleCnt="7">
        <dgm:presLayoutVars>
          <dgm:chMax val="0"/>
          <dgm:bulletEnabled val="1"/>
        </dgm:presLayoutVars>
      </dgm:prSet>
      <dgm:spPr/>
    </dgm:pt>
    <dgm:pt modelId="{7760A986-0F92-464C-AFA2-141E85D4784C}" type="pres">
      <dgm:prSet presAssocID="{6A142155-97A4-4B24-84F9-EC0553265A07}" presName="spacer" presStyleCnt="0"/>
      <dgm:spPr/>
    </dgm:pt>
    <dgm:pt modelId="{1725D584-750A-4239-8521-593EAA4010C1}" type="pres">
      <dgm:prSet presAssocID="{003BB959-5BB2-4BAA-A916-3B7CEB95EA52}" presName="parentText" presStyleLbl="node1" presStyleIdx="2" presStyleCnt="7">
        <dgm:presLayoutVars>
          <dgm:chMax val="0"/>
          <dgm:bulletEnabled val="1"/>
        </dgm:presLayoutVars>
      </dgm:prSet>
      <dgm:spPr/>
    </dgm:pt>
    <dgm:pt modelId="{AAAA38F7-D1BF-4375-8B1C-3965ACA67736}" type="pres">
      <dgm:prSet presAssocID="{9DA8B302-DC97-442F-BA1B-076BCF94E4C9}" presName="spacer" presStyleCnt="0"/>
      <dgm:spPr/>
    </dgm:pt>
    <dgm:pt modelId="{0BE32701-E5C6-49DF-B7CE-3EE78896F1D7}" type="pres">
      <dgm:prSet presAssocID="{983C21B7-8C23-4634-AC47-3C47A7D111B3}" presName="parentText" presStyleLbl="node1" presStyleIdx="3" presStyleCnt="7">
        <dgm:presLayoutVars>
          <dgm:chMax val="0"/>
          <dgm:bulletEnabled val="1"/>
        </dgm:presLayoutVars>
      </dgm:prSet>
      <dgm:spPr/>
    </dgm:pt>
    <dgm:pt modelId="{EDB5E202-A10D-4D47-84BA-4EDF52DAD538}" type="pres">
      <dgm:prSet presAssocID="{A1C97823-1ECF-430C-8FD8-122511FC9E8D}" presName="spacer" presStyleCnt="0"/>
      <dgm:spPr/>
    </dgm:pt>
    <dgm:pt modelId="{C90448C4-DF04-4ADE-8301-52259652A60F}" type="pres">
      <dgm:prSet presAssocID="{C1AA02F4-1ECB-470F-8873-1468B2791E67}" presName="parentText" presStyleLbl="node1" presStyleIdx="4" presStyleCnt="7">
        <dgm:presLayoutVars>
          <dgm:chMax val="0"/>
          <dgm:bulletEnabled val="1"/>
        </dgm:presLayoutVars>
      </dgm:prSet>
      <dgm:spPr/>
    </dgm:pt>
    <dgm:pt modelId="{E64E149B-41F3-4BA4-AA4F-5E81C4970368}" type="pres">
      <dgm:prSet presAssocID="{BD579257-C6C3-4F68-BC7F-020C27E0D81D}" presName="spacer" presStyleCnt="0"/>
      <dgm:spPr/>
    </dgm:pt>
    <dgm:pt modelId="{2F61A021-E306-4BD8-9022-BF08C6E0C18D}" type="pres">
      <dgm:prSet presAssocID="{2073D2C9-CF6E-4975-A88C-BAEC6283A8C9}" presName="parentText" presStyleLbl="node1" presStyleIdx="5" presStyleCnt="7">
        <dgm:presLayoutVars>
          <dgm:chMax val="0"/>
          <dgm:bulletEnabled val="1"/>
        </dgm:presLayoutVars>
      </dgm:prSet>
      <dgm:spPr/>
    </dgm:pt>
    <dgm:pt modelId="{533E9350-28FE-4A5C-B4B5-7869A71A3C5E}" type="pres">
      <dgm:prSet presAssocID="{A9D5405F-162F-4ECC-87D2-036D35250362}" presName="spacer" presStyleCnt="0"/>
      <dgm:spPr/>
    </dgm:pt>
    <dgm:pt modelId="{9E201FED-8C2E-44C7-AC6F-006DCDC80C82}" type="pres">
      <dgm:prSet presAssocID="{FD3963B6-A069-4611-9C25-0A1EC6CAD585}" presName="parentText" presStyleLbl="node1" presStyleIdx="6" presStyleCnt="7">
        <dgm:presLayoutVars>
          <dgm:chMax val="0"/>
          <dgm:bulletEnabled val="1"/>
        </dgm:presLayoutVars>
      </dgm:prSet>
      <dgm:spPr/>
    </dgm:pt>
  </dgm:ptLst>
  <dgm:cxnLst>
    <dgm:cxn modelId="{DF85290A-8411-4571-BAAD-D1637C42D4A1}" type="presOf" srcId="{C1AA02F4-1ECB-470F-8873-1468B2791E67}" destId="{C90448C4-DF04-4ADE-8301-52259652A60F}" srcOrd="0" destOrd="0" presId="urn:microsoft.com/office/officeart/2005/8/layout/vList2"/>
    <dgm:cxn modelId="{A8257921-BCAA-4A24-97BE-3C14CC059826}" srcId="{B406DA26-AABF-4D28-A75C-0EBB6084ABF2}" destId="{983C21B7-8C23-4634-AC47-3C47A7D111B3}" srcOrd="3" destOrd="0" parTransId="{EF68737D-C4FA-459B-ADC0-4C1C61CC3434}" sibTransId="{A1C97823-1ECF-430C-8FD8-122511FC9E8D}"/>
    <dgm:cxn modelId="{14049B22-A554-482B-B73C-B95FD4C0383C}" srcId="{B406DA26-AABF-4D28-A75C-0EBB6084ABF2}" destId="{040504AA-A76E-40BF-815F-34C6466CCFF9}" srcOrd="0" destOrd="0" parTransId="{24BDADB2-9B65-436D-A684-2B3E2EF2A27B}" sibTransId="{657215DD-CE03-4B06-AC25-21951D301697}"/>
    <dgm:cxn modelId="{D4958A27-3573-4755-8104-B02B68767073}" type="presOf" srcId="{E24160AC-3925-427B-A1B5-946C312F048C}" destId="{F2EC571E-0704-4390-813B-7753C9AB287A}" srcOrd="0" destOrd="0" presId="urn:microsoft.com/office/officeart/2005/8/layout/vList2"/>
    <dgm:cxn modelId="{7795C336-3651-4ED1-BD67-C819BAF56608}" srcId="{B406DA26-AABF-4D28-A75C-0EBB6084ABF2}" destId="{E24160AC-3925-427B-A1B5-946C312F048C}" srcOrd="1" destOrd="0" parTransId="{1F295C4B-A024-46E8-83A8-D854B1D871E5}" sibTransId="{6A142155-97A4-4B24-84F9-EC0553265A07}"/>
    <dgm:cxn modelId="{D5AF9837-934C-4769-9F74-5CD4BD29D602}" type="presOf" srcId="{B406DA26-AABF-4D28-A75C-0EBB6084ABF2}" destId="{505B6743-CEC5-45F7-8075-BD0B2247F189}" srcOrd="0" destOrd="0" presId="urn:microsoft.com/office/officeart/2005/8/layout/vList2"/>
    <dgm:cxn modelId="{0A6FE93C-FD09-47F0-9DED-C5EA9483DEB9}" type="presOf" srcId="{003BB959-5BB2-4BAA-A916-3B7CEB95EA52}" destId="{1725D584-750A-4239-8521-593EAA4010C1}" srcOrd="0" destOrd="0" presId="urn:microsoft.com/office/officeart/2005/8/layout/vList2"/>
    <dgm:cxn modelId="{CA367661-55BE-4181-8927-63DE02274D59}" srcId="{B406DA26-AABF-4D28-A75C-0EBB6084ABF2}" destId="{2073D2C9-CF6E-4975-A88C-BAEC6283A8C9}" srcOrd="5" destOrd="0" parTransId="{2BBCCCC4-3AF0-4649-95C2-26DAA03B1CBC}" sibTransId="{A9D5405F-162F-4ECC-87D2-036D35250362}"/>
    <dgm:cxn modelId="{A67A8D78-9698-4300-B045-D9A77ACA85CD}" type="presOf" srcId="{040504AA-A76E-40BF-815F-34C6466CCFF9}" destId="{9595CBFD-DF55-4A14-9604-FCC6EAD1D87B}" srcOrd="0" destOrd="0" presId="urn:microsoft.com/office/officeart/2005/8/layout/vList2"/>
    <dgm:cxn modelId="{627DC58B-5DE6-422B-9E5A-7351FA004DC2}" type="presOf" srcId="{2073D2C9-CF6E-4975-A88C-BAEC6283A8C9}" destId="{2F61A021-E306-4BD8-9022-BF08C6E0C18D}" srcOrd="0" destOrd="0" presId="urn:microsoft.com/office/officeart/2005/8/layout/vList2"/>
    <dgm:cxn modelId="{7E35E99C-5EE9-41F2-99D4-3D628621FB8F}" srcId="{B406DA26-AABF-4D28-A75C-0EBB6084ABF2}" destId="{C1AA02F4-1ECB-470F-8873-1468B2791E67}" srcOrd="4" destOrd="0" parTransId="{9A580BC6-A78B-4457-944F-F75FC48D5C57}" sibTransId="{BD579257-C6C3-4F68-BC7F-020C27E0D81D}"/>
    <dgm:cxn modelId="{F477A3A7-BB8D-4C4D-AAF3-A52FB82EF864}" type="presOf" srcId="{983C21B7-8C23-4634-AC47-3C47A7D111B3}" destId="{0BE32701-E5C6-49DF-B7CE-3EE78896F1D7}" srcOrd="0" destOrd="0" presId="urn:microsoft.com/office/officeart/2005/8/layout/vList2"/>
    <dgm:cxn modelId="{224898B7-D124-49FA-93D2-F351CFFDBBC9}" type="presOf" srcId="{FD3963B6-A069-4611-9C25-0A1EC6CAD585}" destId="{9E201FED-8C2E-44C7-AC6F-006DCDC80C82}" srcOrd="0" destOrd="0" presId="urn:microsoft.com/office/officeart/2005/8/layout/vList2"/>
    <dgm:cxn modelId="{CDD464F5-6274-4BAB-B0C6-99A4728B5A0E}" srcId="{B406DA26-AABF-4D28-A75C-0EBB6084ABF2}" destId="{FD3963B6-A069-4611-9C25-0A1EC6CAD585}" srcOrd="6" destOrd="0" parTransId="{F0B4DF13-E93E-4D95-9738-4570FFF852F2}" sibTransId="{C6BE203B-DFC7-4EBE-833B-8EF04AC68E0B}"/>
    <dgm:cxn modelId="{F44BE7F9-333B-42A6-B6D5-028445229DBB}" srcId="{B406DA26-AABF-4D28-A75C-0EBB6084ABF2}" destId="{003BB959-5BB2-4BAA-A916-3B7CEB95EA52}" srcOrd="2" destOrd="0" parTransId="{2B55B5A0-BF86-4683-AE46-0FF8E9144212}" sibTransId="{9DA8B302-DC97-442F-BA1B-076BCF94E4C9}"/>
    <dgm:cxn modelId="{87A6D2FD-70B1-41BC-814A-9DB6049D5044}" type="presParOf" srcId="{505B6743-CEC5-45F7-8075-BD0B2247F189}" destId="{9595CBFD-DF55-4A14-9604-FCC6EAD1D87B}" srcOrd="0" destOrd="0" presId="urn:microsoft.com/office/officeart/2005/8/layout/vList2"/>
    <dgm:cxn modelId="{BF9F048A-7C7C-434E-81E7-975898C38E9D}" type="presParOf" srcId="{505B6743-CEC5-45F7-8075-BD0B2247F189}" destId="{5100F1D4-6B14-4760-886A-20361A9FDCF3}" srcOrd="1" destOrd="0" presId="urn:microsoft.com/office/officeart/2005/8/layout/vList2"/>
    <dgm:cxn modelId="{C435B42E-5276-4AE8-8174-D4F9F7C3C25E}" type="presParOf" srcId="{505B6743-CEC5-45F7-8075-BD0B2247F189}" destId="{F2EC571E-0704-4390-813B-7753C9AB287A}" srcOrd="2" destOrd="0" presId="urn:microsoft.com/office/officeart/2005/8/layout/vList2"/>
    <dgm:cxn modelId="{A0366F61-10D5-47A8-8C7F-66AF424C3A75}" type="presParOf" srcId="{505B6743-CEC5-45F7-8075-BD0B2247F189}" destId="{7760A986-0F92-464C-AFA2-141E85D4784C}" srcOrd="3" destOrd="0" presId="urn:microsoft.com/office/officeart/2005/8/layout/vList2"/>
    <dgm:cxn modelId="{14D91397-50EF-404D-9A58-0D6A817C0430}" type="presParOf" srcId="{505B6743-CEC5-45F7-8075-BD0B2247F189}" destId="{1725D584-750A-4239-8521-593EAA4010C1}" srcOrd="4" destOrd="0" presId="urn:microsoft.com/office/officeart/2005/8/layout/vList2"/>
    <dgm:cxn modelId="{DE4B9672-B5F1-4D58-9A62-1AEE051C3627}" type="presParOf" srcId="{505B6743-CEC5-45F7-8075-BD0B2247F189}" destId="{AAAA38F7-D1BF-4375-8B1C-3965ACA67736}" srcOrd="5" destOrd="0" presId="urn:microsoft.com/office/officeart/2005/8/layout/vList2"/>
    <dgm:cxn modelId="{DC793A90-1577-4E9B-A057-94370EE939A0}" type="presParOf" srcId="{505B6743-CEC5-45F7-8075-BD0B2247F189}" destId="{0BE32701-E5C6-49DF-B7CE-3EE78896F1D7}" srcOrd="6" destOrd="0" presId="urn:microsoft.com/office/officeart/2005/8/layout/vList2"/>
    <dgm:cxn modelId="{B74C4E15-9CB6-4F4A-A2D5-43BC2C902C77}" type="presParOf" srcId="{505B6743-CEC5-45F7-8075-BD0B2247F189}" destId="{EDB5E202-A10D-4D47-84BA-4EDF52DAD538}" srcOrd="7" destOrd="0" presId="urn:microsoft.com/office/officeart/2005/8/layout/vList2"/>
    <dgm:cxn modelId="{CA1B5600-1E56-4DF4-BE40-4FC3F997A6B9}" type="presParOf" srcId="{505B6743-CEC5-45F7-8075-BD0B2247F189}" destId="{C90448C4-DF04-4ADE-8301-52259652A60F}" srcOrd="8" destOrd="0" presId="urn:microsoft.com/office/officeart/2005/8/layout/vList2"/>
    <dgm:cxn modelId="{79EE99F6-A398-4DDA-A2A4-FA7CCCF20EF4}" type="presParOf" srcId="{505B6743-CEC5-45F7-8075-BD0B2247F189}" destId="{E64E149B-41F3-4BA4-AA4F-5E81C4970368}" srcOrd="9" destOrd="0" presId="urn:microsoft.com/office/officeart/2005/8/layout/vList2"/>
    <dgm:cxn modelId="{F97B5E7E-4AF1-4233-9E39-32903E66A364}" type="presParOf" srcId="{505B6743-CEC5-45F7-8075-BD0B2247F189}" destId="{2F61A021-E306-4BD8-9022-BF08C6E0C18D}" srcOrd="10" destOrd="0" presId="urn:microsoft.com/office/officeart/2005/8/layout/vList2"/>
    <dgm:cxn modelId="{0130133A-21C9-444E-AC23-A5AB4E584822}" type="presParOf" srcId="{505B6743-CEC5-45F7-8075-BD0B2247F189}" destId="{533E9350-28FE-4A5C-B4B5-7869A71A3C5E}" srcOrd="11" destOrd="0" presId="urn:microsoft.com/office/officeart/2005/8/layout/vList2"/>
    <dgm:cxn modelId="{137405E5-3C4B-4E91-8D1D-B7A88340F806}" type="presParOf" srcId="{505B6743-CEC5-45F7-8075-BD0B2247F189}" destId="{9E201FED-8C2E-44C7-AC6F-006DCDC80C82}"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752CFA-F999-4973-915F-DB4439CACAD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FAC3780-0C30-42EE-A4BD-90EEFE259A60}">
      <dgm:prSet/>
      <dgm:spPr/>
      <dgm:t>
        <a:bodyPr/>
        <a:lstStyle/>
        <a:p>
          <a:r>
            <a:rPr lang="en-US" b="0" i="0"/>
            <a:t>Data in the filesystem cache is the same as the on-disk format, including benefits of any compression for data files. </a:t>
          </a:r>
          <a:endParaRPr lang="en-US"/>
        </a:p>
      </dgm:t>
    </dgm:pt>
    <dgm:pt modelId="{686B1D5D-51F3-45EC-8DFB-3EE62C3F36C0}" type="parTrans" cxnId="{E089B3EB-F68F-4F1D-AEA1-F405C2B29B4B}">
      <dgm:prSet/>
      <dgm:spPr/>
      <dgm:t>
        <a:bodyPr/>
        <a:lstStyle/>
        <a:p>
          <a:endParaRPr lang="en-US"/>
        </a:p>
      </dgm:t>
    </dgm:pt>
    <dgm:pt modelId="{71EA760F-5CE6-4238-95FD-4B655BF93D7E}" type="sibTrans" cxnId="{E089B3EB-F68F-4F1D-AEA1-F405C2B29B4B}">
      <dgm:prSet/>
      <dgm:spPr/>
      <dgm:t>
        <a:bodyPr/>
        <a:lstStyle/>
        <a:p>
          <a:endParaRPr lang="en-US"/>
        </a:p>
      </dgm:t>
    </dgm:pt>
    <dgm:pt modelId="{F0441CBB-7BCA-4C18-B418-C8F627625763}">
      <dgm:prSet/>
      <dgm:spPr/>
      <dgm:t>
        <a:bodyPr/>
        <a:lstStyle/>
        <a:p>
          <a:r>
            <a:rPr lang="en-US" b="0" i="0"/>
            <a:t>The filesystem cache is used by the operating system to reduce disk I/O.</a:t>
          </a:r>
          <a:endParaRPr lang="en-US"/>
        </a:p>
      </dgm:t>
    </dgm:pt>
    <dgm:pt modelId="{B3D13842-54B5-4889-82E1-026C0E3A0BA7}" type="parTrans" cxnId="{B02E8C54-EB05-472B-B59A-5E0674A191CE}">
      <dgm:prSet/>
      <dgm:spPr/>
      <dgm:t>
        <a:bodyPr/>
        <a:lstStyle/>
        <a:p>
          <a:endParaRPr lang="en-US"/>
        </a:p>
      </dgm:t>
    </dgm:pt>
    <dgm:pt modelId="{3DC83C14-6A24-41EB-89E7-E8BE58C160C8}" type="sibTrans" cxnId="{B02E8C54-EB05-472B-B59A-5E0674A191CE}">
      <dgm:prSet/>
      <dgm:spPr/>
      <dgm:t>
        <a:bodyPr/>
        <a:lstStyle/>
        <a:p>
          <a:endParaRPr lang="en-US"/>
        </a:p>
      </dgm:t>
    </dgm:pt>
    <dgm:pt modelId="{85968D92-338D-4036-A957-2F65E1F73D57}">
      <dgm:prSet/>
      <dgm:spPr/>
      <dgm:t>
        <a:bodyPr/>
        <a:lstStyle/>
        <a:p>
          <a:r>
            <a:rPr lang="en-US" b="0" i="0"/>
            <a:t>Indexes loaded in the WiredTiger internal cache have a different data representation to the on-disk format, but can still take advantage of index prefix compression to reduce RAM usage.</a:t>
          </a:r>
          <a:endParaRPr lang="en-US"/>
        </a:p>
      </dgm:t>
    </dgm:pt>
    <dgm:pt modelId="{ED1A90CB-5337-4086-AE0F-611945290E64}" type="parTrans" cxnId="{171095EE-C603-4DF1-BE07-7BF2D9A34982}">
      <dgm:prSet/>
      <dgm:spPr/>
      <dgm:t>
        <a:bodyPr/>
        <a:lstStyle/>
        <a:p>
          <a:endParaRPr lang="en-US"/>
        </a:p>
      </dgm:t>
    </dgm:pt>
    <dgm:pt modelId="{5A25ED6A-C156-4349-B2D8-5B9122ACDFA5}" type="sibTrans" cxnId="{171095EE-C603-4DF1-BE07-7BF2D9A34982}">
      <dgm:prSet/>
      <dgm:spPr/>
      <dgm:t>
        <a:bodyPr/>
        <a:lstStyle/>
        <a:p>
          <a:endParaRPr lang="en-US"/>
        </a:p>
      </dgm:t>
    </dgm:pt>
    <dgm:pt modelId="{59C6CE8B-268B-4888-B68F-6E5BD0CBC8FF}">
      <dgm:prSet/>
      <dgm:spPr/>
      <dgm:t>
        <a:bodyPr/>
        <a:lstStyle/>
        <a:p>
          <a:r>
            <a:rPr lang="en-US" b="0" i="0"/>
            <a:t>Index prefix compression deduplicates common prefixes from indexed fields.</a:t>
          </a:r>
          <a:endParaRPr lang="en-US"/>
        </a:p>
      </dgm:t>
    </dgm:pt>
    <dgm:pt modelId="{B9A1E97A-DB86-4357-84C9-59CDA747DEF3}" type="parTrans" cxnId="{9AA4F2D2-F6A9-476B-B86E-E56A34C9B030}">
      <dgm:prSet/>
      <dgm:spPr/>
      <dgm:t>
        <a:bodyPr/>
        <a:lstStyle/>
        <a:p>
          <a:endParaRPr lang="en-US"/>
        </a:p>
      </dgm:t>
    </dgm:pt>
    <dgm:pt modelId="{8F744CC1-9166-4BA4-A5EF-D31CE73DFFE0}" type="sibTrans" cxnId="{9AA4F2D2-F6A9-476B-B86E-E56A34C9B030}">
      <dgm:prSet/>
      <dgm:spPr/>
      <dgm:t>
        <a:bodyPr/>
        <a:lstStyle/>
        <a:p>
          <a:endParaRPr lang="en-US"/>
        </a:p>
      </dgm:t>
    </dgm:pt>
    <dgm:pt modelId="{5111F3BC-AC70-4DF8-9A6C-3BAE831122E9}">
      <dgm:prSet/>
      <dgm:spPr/>
      <dgm:t>
        <a:bodyPr/>
        <a:lstStyle/>
        <a:p>
          <a:r>
            <a:rPr lang="en-US" b="0" i="0"/>
            <a:t>Collection data in the WiredTiger internal cache is uncompressed and uses a different representation from the on-disk format.</a:t>
          </a:r>
          <a:endParaRPr lang="en-US"/>
        </a:p>
      </dgm:t>
    </dgm:pt>
    <dgm:pt modelId="{82683F21-8960-4374-9C32-808C1A9A8C8B}" type="parTrans" cxnId="{1C9541A0-6ABC-402D-A871-6562D05F14AF}">
      <dgm:prSet/>
      <dgm:spPr/>
      <dgm:t>
        <a:bodyPr/>
        <a:lstStyle/>
        <a:p>
          <a:endParaRPr lang="en-US"/>
        </a:p>
      </dgm:t>
    </dgm:pt>
    <dgm:pt modelId="{D3088DDB-E774-42A9-BB88-3F06A522CAAB}" type="sibTrans" cxnId="{1C9541A0-6ABC-402D-A871-6562D05F14AF}">
      <dgm:prSet/>
      <dgm:spPr/>
      <dgm:t>
        <a:bodyPr/>
        <a:lstStyle/>
        <a:p>
          <a:endParaRPr lang="en-US"/>
        </a:p>
      </dgm:t>
    </dgm:pt>
    <dgm:pt modelId="{90B10746-4E86-43D8-BF5E-7749D41411D4}">
      <dgm:prSet/>
      <dgm:spPr/>
      <dgm:t>
        <a:bodyPr/>
        <a:lstStyle/>
        <a:p>
          <a:r>
            <a:rPr lang="en-US" b="0" i="0"/>
            <a:t>Block compression can provide significant on-disk storage savings, but data must be uncompressed to be manipulated by the server.</a:t>
          </a:r>
          <a:endParaRPr lang="en-US"/>
        </a:p>
      </dgm:t>
    </dgm:pt>
    <dgm:pt modelId="{5F4089E6-FDA2-4B29-A431-62D140F8630F}" type="parTrans" cxnId="{F93CF36A-7D30-44F0-BD52-1234C66B7927}">
      <dgm:prSet/>
      <dgm:spPr/>
      <dgm:t>
        <a:bodyPr/>
        <a:lstStyle/>
        <a:p>
          <a:endParaRPr lang="en-US"/>
        </a:p>
      </dgm:t>
    </dgm:pt>
    <dgm:pt modelId="{B8993C69-CB14-43F8-84DD-4556BF454FB7}" type="sibTrans" cxnId="{F93CF36A-7D30-44F0-BD52-1234C66B7927}">
      <dgm:prSet/>
      <dgm:spPr/>
      <dgm:t>
        <a:bodyPr/>
        <a:lstStyle/>
        <a:p>
          <a:endParaRPr lang="en-US"/>
        </a:p>
      </dgm:t>
    </dgm:pt>
    <dgm:pt modelId="{7E5F8EA9-CE1A-4E9C-B4DD-7ACFF1C2E142}" type="pres">
      <dgm:prSet presAssocID="{8B752CFA-F999-4973-915F-DB4439CACAD4}" presName="linear" presStyleCnt="0">
        <dgm:presLayoutVars>
          <dgm:animLvl val="lvl"/>
          <dgm:resizeHandles val="exact"/>
        </dgm:presLayoutVars>
      </dgm:prSet>
      <dgm:spPr/>
    </dgm:pt>
    <dgm:pt modelId="{C5A1839F-778C-4576-A4CC-69E3365D2472}" type="pres">
      <dgm:prSet presAssocID="{FFAC3780-0C30-42EE-A4BD-90EEFE259A60}" presName="parentText" presStyleLbl="node1" presStyleIdx="0" presStyleCnt="6">
        <dgm:presLayoutVars>
          <dgm:chMax val="0"/>
          <dgm:bulletEnabled val="1"/>
        </dgm:presLayoutVars>
      </dgm:prSet>
      <dgm:spPr/>
    </dgm:pt>
    <dgm:pt modelId="{11E3D688-6BA2-4F3C-84F6-7B847CD2AEDE}" type="pres">
      <dgm:prSet presAssocID="{71EA760F-5CE6-4238-95FD-4B655BF93D7E}" presName="spacer" presStyleCnt="0"/>
      <dgm:spPr/>
    </dgm:pt>
    <dgm:pt modelId="{A27BB383-574C-4482-921C-EC5649495373}" type="pres">
      <dgm:prSet presAssocID="{F0441CBB-7BCA-4C18-B418-C8F627625763}" presName="parentText" presStyleLbl="node1" presStyleIdx="1" presStyleCnt="6">
        <dgm:presLayoutVars>
          <dgm:chMax val="0"/>
          <dgm:bulletEnabled val="1"/>
        </dgm:presLayoutVars>
      </dgm:prSet>
      <dgm:spPr/>
    </dgm:pt>
    <dgm:pt modelId="{1D5BBD59-4377-4B99-BF6E-813E60533929}" type="pres">
      <dgm:prSet presAssocID="{3DC83C14-6A24-41EB-89E7-E8BE58C160C8}" presName="spacer" presStyleCnt="0"/>
      <dgm:spPr/>
    </dgm:pt>
    <dgm:pt modelId="{8DFC8350-28B0-4B64-AC50-30A003DE0C3C}" type="pres">
      <dgm:prSet presAssocID="{85968D92-338D-4036-A957-2F65E1F73D57}" presName="parentText" presStyleLbl="node1" presStyleIdx="2" presStyleCnt="6">
        <dgm:presLayoutVars>
          <dgm:chMax val="0"/>
          <dgm:bulletEnabled val="1"/>
        </dgm:presLayoutVars>
      </dgm:prSet>
      <dgm:spPr/>
    </dgm:pt>
    <dgm:pt modelId="{02DBF62C-19EF-4393-9DBF-487A2D564052}" type="pres">
      <dgm:prSet presAssocID="{5A25ED6A-C156-4349-B2D8-5B9122ACDFA5}" presName="spacer" presStyleCnt="0"/>
      <dgm:spPr/>
    </dgm:pt>
    <dgm:pt modelId="{BD03FB8B-2FA5-444E-A682-B428085B0F29}" type="pres">
      <dgm:prSet presAssocID="{59C6CE8B-268B-4888-B68F-6E5BD0CBC8FF}" presName="parentText" presStyleLbl="node1" presStyleIdx="3" presStyleCnt="6">
        <dgm:presLayoutVars>
          <dgm:chMax val="0"/>
          <dgm:bulletEnabled val="1"/>
        </dgm:presLayoutVars>
      </dgm:prSet>
      <dgm:spPr/>
    </dgm:pt>
    <dgm:pt modelId="{533391B4-8217-4C39-90B1-67579A75F92F}" type="pres">
      <dgm:prSet presAssocID="{8F744CC1-9166-4BA4-A5EF-D31CE73DFFE0}" presName="spacer" presStyleCnt="0"/>
      <dgm:spPr/>
    </dgm:pt>
    <dgm:pt modelId="{39F07AE1-CD6D-4433-824E-BBF9EADCC364}" type="pres">
      <dgm:prSet presAssocID="{5111F3BC-AC70-4DF8-9A6C-3BAE831122E9}" presName="parentText" presStyleLbl="node1" presStyleIdx="4" presStyleCnt="6">
        <dgm:presLayoutVars>
          <dgm:chMax val="0"/>
          <dgm:bulletEnabled val="1"/>
        </dgm:presLayoutVars>
      </dgm:prSet>
      <dgm:spPr/>
    </dgm:pt>
    <dgm:pt modelId="{260193A4-8556-4AA4-97CE-0F3BEF83A33E}" type="pres">
      <dgm:prSet presAssocID="{D3088DDB-E774-42A9-BB88-3F06A522CAAB}" presName="spacer" presStyleCnt="0"/>
      <dgm:spPr/>
    </dgm:pt>
    <dgm:pt modelId="{93C22409-A3DC-4274-B41F-89037C42412E}" type="pres">
      <dgm:prSet presAssocID="{90B10746-4E86-43D8-BF5E-7749D41411D4}" presName="parentText" presStyleLbl="node1" presStyleIdx="5" presStyleCnt="6">
        <dgm:presLayoutVars>
          <dgm:chMax val="0"/>
          <dgm:bulletEnabled val="1"/>
        </dgm:presLayoutVars>
      </dgm:prSet>
      <dgm:spPr/>
    </dgm:pt>
  </dgm:ptLst>
  <dgm:cxnLst>
    <dgm:cxn modelId="{F5153509-944B-440C-B970-9D8BC673925F}" type="presOf" srcId="{85968D92-338D-4036-A957-2F65E1F73D57}" destId="{8DFC8350-28B0-4B64-AC50-30A003DE0C3C}" srcOrd="0" destOrd="0" presId="urn:microsoft.com/office/officeart/2005/8/layout/vList2"/>
    <dgm:cxn modelId="{9E33CB35-FDA9-44BA-B2BB-680BD399A7C3}" type="presOf" srcId="{5111F3BC-AC70-4DF8-9A6C-3BAE831122E9}" destId="{39F07AE1-CD6D-4433-824E-BBF9EADCC364}" srcOrd="0" destOrd="0" presId="urn:microsoft.com/office/officeart/2005/8/layout/vList2"/>
    <dgm:cxn modelId="{F93CF36A-7D30-44F0-BD52-1234C66B7927}" srcId="{8B752CFA-F999-4973-915F-DB4439CACAD4}" destId="{90B10746-4E86-43D8-BF5E-7749D41411D4}" srcOrd="5" destOrd="0" parTransId="{5F4089E6-FDA2-4B29-A431-62D140F8630F}" sibTransId="{B8993C69-CB14-43F8-84DD-4556BF454FB7}"/>
    <dgm:cxn modelId="{E221D052-07AC-45CD-9B85-7ACD2A9F4C44}" type="presOf" srcId="{90B10746-4E86-43D8-BF5E-7749D41411D4}" destId="{93C22409-A3DC-4274-B41F-89037C42412E}" srcOrd="0" destOrd="0" presId="urn:microsoft.com/office/officeart/2005/8/layout/vList2"/>
    <dgm:cxn modelId="{B02E8C54-EB05-472B-B59A-5E0674A191CE}" srcId="{8B752CFA-F999-4973-915F-DB4439CACAD4}" destId="{F0441CBB-7BCA-4C18-B418-C8F627625763}" srcOrd="1" destOrd="0" parTransId="{B3D13842-54B5-4889-82E1-026C0E3A0BA7}" sibTransId="{3DC83C14-6A24-41EB-89E7-E8BE58C160C8}"/>
    <dgm:cxn modelId="{A7C06575-952A-48CC-9B35-821F7B61219E}" type="presOf" srcId="{FFAC3780-0C30-42EE-A4BD-90EEFE259A60}" destId="{C5A1839F-778C-4576-A4CC-69E3365D2472}" srcOrd="0" destOrd="0" presId="urn:microsoft.com/office/officeart/2005/8/layout/vList2"/>
    <dgm:cxn modelId="{DEC0ED82-ED2C-47B9-8559-6E62E0507045}" type="presOf" srcId="{59C6CE8B-268B-4888-B68F-6E5BD0CBC8FF}" destId="{BD03FB8B-2FA5-444E-A682-B428085B0F29}" srcOrd="0" destOrd="0" presId="urn:microsoft.com/office/officeart/2005/8/layout/vList2"/>
    <dgm:cxn modelId="{853CFD9D-FF41-4A21-9772-1D95D893B2BE}" type="presOf" srcId="{F0441CBB-7BCA-4C18-B418-C8F627625763}" destId="{A27BB383-574C-4482-921C-EC5649495373}" srcOrd="0" destOrd="0" presId="urn:microsoft.com/office/officeart/2005/8/layout/vList2"/>
    <dgm:cxn modelId="{1C9541A0-6ABC-402D-A871-6562D05F14AF}" srcId="{8B752CFA-F999-4973-915F-DB4439CACAD4}" destId="{5111F3BC-AC70-4DF8-9A6C-3BAE831122E9}" srcOrd="4" destOrd="0" parTransId="{82683F21-8960-4374-9C32-808C1A9A8C8B}" sibTransId="{D3088DDB-E774-42A9-BB88-3F06A522CAAB}"/>
    <dgm:cxn modelId="{9AA4F2D2-F6A9-476B-B86E-E56A34C9B030}" srcId="{8B752CFA-F999-4973-915F-DB4439CACAD4}" destId="{59C6CE8B-268B-4888-B68F-6E5BD0CBC8FF}" srcOrd="3" destOrd="0" parTransId="{B9A1E97A-DB86-4357-84C9-59CDA747DEF3}" sibTransId="{8F744CC1-9166-4BA4-A5EF-D31CE73DFFE0}"/>
    <dgm:cxn modelId="{E089B3EB-F68F-4F1D-AEA1-F405C2B29B4B}" srcId="{8B752CFA-F999-4973-915F-DB4439CACAD4}" destId="{FFAC3780-0C30-42EE-A4BD-90EEFE259A60}" srcOrd="0" destOrd="0" parTransId="{686B1D5D-51F3-45EC-8DFB-3EE62C3F36C0}" sibTransId="{71EA760F-5CE6-4238-95FD-4B655BF93D7E}"/>
    <dgm:cxn modelId="{171095EE-C603-4DF1-BE07-7BF2D9A34982}" srcId="{8B752CFA-F999-4973-915F-DB4439CACAD4}" destId="{85968D92-338D-4036-A957-2F65E1F73D57}" srcOrd="2" destOrd="0" parTransId="{ED1A90CB-5337-4086-AE0F-611945290E64}" sibTransId="{5A25ED6A-C156-4349-B2D8-5B9122ACDFA5}"/>
    <dgm:cxn modelId="{AFE40FFC-C949-4758-9FB1-47F862CE0045}" type="presOf" srcId="{8B752CFA-F999-4973-915F-DB4439CACAD4}" destId="{7E5F8EA9-CE1A-4E9C-B4DD-7ACFF1C2E142}" srcOrd="0" destOrd="0" presId="urn:microsoft.com/office/officeart/2005/8/layout/vList2"/>
    <dgm:cxn modelId="{0A75FC61-B97B-4C5B-B8FB-2C0C6FBA4988}" type="presParOf" srcId="{7E5F8EA9-CE1A-4E9C-B4DD-7ACFF1C2E142}" destId="{C5A1839F-778C-4576-A4CC-69E3365D2472}" srcOrd="0" destOrd="0" presId="urn:microsoft.com/office/officeart/2005/8/layout/vList2"/>
    <dgm:cxn modelId="{62E6F1E8-27CE-424C-9DEB-904D09F2CFE5}" type="presParOf" srcId="{7E5F8EA9-CE1A-4E9C-B4DD-7ACFF1C2E142}" destId="{11E3D688-6BA2-4F3C-84F6-7B847CD2AEDE}" srcOrd="1" destOrd="0" presId="urn:microsoft.com/office/officeart/2005/8/layout/vList2"/>
    <dgm:cxn modelId="{B2B91DCB-F92C-4C1A-A709-5BBB6A1439D5}" type="presParOf" srcId="{7E5F8EA9-CE1A-4E9C-B4DD-7ACFF1C2E142}" destId="{A27BB383-574C-4482-921C-EC5649495373}" srcOrd="2" destOrd="0" presId="urn:microsoft.com/office/officeart/2005/8/layout/vList2"/>
    <dgm:cxn modelId="{6D555091-B8AD-4D70-A1CC-23FD775F7138}" type="presParOf" srcId="{7E5F8EA9-CE1A-4E9C-B4DD-7ACFF1C2E142}" destId="{1D5BBD59-4377-4B99-BF6E-813E60533929}" srcOrd="3" destOrd="0" presId="urn:microsoft.com/office/officeart/2005/8/layout/vList2"/>
    <dgm:cxn modelId="{2C0BB5F0-0A98-4C04-B9C9-721776214291}" type="presParOf" srcId="{7E5F8EA9-CE1A-4E9C-B4DD-7ACFF1C2E142}" destId="{8DFC8350-28B0-4B64-AC50-30A003DE0C3C}" srcOrd="4" destOrd="0" presId="urn:microsoft.com/office/officeart/2005/8/layout/vList2"/>
    <dgm:cxn modelId="{89888717-E213-4A0B-9966-658A50C8D3E0}" type="presParOf" srcId="{7E5F8EA9-CE1A-4E9C-B4DD-7ACFF1C2E142}" destId="{02DBF62C-19EF-4393-9DBF-487A2D564052}" srcOrd="5" destOrd="0" presId="urn:microsoft.com/office/officeart/2005/8/layout/vList2"/>
    <dgm:cxn modelId="{1A46EB51-35DF-4BF7-B22C-A3F569DAFB30}" type="presParOf" srcId="{7E5F8EA9-CE1A-4E9C-B4DD-7ACFF1C2E142}" destId="{BD03FB8B-2FA5-444E-A682-B428085B0F29}" srcOrd="6" destOrd="0" presId="urn:microsoft.com/office/officeart/2005/8/layout/vList2"/>
    <dgm:cxn modelId="{6D5E604C-B3B8-4D34-8EEA-1DE33F9A956E}" type="presParOf" srcId="{7E5F8EA9-CE1A-4E9C-B4DD-7ACFF1C2E142}" destId="{533391B4-8217-4C39-90B1-67579A75F92F}" srcOrd="7" destOrd="0" presId="urn:microsoft.com/office/officeart/2005/8/layout/vList2"/>
    <dgm:cxn modelId="{EE6DBBD8-272A-4EE8-8E70-A2EA03915F77}" type="presParOf" srcId="{7E5F8EA9-CE1A-4E9C-B4DD-7ACFF1C2E142}" destId="{39F07AE1-CD6D-4433-824E-BBF9EADCC364}" srcOrd="8" destOrd="0" presId="urn:microsoft.com/office/officeart/2005/8/layout/vList2"/>
    <dgm:cxn modelId="{3DB2DA98-6C5D-4818-B1FD-8536B1FA9AB4}" type="presParOf" srcId="{7E5F8EA9-CE1A-4E9C-B4DD-7ACFF1C2E142}" destId="{260193A4-8556-4AA4-97CE-0F3BEF83A33E}" srcOrd="9" destOrd="0" presId="urn:microsoft.com/office/officeart/2005/8/layout/vList2"/>
    <dgm:cxn modelId="{8840DE94-951D-4D47-89B8-95914D09E643}" type="presParOf" srcId="{7E5F8EA9-CE1A-4E9C-B4DD-7ACFF1C2E142}" destId="{93C22409-A3DC-4274-B41F-89037C42412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3A9536-3F45-4691-B0E2-46C35F1A12D5}"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F0787C24-09B9-475B-8FBF-7599B9DF4236}">
      <dgm:prSet/>
      <dgm:spPr/>
      <dgm:t>
        <a:bodyPr/>
        <a:lstStyle/>
        <a:p>
          <a:r>
            <a:rPr lang="en-US" b="0" i="0"/>
            <a:t>Checkpoints</a:t>
          </a:r>
          <a:endParaRPr lang="en-US"/>
        </a:p>
      </dgm:t>
    </dgm:pt>
    <dgm:pt modelId="{64172237-8E4E-42F2-BDA2-FACD68363075}" type="parTrans" cxnId="{6B32FF57-9035-4766-9ACA-06F0CBAF575F}">
      <dgm:prSet/>
      <dgm:spPr/>
      <dgm:t>
        <a:bodyPr/>
        <a:lstStyle/>
        <a:p>
          <a:endParaRPr lang="en-US"/>
        </a:p>
      </dgm:t>
    </dgm:pt>
    <dgm:pt modelId="{E531FE35-EC95-4640-B925-0501C89E6A9D}" type="sibTrans" cxnId="{6B32FF57-9035-4766-9ACA-06F0CBAF575F}">
      <dgm:prSet/>
      <dgm:spPr/>
      <dgm:t>
        <a:bodyPr/>
        <a:lstStyle/>
        <a:p>
          <a:endParaRPr lang="en-US"/>
        </a:p>
      </dgm:t>
    </dgm:pt>
    <dgm:pt modelId="{9C28DBE7-B1E1-453E-A790-DB6DB6BF2067}">
      <dgm:prSet/>
      <dgm:spPr/>
      <dgm:t>
        <a:bodyPr/>
        <a:lstStyle/>
        <a:p>
          <a:r>
            <a:rPr lang="en-US" b="0" i="0"/>
            <a:t>Starting in version 3.6, MongoDB configures WiredTiger to create checkpoints (i.e. write the snapshot data to disk) at intervals of 60 seconds. In earlier versions, MongoDB sets checkpoints to occur in WiredTiger on user data at an interval of 60 seconds or when 2 GB of journal data has been written, whichever occurs first.</a:t>
          </a:r>
          <a:endParaRPr lang="en-US"/>
        </a:p>
      </dgm:t>
    </dgm:pt>
    <dgm:pt modelId="{8058B753-CCCF-41DD-B090-3B81E5D6CB33}" type="parTrans" cxnId="{7041BBB6-2BFD-4F3F-B689-94C71F855D63}">
      <dgm:prSet/>
      <dgm:spPr/>
      <dgm:t>
        <a:bodyPr/>
        <a:lstStyle/>
        <a:p>
          <a:endParaRPr lang="en-US"/>
        </a:p>
      </dgm:t>
    </dgm:pt>
    <dgm:pt modelId="{30BDEF0D-15B4-49E5-90DD-CC5158C6547C}" type="sibTrans" cxnId="{7041BBB6-2BFD-4F3F-B689-94C71F855D63}">
      <dgm:prSet/>
      <dgm:spPr/>
      <dgm:t>
        <a:bodyPr/>
        <a:lstStyle/>
        <a:p>
          <a:endParaRPr lang="en-US"/>
        </a:p>
      </dgm:t>
    </dgm:pt>
    <dgm:pt modelId="{A7F29A69-0073-4975-A0B2-F5E53A9A9993}">
      <dgm:prSet/>
      <dgm:spPr/>
      <dgm:t>
        <a:bodyPr/>
        <a:lstStyle/>
        <a:p>
          <a:r>
            <a:rPr lang="en-US" b="0" i="0"/>
            <a:t>Journal Data</a:t>
          </a:r>
          <a:endParaRPr lang="en-US"/>
        </a:p>
      </dgm:t>
    </dgm:pt>
    <dgm:pt modelId="{B3FF01BC-A4C2-4727-A4FA-23206F7BF9F8}" type="parTrans" cxnId="{30043BBF-AFE1-4B40-BB7A-4D9B68E1CF94}">
      <dgm:prSet/>
      <dgm:spPr/>
      <dgm:t>
        <a:bodyPr/>
        <a:lstStyle/>
        <a:p>
          <a:endParaRPr lang="en-US"/>
        </a:p>
      </dgm:t>
    </dgm:pt>
    <dgm:pt modelId="{823B5F51-C182-4265-A18B-742B358A1A45}" type="sibTrans" cxnId="{30043BBF-AFE1-4B40-BB7A-4D9B68E1CF94}">
      <dgm:prSet/>
      <dgm:spPr/>
      <dgm:t>
        <a:bodyPr/>
        <a:lstStyle/>
        <a:p>
          <a:endParaRPr lang="en-US"/>
        </a:p>
      </dgm:t>
    </dgm:pt>
    <dgm:pt modelId="{4F8FEE11-1D44-49BD-9A3A-DE9A8EFD2B6D}">
      <dgm:prSet/>
      <dgm:spPr/>
      <dgm:t>
        <a:bodyPr/>
        <a:lstStyle/>
        <a:p>
          <a:r>
            <a:rPr lang="en-US" b="0" i="0"/>
            <a:t>MongoDB writes to disk according to the following intervals or condition:</a:t>
          </a:r>
          <a:endParaRPr lang="en-US"/>
        </a:p>
      </dgm:t>
    </dgm:pt>
    <dgm:pt modelId="{DDF3A554-08B7-426C-88E0-6AC6C01D239F}" type="parTrans" cxnId="{3F773091-456E-47E1-81EA-29A97BD0AAE1}">
      <dgm:prSet/>
      <dgm:spPr/>
      <dgm:t>
        <a:bodyPr/>
        <a:lstStyle/>
        <a:p>
          <a:endParaRPr lang="en-US"/>
        </a:p>
      </dgm:t>
    </dgm:pt>
    <dgm:pt modelId="{6CEE44DE-10DB-40CA-B760-8D6126916ACF}" type="sibTrans" cxnId="{3F773091-456E-47E1-81EA-29A97BD0AAE1}">
      <dgm:prSet/>
      <dgm:spPr/>
      <dgm:t>
        <a:bodyPr/>
        <a:lstStyle/>
        <a:p>
          <a:endParaRPr lang="en-US"/>
        </a:p>
      </dgm:t>
    </dgm:pt>
    <dgm:pt modelId="{817AD958-AEB0-41F1-8ABF-29E9DD3CE920}">
      <dgm:prSet/>
      <dgm:spPr/>
      <dgm:t>
        <a:bodyPr/>
        <a:lstStyle/>
        <a:p>
          <a:r>
            <a:rPr lang="en-US" b="0" i="0"/>
            <a:t>MongoDB syncs the buffered journal data to disk every 50 milliseconds (Starting in MongoDB 3.2)</a:t>
          </a:r>
          <a:endParaRPr lang="en-US"/>
        </a:p>
      </dgm:t>
    </dgm:pt>
    <dgm:pt modelId="{7B2D0063-5B5C-457E-9618-64996068D493}" type="parTrans" cxnId="{EDDF5967-EB9E-4FCC-9084-DB1DBC6A240F}">
      <dgm:prSet/>
      <dgm:spPr/>
      <dgm:t>
        <a:bodyPr/>
        <a:lstStyle/>
        <a:p>
          <a:endParaRPr lang="en-US"/>
        </a:p>
      </dgm:t>
    </dgm:pt>
    <dgm:pt modelId="{554F74F9-A2D3-4184-BE55-A5BDB89A105E}" type="sibTrans" cxnId="{EDDF5967-EB9E-4FCC-9084-DB1DBC6A240F}">
      <dgm:prSet/>
      <dgm:spPr/>
      <dgm:t>
        <a:bodyPr/>
        <a:lstStyle/>
        <a:p>
          <a:endParaRPr lang="en-US"/>
        </a:p>
      </dgm:t>
    </dgm:pt>
    <dgm:pt modelId="{365DFC61-CC35-4F80-96B4-D3726ED5E6DE}">
      <dgm:prSet/>
      <dgm:spPr/>
      <dgm:t>
        <a:bodyPr/>
        <a:lstStyle/>
        <a:p>
          <a:r>
            <a:rPr lang="en-US" b="0" i="0"/>
            <a:t>If the write operation includes a write concern of j: true, WiredTiger forces a sync of the WiredTiger journal files.</a:t>
          </a:r>
          <a:endParaRPr lang="en-US"/>
        </a:p>
      </dgm:t>
    </dgm:pt>
    <dgm:pt modelId="{AB94BB55-6859-4E54-AF57-DCB00FB5A98C}" type="parTrans" cxnId="{012332A4-873C-4CBC-8E8F-D855987CB944}">
      <dgm:prSet/>
      <dgm:spPr/>
      <dgm:t>
        <a:bodyPr/>
        <a:lstStyle/>
        <a:p>
          <a:endParaRPr lang="en-US"/>
        </a:p>
      </dgm:t>
    </dgm:pt>
    <dgm:pt modelId="{3C33690A-8C48-493E-A3FB-C35D024F3E39}" type="sibTrans" cxnId="{012332A4-873C-4CBC-8E8F-D855987CB944}">
      <dgm:prSet/>
      <dgm:spPr/>
      <dgm:t>
        <a:bodyPr/>
        <a:lstStyle/>
        <a:p>
          <a:endParaRPr lang="en-US"/>
        </a:p>
      </dgm:t>
    </dgm:pt>
    <dgm:pt modelId="{889090EF-D9F5-400B-8295-9257D0FA5880}">
      <dgm:prSet/>
      <dgm:spPr/>
      <dgm:t>
        <a:bodyPr/>
        <a:lstStyle/>
        <a:p>
          <a:r>
            <a:rPr lang="en-US" b="0" i="0" dirty="0"/>
            <a:t>Because MongoDB uses a journal file size limit of 100 MB, </a:t>
          </a:r>
          <a:r>
            <a:rPr lang="en-US" b="0" i="0" dirty="0" err="1"/>
            <a:t>WiredTiger</a:t>
          </a:r>
          <a:r>
            <a:rPr lang="en-US" b="0" i="0" dirty="0"/>
            <a:t> creates a new journal file approximately every 100 MB of data. When </a:t>
          </a:r>
          <a:r>
            <a:rPr lang="en-US" b="0" i="0" dirty="0" err="1"/>
            <a:t>WiredTiger</a:t>
          </a:r>
          <a:r>
            <a:rPr lang="en-US" b="0" i="0" dirty="0"/>
            <a:t> creates a new journal file, </a:t>
          </a:r>
          <a:r>
            <a:rPr lang="en-US" b="0" i="0" dirty="0" err="1"/>
            <a:t>WiredTiger</a:t>
          </a:r>
          <a:r>
            <a:rPr lang="en-US" b="0" i="0" dirty="0"/>
            <a:t> syncs the previous journal file.</a:t>
          </a:r>
          <a:endParaRPr lang="en-US" dirty="0"/>
        </a:p>
      </dgm:t>
    </dgm:pt>
    <dgm:pt modelId="{6D91E443-A5E6-46FF-8AB2-44BDE614950D}" type="parTrans" cxnId="{2F04E7FE-FCB2-462F-859F-612F04A13655}">
      <dgm:prSet/>
      <dgm:spPr/>
      <dgm:t>
        <a:bodyPr/>
        <a:lstStyle/>
        <a:p>
          <a:endParaRPr lang="en-US"/>
        </a:p>
      </dgm:t>
    </dgm:pt>
    <dgm:pt modelId="{C504BE6A-60FB-4B32-BB49-07CE45448694}" type="sibTrans" cxnId="{2F04E7FE-FCB2-462F-859F-612F04A13655}">
      <dgm:prSet/>
      <dgm:spPr/>
      <dgm:t>
        <a:bodyPr/>
        <a:lstStyle/>
        <a:p>
          <a:endParaRPr lang="en-US"/>
        </a:p>
      </dgm:t>
    </dgm:pt>
    <dgm:pt modelId="{CE8FDC0F-5652-49A3-86D8-20F62F50A3E1}" type="pres">
      <dgm:prSet presAssocID="{523A9536-3F45-4691-B0E2-46C35F1A12D5}" presName="linear" presStyleCnt="0">
        <dgm:presLayoutVars>
          <dgm:animLvl val="lvl"/>
          <dgm:resizeHandles val="exact"/>
        </dgm:presLayoutVars>
      </dgm:prSet>
      <dgm:spPr/>
    </dgm:pt>
    <dgm:pt modelId="{5C97E79B-BBCB-4EED-924B-71FB3FDD5ADA}" type="pres">
      <dgm:prSet presAssocID="{F0787C24-09B9-475B-8FBF-7599B9DF4236}" presName="parentText" presStyleLbl="node1" presStyleIdx="0" presStyleCnt="2">
        <dgm:presLayoutVars>
          <dgm:chMax val="0"/>
          <dgm:bulletEnabled val="1"/>
        </dgm:presLayoutVars>
      </dgm:prSet>
      <dgm:spPr/>
    </dgm:pt>
    <dgm:pt modelId="{018533FE-3DBD-4C69-B299-A53D78FEB449}" type="pres">
      <dgm:prSet presAssocID="{F0787C24-09B9-475B-8FBF-7599B9DF4236}" presName="childText" presStyleLbl="revTx" presStyleIdx="0" presStyleCnt="2">
        <dgm:presLayoutVars>
          <dgm:bulletEnabled val="1"/>
        </dgm:presLayoutVars>
      </dgm:prSet>
      <dgm:spPr/>
    </dgm:pt>
    <dgm:pt modelId="{0B73E33E-CE55-4B30-991A-05474E06D0A7}" type="pres">
      <dgm:prSet presAssocID="{A7F29A69-0073-4975-A0B2-F5E53A9A9993}" presName="parentText" presStyleLbl="node1" presStyleIdx="1" presStyleCnt="2">
        <dgm:presLayoutVars>
          <dgm:chMax val="0"/>
          <dgm:bulletEnabled val="1"/>
        </dgm:presLayoutVars>
      </dgm:prSet>
      <dgm:spPr/>
    </dgm:pt>
    <dgm:pt modelId="{2FDB32C3-67E9-4E5F-BFA1-078F09E6D624}" type="pres">
      <dgm:prSet presAssocID="{A7F29A69-0073-4975-A0B2-F5E53A9A9993}" presName="childText" presStyleLbl="revTx" presStyleIdx="1" presStyleCnt="2">
        <dgm:presLayoutVars>
          <dgm:bulletEnabled val="1"/>
        </dgm:presLayoutVars>
      </dgm:prSet>
      <dgm:spPr/>
    </dgm:pt>
  </dgm:ptLst>
  <dgm:cxnLst>
    <dgm:cxn modelId="{219AE627-9B74-4DC1-A73A-2E62C3EED73D}" type="presOf" srcId="{A7F29A69-0073-4975-A0B2-F5E53A9A9993}" destId="{0B73E33E-CE55-4B30-991A-05474E06D0A7}" srcOrd="0" destOrd="0" presId="urn:microsoft.com/office/officeart/2005/8/layout/vList2"/>
    <dgm:cxn modelId="{EDDF5967-EB9E-4FCC-9084-DB1DBC6A240F}" srcId="{A7F29A69-0073-4975-A0B2-F5E53A9A9993}" destId="{817AD958-AEB0-41F1-8ABF-29E9DD3CE920}" srcOrd="1" destOrd="0" parTransId="{7B2D0063-5B5C-457E-9618-64996068D493}" sibTransId="{554F74F9-A2D3-4184-BE55-A5BDB89A105E}"/>
    <dgm:cxn modelId="{6B32FF57-9035-4766-9ACA-06F0CBAF575F}" srcId="{523A9536-3F45-4691-B0E2-46C35F1A12D5}" destId="{F0787C24-09B9-475B-8FBF-7599B9DF4236}" srcOrd="0" destOrd="0" parTransId="{64172237-8E4E-42F2-BDA2-FACD68363075}" sibTransId="{E531FE35-EC95-4640-B925-0501C89E6A9D}"/>
    <dgm:cxn modelId="{7FE7838A-02BE-43E1-AC8D-7625CB5C122A}" type="presOf" srcId="{817AD958-AEB0-41F1-8ABF-29E9DD3CE920}" destId="{2FDB32C3-67E9-4E5F-BFA1-078F09E6D624}" srcOrd="0" destOrd="1" presId="urn:microsoft.com/office/officeart/2005/8/layout/vList2"/>
    <dgm:cxn modelId="{3F773091-456E-47E1-81EA-29A97BD0AAE1}" srcId="{A7F29A69-0073-4975-A0B2-F5E53A9A9993}" destId="{4F8FEE11-1D44-49BD-9A3A-DE9A8EFD2B6D}" srcOrd="0" destOrd="0" parTransId="{DDF3A554-08B7-426C-88E0-6AC6C01D239F}" sibTransId="{6CEE44DE-10DB-40CA-B760-8D6126916ACF}"/>
    <dgm:cxn modelId="{2B83F999-0D06-40A0-B7A6-69F9A365D0AF}" type="presOf" srcId="{889090EF-D9F5-400B-8295-9257D0FA5880}" destId="{2FDB32C3-67E9-4E5F-BFA1-078F09E6D624}" srcOrd="0" destOrd="3" presId="urn:microsoft.com/office/officeart/2005/8/layout/vList2"/>
    <dgm:cxn modelId="{CAED39A2-E61C-42C3-886E-5CEF34A12151}" type="presOf" srcId="{4F8FEE11-1D44-49BD-9A3A-DE9A8EFD2B6D}" destId="{2FDB32C3-67E9-4E5F-BFA1-078F09E6D624}" srcOrd="0" destOrd="0" presId="urn:microsoft.com/office/officeart/2005/8/layout/vList2"/>
    <dgm:cxn modelId="{012332A4-873C-4CBC-8E8F-D855987CB944}" srcId="{A7F29A69-0073-4975-A0B2-F5E53A9A9993}" destId="{365DFC61-CC35-4F80-96B4-D3726ED5E6DE}" srcOrd="2" destOrd="0" parTransId="{AB94BB55-6859-4E54-AF57-DCB00FB5A98C}" sibTransId="{3C33690A-8C48-493E-A3FB-C35D024F3E39}"/>
    <dgm:cxn modelId="{B8C1D9B2-07A4-4FC4-B19D-ABE907D1194D}" type="presOf" srcId="{F0787C24-09B9-475B-8FBF-7599B9DF4236}" destId="{5C97E79B-BBCB-4EED-924B-71FB3FDD5ADA}" srcOrd="0" destOrd="0" presId="urn:microsoft.com/office/officeart/2005/8/layout/vList2"/>
    <dgm:cxn modelId="{7041BBB6-2BFD-4F3F-B689-94C71F855D63}" srcId="{F0787C24-09B9-475B-8FBF-7599B9DF4236}" destId="{9C28DBE7-B1E1-453E-A790-DB6DB6BF2067}" srcOrd="0" destOrd="0" parTransId="{8058B753-CCCF-41DD-B090-3B81E5D6CB33}" sibTransId="{30BDEF0D-15B4-49E5-90DD-CC5158C6547C}"/>
    <dgm:cxn modelId="{30043BBF-AFE1-4B40-BB7A-4D9B68E1CF94}" srcId="{523A9536-3F45-4691-B0E2-46C35F1A12D5}" destId="{A7F29A69-0073-4975-A0B2-F5E53A9A9993}" srcOrd="1" destOrd="0" parTransId="{B3FF01BC-A4C2-4727-A4FA-23206F7BF9F8}" sibTransId="{823B5F51-C182-4265-A18B-742B358A1A45}"/>
    <dgm:cxn modelId="{D47AB1BF-FFA8-49A8-8B65-E50CEF6FCB4C}" type="presOf" srcId="{523A9536-3F45-4691-B0E2-46C35F1A12D5}" destId="{CE8FDC0F-5652-49A3-86D8-20F62F50A3E1}" srcOrd="0" destOrd="0" presId="urn:microsoft.com/office/officeart/2005/8/layout/vList2"/>
    <dgm:cxn modelId="{5AC836C5-CF70-4EF7-84B0-5A0C2962EDA9}" type="presOf" srcId="{9C28DBE7-B1E1-453E-A790-DB6DB6BF2067}" destId="{018533FE-3DBD-4C69-B299-A53D78FEB449}" srcOrd="0" destOrd="0" presId="urn:microsoft.com/office/officeart/2005/8/layout/vList2"/>
    <dgm:cxn modelId="{D0D685F8-9D68-4003-8B91-21339275F5B5}" type="presOf" srcId="{365DFC61-CC35-4F80-96B4-D3726ED5E6DE}" destId="{2FDB32C3-67E9-4E5F-BFA1-078F09E6D624}" srcOrd="0" destOrd="2" presId="urn:microsoft.com/office/officeart/2005/8/layout/vList2"/>
    <dgm:cxn modelId="{2F04E7FE-FCB2-462F-859F-612F04A13655}" srcId="{A7F29A69-0073-4975-A0B2-F5E53A9A9993}" destId="{889090EF-D9F5-400B-8295-9257D0FA5880}" srcOrd="3" destOrd="0" parTransId="{6D91E443-A5E6-46FF-8AB2-44BDE614950D}" sibTransId="{C504BE6A-60FB-4B32-BB49-07CE45448694}"/>
    <dgm:cxn modelId="{B973524C-B884-4446-8385-77B0D994C577}" type="presParOf" srcId="{CE8FDC0F-5652-49A3-86D8-20F62F50A3E1}" destId="{5C97E79B-BBCB-4EED-924B-71FB3FDD5ADA}" srcOrd="0" destOrd="0" presId="urn:microsoft.com/office/officeart/2005/8/layout/vList2"/>
    <dgm:cxn modelId="{6CBA2448-F8BD-4E6F-967D-C313FE77C74C}" type="presParOf" srcId="{CE8FDC0F-5652-49A3-86D8-20F62F50A3E1}" destId="{018533FE-3DBD-4C69-B299-A53D78FEB449}" srcOrd="1" destOrd="0" presId="urn:microsoft.com/office/officeart/2005/8/layout/vList2"/>
    <dgm:cxn modelId="{C2AF005D-E422-477A-B587-BD1D74AD06B6}" type="presParOf" srcId="{CE8FDC0F-5652-49A3-86D8-20F62F50A3E1}" destId="{0B73E33E-CE55-4B30-991A-05474E06D0A7}" srcOrd="2" destOrd="0" presId="urn:microsoft.com/office/officeart/2005/8/layout/vList2"/>
    <dgm:cxn modelId="{BF7623FE-B318-4590-A5B1-95B3BD0E6844}" type="presParOf" srcId="{CE8FDC0F-5652-49A3-86D8-20F62F50A3E1}" destId="{2FDB32C3-67E9-4E5F-BFA1-078F09E6D62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AB05E-F9EB-408B-8025-A454D17A096B}">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8A91A-72AE-42B8-B52B-D910E2E9BA81}">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91AE66-262D-45E2-B892-8D9328AF3C24}">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b="0" i="0" kern="1200"/>
            <a:t>The storage engine is the component of the database that is responsible for managing how data is stored, both in memory and on disk. </a:t>
          </a:r>
          <a:endParaRPr lang="en-US" sz="1800" kern="1200"/>
        </a:p>
      </dsp:txBody>
      <dsp:txXfrm>
        <a:off x="1730984" y="640"/>
        <a:ext cx="4660290" cy="1498687"/>
      </dsp:txXfrm>
    </dsp:sp>
    <dsp:sp modelId="{AAF26E9B-8C65-4E60-9D0F-444A91907D0C}">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A07543-ECFD-4CCC-9FC5-0C62A760EA43}">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355104-18F8-4D68-AEB9-927AB7BD1DAF}">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b="0" i="0" kern="1200" dirty="0"/>
            <a:t>MongoDB supports multiple storage engines, as different engines perform better for specific workloads. </a:t>
          </a:r>
          <a:endParaRPr lang="en-US" sz="1800" kern="1200" dirty="0"/>
        </a:p>
      </dsp:txBody>
      <dsp:txXfrm>
        <a:off x="1730984" y="1873999"/>
        <a:ext cx="4660290" cy="1498687"/>
      </dsp:txXfrm>
    </dsp:sp>
    <dsp:sp modelId="{6B3F81A0-2940-4918-A995-2ADD53672A68}">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51C19-5DE5-441D-8837-C9900C0D59F0}">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E0E97A-53DF-452A-A5A4-3FF570A5E5C7}">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b="0" i="0" kern="1200" dirty="0"/>
            <a:t>Choosing the appropriate storage engine for your use case can significantly impact the performance of your applications.</a:t>
          </a:r>
          <a:endParaRPr lang="en-US" sz="1800" kern="1200" dirty="0"/>
        </a:p>
      </dsp:txBody>
      <dsp:txXfrm>
        <a:off x="1730984" y="3747359"/>
        <a:ext cx="4660290" cy="1498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FB77D-76D0-4671-9880-937707E80898}">
      <dsp:nvSpPr>
        <dsp:cNvPr id="0" name=""/>
        <dsp:cNvSpPr/>
      </dsp:nvSpPr>
      <dsp:spPr>
        <a:xfrm>
          <a:off x="0" y="2650"/>
          <a:ext cx="10835640" cy="12394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B1B4AA-725B-4971-8AA0-94165C8BC534}">
      <dsp:nvSpPr>
        <dsp:cNvPr id="0" name=""/>
        <dsp:cNvSpPr/>
      </dsp:nvSpPr>
      <dsp:spPr>
        <a:xfrm>
          <a:off x="374935" y="281528"/>
          <a:ext cx="681701" cy="681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E28305-405E-4D0F-9164-40D13E28A6E3}">
      <dsp:nvSpPr>
        <dsp:cNvPr id="0" name=""/>
        <dsp:cNvSpPr/>
      </dsp:nvSpPr>
      <dsp:spPr>
        <a:xfrm>
          <a:off x="1431572" y="2650"/>
          <a:ext cx="4876038" cy="1239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76" tIns="131176" rIns="131176" bIns="131176" numCol="1" spcCol="1270" anchor="ctr" anchorCtr="0">
          <a:noAutofit/>
        </a:bodyPr>
        <a:lstStyle/>
        <a:p>
          <a:pPr marL="0" lvl="0" indent="0" algn="l" defTabSz="933450">
            <a:lnSpc>
              <a:spcPct val="90000"/>
            </a:lnSpc>
            <a:spcBef>
              <a:spcPct val="0"/>
            </a:spcBef>
            <a:spcAft>
              <a:spcPct val="35000"/>
            </a:spcAft>
            <a:buNone/>
          </a:pPr>
          <a:r>
            <a:rPr lang="en-US" sz="2100" b="1" i="0" kern="1200"/>
            <a:t>WiredTiger Storage Engine (Default</a:t>
          </a:r>
          <a:r>
            <a:rPr lang="en-US" sz="2100" b="0" i="0" kern="1200"/>
            <a:t>) -WiredTiger is the default storage engine starting in MongoDB 3.2.</a:t>
          </a:r>
          <a:endParaRPr lang="en-US" sz="2100" kern="1200"/>
        </a:p>
      </dsp:txBody>
      <dsp:txXfrm>
        <a:off x="1431572" y="2650"/>
        <a:ext cx="4876038" cy="1239456"/>
      </dsp:txXfrm>
    </dsp:sp>
    <dsp:sp modelId="{C3EC8AA5-410F-498B-9214-9205927D2D5F}">
      <dsp:nvSpPr>
        <dsp:cNvPr id="0" name=""/>
        <dsp:cNvSpPr/>
      </dsp:nvSpPr>
      <dsp:spPr>
        <a:xfrm>
          <a:off x="6307610" y="2650"/>
          <a:ext cx="4526629" cy="1239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76" tIns="131176" rIns="131176" bIns="131176" numCol="1" spcCol="1270" anchor="ctr" anchorCtr="0">
          <a:noAutofit/>
        </a:bodyPr>
        <a:lstStyle/>
        <a:p>
          <a:pPr marL="0" lvl="0" indent="0" algn="l" defTabSz="711200">
            <a:lnSpc>
              <a:spcPct val="90000"/>
            </a:lnSpc>
            <a:spcBef>
              <a:spcPct val="0"/>
            </a:spcBef>
            <a:spcAft>
              <a:spcPct val="35000"/>
            </a:spcAft>
            <a:buNone/>
          </a:pPr>
          <a:r>
            <a:rPr lang="en-US" sz="1600" b="0" i="0" kern="1200" dirty="0"/>
            <a:t>well-suited for most workloads and is recommended for new deployments.</a:t>
          </a:r>
          <a:endParaRPr lang="en-US" sz="1600" kern="1200" dirty="0"/>
        </a:p>
        <a:p>
          <a:pPr marL="0" lvl="0" indent="0" algn="l" defTabSz="711200">
            <a:lnSpc>
              <a:spcPct val="90000"/>
            </a:lnSpc>
            <a:spcBef>
              <a:spcPct val="0"/>
            </a:spcBef>
            <a:spcAft>
              <a:spcPct val="35000"/>
            </a:spcAft>
            <a:buNone/>
          </a:pPr>
          <a:r>
            <a:rPr lang="en-US" sz="1600" b="0" i="0" kern="1200" dirty="0"/>
            <a:t>Provides a document-level concurrency model, checkpointing, and compression, among other features.</a:t>
          </a:r>
          <a:endParaRPr lang="en-US" sz="1600" kern="1200" dirty="0"/>
        </a:p>
      </dsp:txBody>
      <dsp:txXfrm>
        <a:off x="6307610" y="2650"/>
        <a:ext cx="4526629" cy="1239456"/>
      </dsp:txXfrm>
    </dsp:sp>
    <dsp:sp modelId="{2F661965-A3B6-4C0F-9B3B-734174A83D09}">
      <dsp:nvSpPr>
        <dsp:cNvPr id="0" name=""/>
        <dsp:cNvSpPr/>
      </dsp:nvSpPr>
      <dsp:spPr>
        <a:xfrm>
          <a:off x="0" y="1551971"/>
          <a:ext cx="10835640" cy="12394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00CBE-FCFE-44A1-885B-32DDB3B6B5E0}">
      <dsp:nvSpPr>
        <dsp:cNvPr id="0" name=""/>
        <dsp:cNvSpPr/>
      </dsp:nvSpPr>
      <dsp:spPr>
        <a:xfrm>
          <a:off x="374935" y="1830849"/>
          <a:ext cx="681701" cy="681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26807B-5FAD-43B4-B1BC-CDF6098FA76A}">
      <dsp:nvSpPr>
        <dsp:cNvPr id="0" name=""/>
        <dsp:cNvSpPr/>
      </dsp:nvSpPr>
      <dsp:spPr>
        <a:xfrm>
          <a:off x="1431572" y="1551971"/>
          <a:ext cx="4876038" cy="1239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76" tIns="131176" rIns="131176" bIns="131176" numCol="1" spcCol="1270" anchor="ctr" anchorCtr="0">
          <a:noAutofit/>
        </a:bodyPr>
        <a:lstStyle/>
        <a:p>
          <a:pPr marL="0" lvl="0" indent="0" algn="l" defTabSz="933450">
            <a:lnSpc>
              <a:spcPct val="90000"/>
            </a:lnSpc>
            <a:spcBef>
              <a:spcPct val="0"/>
            </a:spcBef>
            <a:spcAft>
              <a:spcPct val="35000"/>
            </a:spcAft>
            <a:buNone/>
          </a:pPr>
          <a:r>
            <a:rPr lang="en-US" sz="2100" b="1" i="0" kern="1200" dirty="0"/>
            <a:t>In-Memory Storage Engine </a:t>
          </a:r>
          <a:r>
            <a:rPr lang="en-US" sz="2100" b="0" i="0" kern="1200" dirty="0"/>
            <a:t>-In-Memory Storage Engine is available in MongoDB Enterprise. </a:t>
          </a:r>
          <a:endParaRPr lang="en-US" sz="2100" kern="1200" dirty="0"/>
        </a:p>
      </dsp:txBody>
      <dsp:txXfrm>
        <a:off x="1431572" y="1551971"/>
        <a:ext cx="4876038" cy="1239456"/>
      </dsp:txXfrm>
    </dsp:sp>
    <dsp:sp modelId="{F70582E2-66DF-4F31-BAA5-379BA9BCA19F}">
      <dsp:nvSpPr>
        <dsp:cNvPr id="0" name=""/>
        <dsp:cNvSpPr/>
      </dsp:nvSpPr>
      <dsp:spPr>
        <a:xfrm>
          <a:off x="6307610" y="1551971"/>
          <a:ext cx="4526629" cy="1239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76" tIns="131176" rIns="131176" bIns="131176" numCol="1" spcCol="1270" anchor="ctr" anchorCtr="0">
          <a:noAutofit/>
        </a:bodyPr>
        <a:lstStyle/>
        <a:p>
          <a:pPr marL="0" lvl="0" indent="0" algn="l" defTabSz="800100">
            <a:lnSpc>
              <a:spcPct val="90000"/>
            </a:lnSpc>
            <a:spcBef>
              <a:spcPct val="0"/>
            </a:spcBef>
            <a:spcAft>
              <a:spcPct val="35000"/>
            </a:spcAft>
            <a:buNone/>
          </a:pPr>
          <a:r>
            <a:rPr lang="en-US" sz="1800" b="0" i="0" kern="1200" dirty="0"/>
            <a:t>Rather than storing documents on-disk, it retains them in-memory for more predictable data latencies.</a:t>
          </a:r>
          <a:endParaRPr lang="en-US" sz="1800" kern="1200" dirty="0"/>
        </a:p>
      </dsp:txBody>
      <dsp:txXfrm>
        <a:off x="6307610" y="1551971"/>
        <a:ext cx="4526629" cy="1239456"/>
      </dsp:txXfrm>
    </dsp:sp>
    <dsp:sp modelId="{7E79117D-BF92-49E3-B3D6-6103D85FCD6F}">
      <dsp:nvSpPr>
        <dsp:cNvPr id="0" name=""/>
        <dsp:cNvSpPr/>
      </dsp:nvSpPr>
      <dsp:spPr>
        <a:xfrm>
          <a:off x="0" y="3101292"/>
          <a:ext cx="10835640" cy="123945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A620C-2F61-472D-AF41-44C416CF5A6D}">
      <dsp:nvSpPr>
        <dsp:cNvPr id="0" name=""/>
        <dsp:cNvSpPr/>
      </dsp:nvSpPr>
      <dsp:spPr>
        <a:xfrm>
          <a:off x="374935" y="3380170"/>
          <a:ext cx="681701" cy="681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749DB8-128B-4771-A58D-DC19FDA759E4}">
      <dsp:nvSpPr>
        <dsp:cNvPr id="0" name=""/>
        <dsp:cNvSpPr/>
      </dsp:nvSpPr>
      <dsp:spPr>
        <a:xfrm>
          <a:off x="1431572" y="3101292"/>
          <a:ext cx="9402667" cy="1239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76" tIns="131176" rIns="131176" bIns="131176" numCol="1" spcCol="1270" anchor="ctr" anchorCtr="0">
          <a:noAutofit/>
        </a:bodyPr>
        <a:lstStyle/>
        <a:p>
          <a:pPr marL="0" lvl="0" indent="0" algn="l" defTabSz="933450">
            <a:lnSpc>
              <a:spcPct val="90000"/>
            </a:lnSpc>
            <a:spcBef>
              <a:spcPct val="0"/>
            </a:spcBef>
            <a:spcAft>
              <a:spcPct val="35000"/>
            </a:spcAft>
            <a:buNone/>
          </a:pPr>
          <a:r>
            <a:rPr lang="en-US" sz="2100" b="0" i="0" kern="1200"/>
            <a:t>Starting in version 4.2, MongoDB removes the deprecated MMAPv1 storage engine</a:t>
          </a:r>
          <a:endParaRPr lang="en-US" sz="2100" kern="1200"/>
        </a:p>
      </dsp:txBody>
      <dsp:txXfrm>
        <a:off x="1431572" y="3101292"/>
        <a:ext cx="9402667" cy="12394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DA7B5-27AF-4E35-AAB5-7BE33A93BB82}">
      <dsp:nvSpPr>
        <dsp:cNvPr id="0" name=""/>
        <dsp:cNvSpPr/>
      </dsp:nvSpPr>
      <dsp:spPr>
        <a:xfrm>
          <a:off x="0" y="563"/>
          <a:ext cx="1094232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93E3EB1-995C-4D4E-8184-64DD53F55AA6}">
      <dsp:nvSpPr>
        <dsp:cNvPr id="0" name=""/>
        <dsp:cNvSpPr/>
      </dsp:nvSpPr>
      <dsp:spPr>
        <a:xfrm>
          <a:off x="0" y="563"/>
          <a:ext cx="10942320" cy="65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WiredTiger uses document-level concurrency control for write operations. </a:t>
          </a:r>
          <a:endParaRPr lang="en-US" sz="1800" kern="1200"/>
        </a:p>
      </dsp:txBody>
      <dsp:txXfrm>
        <a:off x="0" y="563"/>
        <a:ext cx="10942320" cy="658908"/>
      </dsp:txXfrm>
    </dsp:sp>
    <dsp:sp modelId="{13BF6DFB-116D-455F-A128-144F9EC1B11F}">
      <dsp:nvSpPr>
        <dsp:cNvPr id="0" name=""/>
        <dsp:cNvSpPr/>
      </dsp:nvSpPr>
      <dsp:spPr>
        <a:xfrm>
          <a:off x="0" y="659471"/>
          <a:ext cx="10942320"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61B5DF9-852F-4DAE-AE2E-D6C2C88AFE15}">
      <dsp:nvSpPr>
        <dsp:cNvPr id="0" name=""/>
        <dsp:cNvSpPr/>
      </dsp:nvSpPr>
      <dsp:spPr>
        <a:xfrm>
          <a:off x="0" y="659471"/>
          <a:ext cx="10942320" cy="65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As a result, multiple clients can modify different documents of a collection at the same time.</a:t>
          </a:r>
          <a:endParaRPr lang="en-US" sz="1800" kern="1200"/>
        </a:p>
      </dsp:txBody>
      <dsp:txXfrm>
        <a:off x="0" y="659471"/>
        <a:ext cx="10942320" cy="658908"/>
      </dsp:txXfrm>
    </dsp:sp>
    <dsp:sp modelId="{1CF23A40-640C-4298-9742-4559D3F5AEBA}">
      <dsp:nvSpPr>
        <dsp:cNvPr id="0" name=""/>
        <dsp:cNvSpPr/>
      </dsp:nvSpPr>
      <dsp:spPr>
        <a:xfrm>
          <a:off x="0" y="1318380"/>
          <a:ext cx="1094232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DD929D3-D12D-4C58-BCBA-81C8F37FE4B9}">
      <dsp:nvSpPr>
        <dsp:cNvPr id="0" name=""/>
        <dsp:cNvSpPr/>
      </dsp:nvSpPr>
      <dsp:spPr>
        <a:xfrm>
          <a:off x="0" y="1318380"/>
          <a:ext cx="10942320" cy="65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For most read and write operations, WiredTiger uses optimistic concurrency control.</a:t>
          </a:r>
          <a:endParaRPr lang="en-US" sz="1800" kern="1200"/>
        </a:p>
      </dsp:txBody>
      <dsp:txXfrm>
        <a:off x="0" y="1318380"/>
        <a:ext cx="10942320" cy="658908"/>
      </dsp:txXfrm>
    </dsp:sp>
    <dsp:sp modelId="{3CFB3BCD-D2AE-4F98-B15D-4A5C196483DB}">
      <dsp:nvSpPr>
        <dsp:cNvPr id="0" name=""/>
        <dsp:cNvSpPr/>
      </dsp:nvSpPr>
      <dsp:spPr>
        <a:xfrm>
          <a:off x="0" y="1977289"/>
          <a:ext cx="1094232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162AE33-B7F3-4712-A3DF-BC590F9D6D2A}">
      <dsp:nvSpPr>
        <dsp:cNvPr id="0" name=""/>
        <dsp:cNvSpPr/>
      </dsp:nvSpPr>
      <dsp:spPr>
        <a:xfrm>
          <a:off x="0" y="1977289"/>
          <a:ext cx="10942320" cy="65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WiredTiger uses only intent locks at the global, database and collection levels. </a:t>
          </a:r>
          <a:endParaRPr lang="en-US" sz="1800" kern="1200"/>
        </a:p>
      </dsp:txBody>
      <dsp:txXfrm>
        <a:off x="0" y="1977289"/>
        <a:ext cx="10942320" cy="658908"/>
      </dsp:txXfrm>
    </dsp:sp>
    <dsp:sp modelId="{1DC2CD74-5AFC-43B9-9BCA-158FBB58C836}">
      <dsp:nvSpPr>
        <dsp:cNvPr id="0" name=""/>
        <dsp:cNvSpPr/>
      </dsp:nvSpPr>
      <dsp:spPr>
        <a:xfrm>
          <a:off x="0" y="2651438"/>
          <a:ext cx="10942320"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AA86FE7-3029-44E1-BD38-3FFD5051FEEF}">
      <dsp:nvSpPr>
        <dsp:cNvPr id="0" name=""/>
        <dsp:cNvSpPr/>
      </dsp:nvSpPr>
      <dsp:spPr>
        <a:xfrm>
          <a:off x="0" y="2636198"/>
          <a:ext cx="10942320" cy="65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When the storage engine detects conflicts between two operations, one will incur a write conflict causing MongoDB to transparently retry that operation.</a:t>
          </a:r>
          <a:endParaRPr lang="en-US" sz="1800" kern="1200"/>
        </a:p>
      </dsp:txBody>
      <dsp:txXfrm>
        <a:off x="0" y="2636198"/>
        <a:ext cx="10942320" cy="658908"/>
      </dsp:txXfrm>
    </dsp:sp>
    <dsp:sp modelId="{A70E691C-5348-4FED-B26D-7C46B61BFAF4}">
      <dsp:nvSpPr>
        <dsp:cNvPr id="0" name=""/>
        <dsp:cNvSpPr/>
      </dsp:nvSpPr>
      <dsp:spPr>
        <a:xfrm>
          <a:off x="0" y="3295107"/>
          <a:ext cx="1094232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B30C2F4-219E-4160-BC15-40D4EE4A038D}">
      <dsp:nvSpPr>
        <dsp:cNvPr id="0" name=""/>
        <dsp:cNvSpPr/>
      </dsp:nvSpPr>
      <dsp:spPr>
        <a:xfrm>
          <a:off x="0" y="3295107"/>
          <a:ext cx="10942320" cy="65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Some global operations, typically short lived operations involving multiple databases, still require a global “instance-wide” lock.</a:t>
          </a:r>
          <a:endParaRPr lang="en-US" sz="1800" kern="1200"/>
        </a:p>
      </dsp:txBody>
      <dsp:txXfrm>
        <a:off x="0" y="3295107"/>
        <a:ext cx="10942320" cy="658908"/>
      </dsp:txXfrm>
    </dsp:sp>
    <dsp:sp modelId="{524B5112-0AD7-4186-87E4-926EED9981EF}">
      <dsp:nvSpPr>
        <dsp:cNvPr id="0" name=""/>
        <dsp:cNvSpPr/>
      </dsp:nvSpPr>
      <dsp:spPr>
        <a:xfrm>
          <a:off x="0" y="3954016"/>
          <a:ext cx="10942320"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AC1DE97-62AA-4B2C-B21C-79E607B4F0ED}">
      <dsp:nvSpPr>
        <dsp:cNvPr id="0" name=""/>
        <dsp:cNvSpPr/>
      </dsp:nvSpPr>
      <dsp:spPr>
        <a:xfrm>
          <a:off x="0" y="3954016"/>
          <a:ext cx="10942320" cy="65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Some other operations, such as dropping a collection, still require an exclusive database lock.</a:t>
          </a:r>
          <a:endParaRPr lang="en-US" sz="1800" kern="1200"/>
        </a:p>
      </dsp:txBody>
      <dsp:txXfrm>
        <a:off x="0" y="3954016"/>
        <a:ext cx="10942320" cy="6589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45CA-3135-46A3-B95C-BFD136CC4E3B}">
      <dsp:nvSpPr>
        <dsp:cNvPr id="0" name=""/>
        <dsp:cNvSpPr/>
      </dsp:nvSpPr>
      <dsp:spPr>
        <a:xfrm>
          <a:off x="0" y="271738"/>
          <a:ext cx="6574365" cy="87018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WiredTiger uses MultiVersion Concurrency Control (MVCC). </a:t>
          </a:r>
          <a:endParaRPr lang="en-US" sz="2000" kern="1200"/>
        </a:p>
      </dsp:txBody>
      <dsp:txXfrm>
        <a:off x="42479" y="314217"/>
        <a:ext cx="6489407" cy="785229"/>
      </dsp:txXfrm>
    </dsp:sp>
    <dsp:sp modelId="{22E08167-6B33-4E39-8FAD-EADCA05D297E}">
      <dsp:nvSpPr>
        <dsp:cNvPr id="0" name=""/>
        <dsp:cNvSpPr/>
      </dsp:nvSpPr>
      <dsp:spPr>
        <a:xfrm>
          <a:off x="0" y="1156325"/>
          <a:ext cx="6574365" cy="870187"/>
        </a:xfrm>
        <a:prstGeom prst="roundRect">
          <a:avLst/>
        </a:prstGeom>
        <a:solidFill>
          <a:schemeClr val="accent2">
            <a:hueOff val="-3953144"/>
            <a:satOff val="18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At the start of an operation, WiredTiger provides a point-in-time snapshot of the data to the operation. </a:t>
          </a:r>
          <a:endParaRPr lang="en-US" sz="2000" kern="1200"/>
        </a:p>
      </dsp:txBody>
      <dsp:txXfrm>
        <a:off x="42479" y="1198804"/>
        <a:ext cx="6489407" cy="785229"/>
      </dsp:txXfrm>
    </dsp:sp>
    <dsp:sp modelId="{274F7141-AE6B-412D-89F8-F8433FC5A362}">
      <dsp:nvSpPr>
        <dsp:cNvPr id="0" name=""/>
        <dsp:cNvSpPr/>
      </dsp:nvSpPr>
      <dsp:spPr>
        <a:xfrm>
          <a:off x="0" y="2040913"/>
          <a:ext cx="6574365" cy="870187"/>
        </a:xfrm>
        <a:prstGeom prst="roundRect">
          <a:avLst/>
        </a:prstGeom>
        <a:solidFill>
          <a:schemeClr val="accent2">
            <a:hueOff val="-7906288"/>
            <a:satOff val="36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 snapshot presents a consistent view of the in-memory data.</a:t>
          </a:r>
          <a:endParaRPr lang="en-US" sz="2000" kern="1200"/>
        </a:p>
      </dsp:txBody>
      <dsp:txXfrm>
        <a:off x="42479" y="2083392"/>
        <a:ext cx="6489407" cy="785229"/>
      </dsp:txXfrm>
    </dsp:sp>
    <dsp:sp modelId="{63436F34-A41C-4A1D-B9B6-7B57C6CBB93B}">
      <dsp:nvSpPr>
        <dsp:cNvPr id="0" name=""/>
        <dsp:cNvSpPr/>
      </dsp:nvSpPr>
      <dsp:spPr>
        <a:xfrm>
          <a:off x="0" y="2925501"/>
          <a:ext cx="6574365" cy="870187"/>
        </a:xfrm>
        <a:prstGeom prst="roundRect">
          <a:avLst/>
        </a:prstGeom>
        <a:solidFill>
          <a:schemeClr val="accent2">
            <a:hueOff val="-11859433"/>
            <a:satOff val="54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When writing to disk, WiredTiger writes all the data in a snapshot to disk in a consistent way across all data files. </a:t>
          </a:r>
          <a:endParaRPr lang="en-US" sz="2000" kern="1200"/>
        </a:p>
      </dsp:txBody>
      <dsp:txXfrm>
        <a:off x="42479" y="2967980"/>
        <a:ext cx="6489407" cy="785229"/>
      </dsp:txXfrm>
    </dsp:sp>
    <dsp:sp modelId="{4222997E-4633-46DB-850D-C3FB5E5AB632}">
      <dsp:nvSpPr>
        <dsp:cNvPr id="0" name=""/>
        <dsp:cNvSpPr/>
      </dsp:nvSpPr>
      <dsp:spPr>
        <a:xfrm>
          <a:off x="0" y="3810088"/>
          <a:ext cx="6574365" cy="870187"/>
        </a:xfrm>
        <a:prstGeom prst="roundRect">
          <a:avLst/>
        </a:prstGeom>
        <a:solidFill>
          <a:schemeClr val="accent2">
            <a:hueOff val="-15812576"/>
            <a:satOff val="72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The now-durable data act as a checkpoint in the data files. </a:t>
          </a:r>
          <a:endParaRPr lang="en-US" sz="2000" kern="1200"/>
        </a:p>
      </dsp:txBody>
      <dsp:txXfrm>
        <a:off x="42479" y="3852567"/>
        <a:ext cx="6489407" cy="785229"/>
      </dsp:txXfrm>
    </dsp:sp>
    <dsp:sp modelId="{E20DA25B-C6F3-410E-9645-18BEE34875EA}">
      <dsp:nvSpPr>
        <dsp:cNvPr id="0" name=""/>
        <dsp:cNvSpPr/>
      </dsp:nvSpPr>
      <dsp:spPr>
        <a:xfrm>
          <a:off x="0" y="4694676"/>
          <a:ext cx="6574365" cy="870187"/>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The checkpoint ensures that the data files are consistent up to and including the last checkpoint; i.e. checkpoints can act as recovery points.</a:t>
          </a:r>
          <a:endParaRPr lang="en-US" sz="2000" kern="1200" dirty="0"/>
        </a:p>
      </dsp:txBody>
      <dsp:txXfrm>
        <a:off x="42479" y="4737155"/>
        <a:ext cx="6489407" cy="785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5CBFD-DF55-4A14-9604-FCC6EAD1D87B}">
      <dsp:nvSpPr>
        <dsp:cNvPr id="0" name=""/>
        <dsp:cNvSpPr/>
      </dsp:nvSpPr>
      <dsp:spPr>
        <a:xfrm>
          <a:off x="0" y="139"/>
          <a:ext cx="6785185" cy="93691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Starting in version 3.6, MongoDB configures WiredTiger to create checkpoints (i.e. write the snapshot data to disk) at intervals of 60 seconds.</a:t>
          </a:r>
          <a:endParaRPr lang="en-US" sz="1800" kern="1200"/>
        </a:p>
      </dsp:txBody>
      <dsp:txXfrm>
        <a:off x="45736" y="45875"/>
        <a:ext cx="6693713" cy="845442"/>
      </dsp:txXfrm>
    </dsp:sp>
    <dsp:sp modelId="{F2EC571E-0704-4390-813B-7753C9AB287A}">
      <dsp:nvSpPr>
        <dsp:cNvPr id="0" name=""/>
        <dsp:cNvSpPr/>
      </dsp:nvSpPr>
      <dsp:spPr>
        <a:xfrm>
          <a:off x="0" y="951115"/>
          <a:ext cx="6785185" cy="936914"/>
        </a:xfrm>
        <a:prstGeom prst="roundRect">
          <a:avLst/>
        </a:prstGeom>
        <a:solidFill>
          <a:schemeClr val="accent2">
            <a:hueOff val="-3294287"/>
            <a:satOff val="15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In earlier versions, MongoDB sets checkpoints to occur in </a:t>
          </a:r>
          <a:r>
            <a:rPr lang="en-US" sz="1700" b="0" i="0" kern="1200" dirty="0" err="1"/>
            <a:t>WiredTiger</a:t>
          </a:r>
          <a:r>
            <a:rPr lang="en-US" sz="1700" b="0" i="0" kern="1200" dirty="0"/>
            <a:t> on user data at an interval of 60 seconds or when 2 GB of journal data has been written, whichever occurs first.</a:t>
          </a:r>
          <a:endParaRPr lang="en-US" sz="1700" kern="1200" dirty="0"/>
        </a:p>
      </dsp:txBody>
      <dsp:txXfrm>
        <a:off x="45736" y="996851"/>
        <a:ext cx="6693713" cy="845442"/>
      </dsp:txXfrm>
    </dsp:sp>
    <dsp:sp modelId="{1725D584-750A-4239-8521-593EAA4010C1}">
      <dsp:nvSpPr>
        <dsp:cNvPr id="0" name=""/>
        <dsp:cNvSpPr/>
      </dsp:nvSpPr>
      <dsp:spPr>
        <a:xfrm>
          <a:off x="0" y="1902092"/>
          <a:ext cx="6785185" cy="936914"/>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During the write of a new checkpoint, the previous checkpoint is still valid. </a:t>
          </a:r>
          <a:endParaRPr lang="en-US" sz="1800" kern="1200"/>
        </a:p>
      </dsp:txBody>
      <dsp:txXfrm>
        <a:off x="45736" y="1947828"/>
        <a:ext cx="6693713" cy="845442"/>
      </dsp:txXfrm>
    </dsp:sp>
    <dsp:sp modelId="{0BE32701-E5C6-49DF-B7CE-3EE78896F1D7}">
      <dsp:nvSpPr>
        <dsp:cNvPr id="0" name=""/>
        <dsp:cNvSpPr/>
      </dsp:nvSpPr>
      <dsp:spPr>
        <a:xfrm>
          <a:off x="0" y="2853068"/>
          <a:ext cx="6785185" cy="936914"/>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As such, even if MongoDB terminates or encounters an error while writing a new checkpoint, upon restart, MongoDB can recover from the last valid checkpoint.</a:t>
          </a:r>
          <a:endParaRPr lang="en-US" sz="1800" kern="1200" dirty="0"/>
        </a:p>
      </dsp:txBody>
      <dsp:txXfrm>
        <a:off x="45736" y="2898804"/>
        <a:ext cx="6693713" cy="845442"/>
      </dsp:txXfrm>
    </dsp:sp>
    <dsp:sp modelId="{C90448C4-DF04-4ADE-8301-52259652A60F}">
      <dsp:nvSpPr>
        <dsp:cNvPr id="0" name=""/>
        <dsp:cNvSpPr/>
      </dsp:nvSpPr>
      <dsp:spPr>
        <a:xfrm>
          <a:off x="0" y="3804045"/>
          <a:ext cx="6785185" cy="936914"/>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 new checkpoint becomes accessible and permanent when WiredTiger’s metadata table is atomically updated to reference the new checkpoint.</a:t>
          </a:r>
          <a:endParaRPr lang="en-US" sz="1800" kern="1200"/>
        </a:p>
      </dsp:txBody>
      <dsp:txXfrm>
        <a:off x="45736" y="3849781"/>
        <a:ext cx="6693713" cy="845442"/>
      </dsp:txXfrm>
    </dsp:sp>
    <dsp:sp modelId="{2F61A021-E306-4BD8-9022-BF08C6E0C18D}">
      <dsp:nvSpPr>
        <dsp:cNvPr id="0" name=""/>
        <dsp:cNvSpPr/>
      </dsp:nvSpPr>
      <dsp:spPr>
        <a:xfrm>
          <a:off x="0" y="4755022"/>
          <a:ext cx="6785185" cy="936914"/>
        </a:xfrm>
        <a:prstGeom prst="roundRect">
          <a:avLst/>
        </a:prstGeom>
        <a:solidFill>
          <a:schemeClr val="accent2">
            <a:hueOff val="-16471434"/>
            <a:satOff val="7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Once the new checkpoint is accessible, WiredTiger frees pages from the old checkpoints.</a:t>
          </a:r>
          <a:endParaRPr lang="en-US" sz="1800" kern="1200"/>
        </a:p>
      </dsp:txBody>
      <dsp:txXfrm>
        <a:off x="45736" y="4800758"/>
        <a:ext cx="6693713" cy="845442"/>
      </dsp:txXfrm>
    </dsp:sp>
    <dsp:sp modelId="{9E201FED-8C2E-44C7-AC6F-006DCDC80C82}">
      <dsp:nvSpPr>
        <dsp:cNvPr id="0" name=""/>
        <dsp:cNvSpPr/>
      </dsp:nvSpPr>
      <dsp:spPr>
        <a:xfrm>
          <a:off x="0" y="5705998"/>
          <a:ext cx="6785185" cy="936914"/>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Using WiredTiger, even without journaling, MongoDB can recover from the last checkpoint; however, to recover changes made after the last checkpoint, run with journaling</a:t>
          </a:r>
          <a:endParaRPr lang="en-US" sz="1800" kern="1200"/>
        </a:p>
      </dsp:txBody>
      <dsp:txXfrm>
        <a:off x="45736" y="5751734"/>
        <a:ext cx="6693713" cy="8454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1839F-778C-4576-A4CC-69E3365D2472}">
      <dsp:nvSpPr>
        <dsp:cNvPr id="0" name=""/>
        <dsp:cNvSpPr/>
      </dsp:nvSpPr>
      <dsp:spPr>
        <a:xfrm>
          <a:off x="0" y="476249"/>
          <a:ext cx="6835680" cy="89505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Data in the filesystem cache is the same as the on-disk format, including benefits of any compression for data files. </a:t>
          </a:r>
          <a:endParaRPr lang="en-US" sz="1600" kern="1200"/>
        </a:p>
      </dsp:txBody>
      <dsp:txXfrm>
        <a:off x="43693" y="519942"/>
        <a:ext cx="6748294" cy="807664"/>
      </dsp:txXfrm>
    </dsp:sp>
    <dsp:sp modelId="{A27BB383-574C-4482-921C-EC5649495373}">
      <dsp:nvSpPr>
        <dsp:cNvPr id="0" name=""/>
        <dsp:cNvSpPr/>
      </dsp:nvSpPr>
      <dsp:spPr>
        <a:xfrm>
          <a:off x="0" y="1417379"/>
          <a:ext cx="6835680" cy="895050"/>
        </a:xfrm>
        <a:prstGeom prst="roundRect">
          <a:avLst/>
        </a:prstGeom>
        <a:solidFill>
          <a:schemeClr val="accent2">
            <a:hueOff val="-3953144"/>
            <a:satOff val="18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The filesystem cache is used by the operating system to reduce disk I/O.</a:t>
          </a:r>
          <a:endParaRPr lang="en-US" sz="1600" kern="1200"/>
        </a:p>
      </dsp:txBody>
      <dsp:txXfrm>
        <a:off x="43693" y="1461072"/>
        <a:ext cx="6748294" cy="807664"/>
      </dsp:txXfrm>
    </dsp:sp>
    <dsp:sp modelId="{8DFC8350-28B0-4B64-AC50-30A003DE0C3C}">
      <dsp:nvSpPr>
        <dsp:cNvPr id="0" name=""/>
        <dsp:cNvSpPr/>
      </dsp:nvSpPr>
      <dsp:spPr>
        <a:xfrm>
          <a:off x="0" y="2358509"/>
          <a:ext cx="6835680" cy="895050"/>
        </a:xfrm>
        <a:prstGeom prst="roundRect">
          <a:avLst/>
        </a:prstGeom>
        <a:solidFill>
          <a:schemeClr val="accent2">
            <a:hueOff val="-7906288"/>
            <a:satOff val="36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Indexes loaded in the WiredTiger internal cache have a different data representation to the on-disk format, but can still take advantage of index prefix compression to reduce RAM usage.</a:t>
          </a:r>
          <a:endParaRPr lang="en-US" sz="1600" kern="1200"/>
        </a:p>
      </dsp:txBody>
      <dsp:txXfrm>
        <a:off x="43693" y="2402202"/>
        <a:ext cx="6748294" cy="807664"/>
      </dsp:txXfrm>
    </dsp:sp>
    <dsp:sp modelId="{BD03FB8B-2FA5-444E-A682-B428085B0F29}">
      <dsp:nvSpPr>
        <dsp:cNvPr id="0" name=""/>
        <dsp:cNvSpPr/>
      </dsp:nvSpPr>
      <dsp:spPr>
        <a:xfrm>
          <a:off x="0" y="3299639"/>
          <a:ext cx="6835680" cy="895050"/>
        </a:xfrm>
        <a:prstGeom prst="roundRect">
          <a:avLst/>
        </a:prstGeom>
        <a:solidFill>
          <a:schemeClr val="accent2">
            <a:hueOff val="-11859433"/>
            <a:satOff val="54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Index prefix compression deduplicates common prefixes from indexed fields.</a:t>
          </a:r>
          <a:endParaRPr lang="en-US" sz="1600" kern="1200"/>
        </a:p>
      </dsp:txBody>
      <dsp:txXfrm>
        <a:off x="43693" y="3343332"/>
        <a:ext cx="6748294" cy="807664"/>
      </dsp:txXfrm>
    </dsp:sp>
    <dsp:sp modelId="{39F07AE1-CD6D-4433-824E-BBF9EADCC364}">
      <dsp:nvSpPr>
        <dsp:cNvPr id="0" name=""/>
        <dsp:cNvSpPr/>
      </dsp:nvSpPr>
      <dsp:spPr>
        <a:xfrm>
          <a:off x="0" y="4240770"/>
          <a:ext cx="6835680" cy="895050"/>
        </a:xfrm>
        <a:prstGeom prst="roundRect">
          <a:avLst/>
        </a:prstGeom>
        <a:solidFill>
          <a:schemeClr val="accent2">
            <a:hueOff val="-15812576"/>
            <a:satOff val="72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Collection data in the WiredTiger internal cache is uncompressed and uses a different representation from the on-disk format.</a:t>
          </a:r>
          <a:endParaRPr lang="en-US" sz="1600" kern="1200"/>
        </a:p>
      </dsp:txBody>
      <dsp:txXfrm>
        <a:off x="43693" y="4284463"/>
        <a:ext cx="6748294" cy="807664"/>
      </dsp:txXfrm>
    </dsp:sp>
    <dsp:sp modelId="{93C22409-A3DC-4274-B41F-89037C42412E}">
      <dsp:nvSpPr>
        <dsp:cNvPr id="0" name=""/>
        <dsp:cNvSpPr/>
      </dsp:nvSpPr>
      <dsp:spPr>
        <a:xfrm>
          <a:off x="0" y="5181900"/>
          <a:ext cx="6835680" cy="89505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Block compression can provide significant on-disk storage savings, but data must be uncompressed to be manipulated by the server.</a:t>
          </a:r>
          <a:endParaRPr lang="en-US" sz="1600" kern="1200"/>
        </a:p>
      </dsp:txBody>
      <dsp:txXfrm>
        <a:off x="43693" y="5225593"/>
        <a:ext cx="6748294"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7E79B-BBCB-4EED-924B-71FB3FDD5ADA}">
      <dsp:nvSpPr>
        <dsp:cNvPr id="0" name=""/>
        <dsp:cNvSpPr/>
      </dsp:nvSpPr>
      <dsp:spPr>
        <a:xfrm>
          <a:off x="0" y="7679"/>
          <a:ext cx="10835640" cy="575639"/>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Checkpoints</a:t>
          </a:r>
          <a:endParaRPr lang="en-US" sz="2400" kern="1200"/>
        </a:p>
      </dsp:txBody>
      <dsp:txXfrm>
        <a:off x="28100" y="35779"/>
        <a:ext cx="10779440" cy="519439"/>
      </dsp:txXfrm>
    </dsp:sp>
    <dsp:sp modelId="{018533FE-3DBD-4C69-B299-A53D78FEB449}">
      <dsp:nvSpPr>
        <dsp:cNvPr id="0" name=""/>
        <dsp:cNvSpPr/>
      </dsp:nvSpPr>
      <dsp:spPr>
        <a:xfrm>
          <a:off x="0" y="583319"/>
          <a:ext cx="10835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Starting in version 3.6, MongoDB configures WiredTiger to create checkpoints (i.e. write the snapshot data to disk) at intervals of 60 seconds. In earlier versions, MongoDB sets checkpoints to occur in WiredTiger on user data at an interval of 60 seconds or when 2 GB of journal data has been written, whichever occurs first.</a:t>
          </a:r>
          <a:endParaRPr lang="en-US" sz="1900" kern="1200"/>
        </a:p>
      </dsp:txBody>
      <dsp:txXfrm>
        <a:off x="0" y="583319"/>
        <a:ext cx="10835640" cy="1142640"/>
      </dsp:txXfrm>
    </dsp:sp>
    <dsp:sp modelId="{0B73E33E-CE55-4B30-991A-05474E06D0A7}">
      <dsp:nvSpPr>
        <dsp:cNvPr id="0" name=""/>
        <dsp:cNvSpPr/>
      </dsp:nvSpPr>
      <dsp:spPr>
        <a:xfrm>
          <a:off x="0" y="1725959"/>
          <a:ext cx="10835640" cy="575639"/>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Journal Data</a:t>
          </a:r>
          <a:endParaRPr lang="en-US" sz="2400" kern="1200"/>
        </a:p>
      </dsp:txBody>
      <dsp:txXfrm>
        <a:off x="28100" y="1754059"/>
        <a:ext cx="10779440" cy="519439"/>
      </dsp:txXfrm>
    </dsp:sp>
    <dsp:sp modelId="{2FDB32C3-67E9-4E5F-BFA1-078F09E6D624}">
      <dsp:nvSpPr>
        <dsp:cNvPr id="0" name=""/>
        <dsp:cNvSpPr/>
      </dsp:nvSpPr>
      <dsp:spPr>
        <a:xfrm>
          <a:off x="0" y="2301599"/>
          <a:ext cx="10835640" cy="238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0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MongoDB writes to disk according to the following intervals or condition:</a:t>
          </a:r>
          <a:endParaRPr lang="en-US" sz="1900" kern="1200"/>
        </a:p>
        <a:p>
          <a:pPr marL="171450" lvl="1" indent="-171450" algn="l" defTabSz="844550">
            <a:lnSpc>
              <a:spcPct val="90000"/>
            </a:lnSpc>
            <a:spcBef>
              <a:spcPct val="0"/>
            </a:spcBef>
            <a:spcAft>
              <a:spcPct val="20000"/>
            </a:spcAft>
            <a:buChar char="•"/>
          </a:pPr>
          <a:r>
            <a:rPr lang="en-US" sz="1900" b="0" i="0" kern="1200"/>
            <a:t>MongoDB syncs the buffered journal data to disk every 50 milliseconds (Starting in MongoDB 3.2)</a:t>
          </a:r>
          <a:endParaRPr lang="en-US" sz="1900" kern="1200"/>
        </a:p>
        <a:p>
          <a:pPr marL="171450" lvl="1" indent="-171450" algn="l" defTabSz="844550">
            <a:lnSpc>
              <a:spcPct val="90000"/>
            </a:lnSpc>
            <a:spcBef>
              <a:spcPct val="0"/>
            </a:spcBef>
            <a:spcAft>
              <a:spcPct val="20000"/>
            </a:spcAft>
            <a:buChar char="•"/>
          </a:pPr>
          <a:r>
            <a:rPr lang="en-US" sz="1900" b="0" i="0" kern="1200"/>
            <a:t>If the write operation includes a write concern of j: true, WiredTiger forces a sync of the WiredTiger journal files.</a:t>
          </a:r>
          <a:endParaRPr lang="en-US" sz="1900" kern="1200"/>
        </a:p>
        <a:p>
          <a:pPr marL="171450" lvl="1" indent="-171450" algn="l" defTabSz="844550">
            <a:lnSpc>
              <a:spcPct val="90000"/>
            </a:lnSpc>
            <a:spcBef>
              <a:spcPct val="0"/>
            </a:spcBef>
            <a:spcAft>
              <a:spcPct val="20000"/>
            </a:spcAft>
            <a:buChar char="•"/>
          </a:pPr>
          <a:r>
            <a:rPr lang="en-US" sz="1900" b="0" i="0" kern="1200" dirty="0"/>
            <a:t>Because MongoDB uses a journal file size limit of 100 MB, </a:t>
          </a:r>
          <a:r>
            <a:rPr lang="en-US" sz="1900" b="0" i="0" kern="1200" dirty="0" err="1"/>
            <a:t>WiredTiger</a:t>
          </a:r>
          <a:r>
            <a:rPr lang="en-US" sz="1900" b="0" i="0" kern="1200" dirty="0"/>
            <a:t> creates a new journal file approximately every 100 MB of data. When </a:t>
          </a:r>
          <a:r>
            <a:rPr lang="en-US" sz="1900" b="0" i="0" kern="1200" dirty="0" err="1"/>
            <a:t>WiredTiger</a:t>
          </a:r>
          <a:r>
            <a:rPr lang="en-US" sz="1900" b="0" i="0" kern="1200" dirty="0"/>
            <a:t> creates a new journal file, </a:t>
          </a:r>
          <a:r>
            <a:rPr lang="en-US" sz="1900" b="0" i="0" kern="1200" dirty="0" err="1"/>
            <a:t>WiredTiger</a:t>
          </a:r>
          <a:r>
            <a:rPr lang="en-US" sz="1900" b="0" i="0" kern="1200" dirty="0"/>
            <a:t> syncs the previous journal file.</a:t>
          </a:r>
          <a:endParaRPr lang="en-US" sz="1900" kern="1200" dirty="0"/>
        </a:p>
      </dsp:txBody>
      <dsp:txXfrm>
        <a:off x="0" y="2301599"/>
        <a:ext cx="10835640" cy="23846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0639-1472-42DE-ABD6-C1F9179B1FBB}"/>
              </a:ext>
            </a:extLst>
          </p:cNvPr>
          <p:cNvSpPr>
            <a:spLocks noGrp="1"/>
          </p:cNvSpPr>
          <p:nvPr>
            <p:ph type="ctrTitle"/>
          </p:nvPr>
        </p:nvSpPr>
        <p:spPr/>
        <p:txBody>
          <a:bodyPr/>
          <a:lstStyle/>
          <a:p>
            <a:r>
              <a:rPr lang="en-US" dirty="0"/>
              <a:t>Storage engines in </a:t>
            </a:r>
            <a:r>
              <a:rPr lang="en-US" dirty="0" err="1"/>
              <a:t>mongodb</a:t>
            </a:r>
            <a:endParaRPr lang="en-IN" dirty="0"/>
          </a:p>
        </p:txBody>
      </p:sp>
      <p:sp>
        <p:nvSpPr>
          <p:cNvPr id="3" name="Subtitle 2">
            <a:extLst>
              <a:ext uri="{FF2B5EF4-FFF2-40B4-BE49-F238E27FC236}">
                <a16:creationId xmlns:a16="http://schemas.microsoft.com/office/drawing/2014/main" id="{70486E37-B5D0-4814-B415-CBB0A67588C1}"/>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265912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a:xfrm>
            <a:off x="1154955" y="973667"/>
            <a:ext cx="2942210" cy="4833745"/>
          </a:xfrm>
        </p:spPr>
        <p:txBody>
          <a:bodyPr>
            <a:normAutofit/>
          </a:bodyPr>
          <a:lstStyle/>
          <a:p>
            <a:r>
              <a:rPr lang="en-US">
                <a:solidFill>
                  <a:srgbClr val="EBEBEB"/>
                </a:solidFill>
              </a:rPr>
              <a:t>Data in the WiredTiger internal cache versus the on-disk format:</a:t>
            </a:r>
            <a:endParaRPr lang="en-IN">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682E8C9-7F7E-42F2-93B3-21B9BA9605C7}"/>
              </a:ext>
            </a:extLst>
          </p:cNvPr>
          <p:cNvGraphicFramePr>
            <a:graphicFrameLocks noGrp="1"/>
          </p:cNvGraphicFramePr>
          <p:nvPr>
            <p:ph idx="1"/>
            <p:extLst>
              <p:ext uri="{D42A27DB-BD31-4B8C-83A1-F6EECF244321}">
                <p14:modId xmlns:p14="http://schemas.microsoft.com/office/powerpoint/2010/main" val="3330712614"/>
              </p:ext>
            </p:extLst>
          </p:nvPr>
        </p:nvGraphicFramePr>
        <p:xfrm>
          <a:off x="5142960" y="167640"/>
          <a:ext cx="683568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469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IN" dirty="0"/>
              <a:t>Change Standalone to </a:t>
            </a:r>
            <a:r>
              <a:rPr lang="en-IN" dirty="0" err="1"/>
              <a:t>WiredTiger</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normAutofit lnSpcReduction="10000"/>
          </a:bodyPr>
          <a:lstStyle/>
          <a:p>
            <a:r>
              <a:rPr lang="en-US" dirty="0"/>
              <a:t>Procedure</a:t>
            </a:r>
          </a:p>
          <a:p>
            <a:pPr>
              <a:buAutoNum type="arabicPeriod"/>
            </a:pPr>
            <a:r>
              <a:rPr lang="en-US" dirty="0"/>
              <a:t>Start the </a:t>
            </a:r>
            <a:r>
              <a:rPr lang="en-US" dirty="0" err="1"/>
              <a:t>mongod</a:t>
            </a:r>
            <a:r>
              <a:rPr lang="en-US" dirty="0"/>
              <a:t> you wish to change to </a:t>
            </a:r>
            <a:r>
              <a:rPr lang="en-US" dirty="0" err="1"/>
              <a:t>WiredTiger.If</a:t>
            </a:r>
            <a:r>
              <a:rPr lang="en-US" dirty="0"/>
              <a:t> </a:t>
            </a:r>
            <a:r>
              <a:rPr lang="en-US" dirty="0" err="1"/>
              <a:t>mongod</a:t>
            </a:r>
            <a:r>
              <a:rPr lang="en-US" dirty="0"/>
              <a:t> is already running, you can skip this step.</a:t>
            </a:r>
          </a:p>
          <a:p>
            <a:pPr marL="0" indent="0">
              <a:buNone/>
            </a:pPr>
            <a:r>
              <a:rPr lang="en-US" dirty="0"/>
              <a:t>2.   Export data using </a:t>
            </a:r>
            <a:r>
              <a:rPr lang="en-US" dirty="0" err="1"/>
              <a:t>mongodump</a:t>
            </a:r>
            <a:r>
              <a:rPr lang="en-US" dirty="0"/>
              <a:t>.</a:t>
            </a:r>
          </a:p>
          <a:p>
            <a:r>
              <a:rPr lang="en-US" b="1" dirty="0" err="1">
                <a:solidFill>
                  <a:srgbClr val="FF0000"/>
                </a:solidFill>
              </a:rPr>
              <a:t>mongodump</a:t>
            </a:r>
            <a:r>
              <a:rPr lang="en-US" b="1" dirty="0">
                <a:solidFill>
                  <a:srgbClr val="FF0000"/>
                </a:solidFill>
              </a:rPr>
              <a:t> --out &lt;</a:t>
            </a:r>
            <a:r>
              <a:rPr lang="en-US" b="1" dirty="0" err="1">
                <a:solidFill>
                  <a:srgbClr val="FF0000"/>
                </a:solidFill>
              </a:rPr>
              <a:t>exportDataDestination</a:t>
            </a:r>
            <a:r>
              <a:rPr lang="en-US" b="1" dirty="0">
                <a:solidFill>
                  <a:srgbClr val="FF0000"/>
                </a:solidFill>
              </a:rPr>
              <a:t>&gt;</a:t>
            </a:r>
          </a:p>
          <a:p>
            <a:r>
              <a:rPr lang="en-US" dirty="0"/>
              <a:t>Specify additional options as appropriate, such as username and password if running with authorization enabled. </a:t>
            </a:r>
          </a:p>
          <a:p>
            <a:pPr marL="0" indent="0">
              <a:buNone/>
            </a:pPr>
            <a:r>
              <a:rPr lang="en-US" dirty="0"/>
              <a:t>3.   Create a data directory for the new </a:t>
            </a:r>
            <a:r>
              <a:rPr lang="en-US" dirty="0" err="1"/>
              <a:t>mongod</a:t>
            </a:r>
            <a:r>
              <a:rPr lang="en-US" dirty="0"/>
              <a:t> running with </a:t>
            </a:r>
            <a:r>
              <a:rPr lang="en-US" dirty="0" err="1"/>
              <a:t>WiredTiger</a:t>
            </a:r>
            <a:r>
              <a:rPr lang="en-US" dirty="0"/>
              <a:t>.</a:t>
            </a:r>
          </a:p>
          <a:p>
            <a:r>
              <a:rPr lang="en-US" dirty="0" err="1"/>
              <a:t>mongod</a:t>
            </a:r>
            <a:r>
              <a:rPr lang="en-US" dirty="0"/>
              <a:t> must have read and write permissions for this directory.</a:t>
            </a:r>
          </a:p>
          <a:p>
            <a:r>
              <a:rPr lang="en-US" dirty="0" err="1"/>
              <a:t>mongod</a:t>
            </a:r>
            <a:r>
              <a:rPr lang="en-US" dirty="0"/>
              <a:t> with </a:t>
            </a:r>
            <a:r>
              <a:rPr lang="en-US" dirty="0" err="1"/>
              <a:t>WiredTiger</a:t>
            </a:r>
            <a:r>
              <a:rPr lang="en-US" dirty="0"/>
              <a:t> will not start with data files created with a different storage engine.</a:t>
            </a:r>
          </a:p>
          <a:p>
            <a:endParaRPr lang="en-IN" dirty="0"/>
          </a:p>
        </p:txBody>
      </p:sp>
    </p:spTree>
    <p:extLst>
      <p:ext uri="{BB962C8B-B14F-4D97-AF65-F5344CB8AC3E}">
        <p14:creationId xmlns:p14="http://schemas.microsoft.com/office/powerpoint/2010/main" val="96896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IN" dirty="0"/>
              <a:t>Change Standalone to </a:t>
            </a:r>
            <a:r>
              <a:rPr lang="en-IN" dirty="0" err="1"/>
              <a:t>WiredTiger</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normAutofit lnSpcReduction="10000"/>
          </a:bodyPr>
          <a:lstStyle/>
          <a:p>
            <a:pPr marL="0" indent="0">
              <a:buNone/>
            </a:pPr>
            <a:r>
              <a:rPr lang="en-US" dirty="0"/>
              <a:t>4. Start </a:t>
            </a:r>
            <a:r>
              <a:rPr lang="en-US" dirty="0" err="1"/>
              <a:t>mongod</a:t>
            </a:r>
            <a:r>
              <a:rPr lang="en-US" dirty="0"/>
              <a:t> with </a:t>
            </a:r>
            <a:r>
              <a:rPr lang="en-US" dirty="0" err="1"/>
              <a:t>WiredTiger</a:t>
            </a:r>
            <a:r>
              <a:rPr lang="en-US" dirty="0"/>
              <a:t>.</a:t>
            </a:r>
          </a:p>
          <a:p>
            <a:r>
              <a:rPr lang="en-US" dirty="0"/>
              <a:t>Start </a:t>
            </a:r>
            <a:r>
              <a:rPr lang="en-US" dirty="0" err="1"/>
              <a:t>mongod</a:t>
            </a:r>
            <a:r>
              <a:rPr lang="en-US" dirty="0"/>
              <a:t>, specifying </a:t>
            </a:r>
            <a:r>
              <a:rPr lang="en-US" dirty="0" err="1"/>
              <a:t>wiredTiger</a:t>
            </a:r>
            <a:r>
              <a:rPr lang="en-US" dirty="0"/>
              <a:t> as the --</a:t>
            </a:r>
            <a:r>
              <a:rPr lang="en-US" dirty="0" err="1"/>
              <a:t>storageEngine</a:t>
            </a:r>
            <a:r>
              <a:rPr lang="en-US" dirty="0"/>
              <a:t> and the newly created data directory for </a:t>
            </a:r>
            <a:r>
              <a:rPr lang="en-US" dirty="0" err="1"/>
              <a:t>WiredTiger</a:t>
            </a:r>
            <a:r>
              <a:rPr lang="en-US" dirty="0"/>
              <a:t> as the --</a:t>
            </a:r>
            <a:r>
              <a:rPr lang="en-US" dirty="0" err="1"/>
              <a:t>dbpath</a:t>
            </a:r>
            <a:r>
              <a:rPr lang="en-US" dirty="0"/>
              <a:t>.</a:t>
            </a:r>
          </a:p>
          <a:p>
            <a:r>
              <a:rPr lang="en-US" dirty="0"/>
              <a:t>Specify additional options as appropriate, such as --</a:t>
            </a:r>
            <a:r>
              <a:rPr lang="en-US" dirty="0" err="1"/>
              <a:t>bind_ip</a:t>
            </a:r>
            <a:r>
              <a:rPr lang="en-US" dirty="0"/>
              <a:t>, and remove any MMAPv1 Specific Configuration Options.</a:t>
            </a:r>
          </a:p>
          <a:p>
            <a:pPr marL="0" indent="0">
              <a:buNone/>
            </a:pPr>
            <a:r>
              <a:rPr lang="en-US" b="1" dirty="0" err="1">
                <a:solidFill>
                  <a:srgbClr val="FF0000"/>
                </a:solidFill>
              </a:rPr>
              <a:t>mongod</a:t>
            </a:r>
            <a:r>
              <a:rPr lang="en-US" b="1" dirty="0">
                <a:solidFill>
                  <a:srgbClr val="FF0000"/>
                </a:solidFill>
              </a:rPr>
              <a:t> --</a:t>
            </a:r>
            <a:r>
              <a:rPr lang="en-US" b="1" dirty="0" err="1">
                <a:solidFill>
                  <a:srgbClr val="FF0000"/>
                </a:solidFill>
              </a:rPr>
              <a:t>storageEngine</a:t>
            </a:r>
            <a:r>
              <a:rPr lang="en-US" b="1" dirty="0">
                <a:solidFill>
                  <a:srgbClr val="FF0000"/>
                </a:solidFill>
              </a:rPr>
              <a:t> </a:t>
            </a:r>
            <a:r>
              <a:rPr lang="en-US" b="1" dirty="0" err="1">
                <a:solidFill>
                  <a:srgbClr val="FF0000"/>
                </a:solidFill>
              </a:rPr>
              <a:t>wiredTiger</a:t>
            </a:r>
            <a:r>
              <a:rPr lang="en-US" b="1" dirty="0">
                <a:solidFill>
                  <a:srgbClr val="FF0000"/>
                </a:solidFill>
              </a:rPr>
              <a:t> --</a:t>
            </a:r>
            <a:r>
              <a:rPr lang="en-US" b="1" dirty="0" err="1">
                <a:solidFill>
                  <a:srgbClr val="FF0000"/>
                </a:solidFill>
              </a:rPr>
              <a:t>dbpath</a:t>
            </a:r>
            <a:r>
              <a:rPr lang="en-US" b="1" dirty="0">
                <a:solidFill>
                  <a:srgbClr val="FF0000"/>
                </a:solidFill>
              </a:rPr>
              <a:t> &lt;</a:t>
            </a:r>
            <a:r>
              <a:rPr lang="en-US" b="1" dirty="0" err="1">
                <a:solidFill>
                  <a:srgbClr val="FF0000"/>
                </a:solidFill>
              </a:rPr>
              <a:t>newWiredTigerDBPath</a:t>
            </a:r>
            <a:r>
              <a:rPr lang="en-US" b="1" dirty="0">
                <a:solidFill>
                  <a:srgbClr val="FF0000"/>
                </a:solidFill>
              </a:rPr>
              <a:t>&gt; --</a:t>
            </a:r>
            <a:r>
              <a:rPr lang="en-US" b="1" dirty="0" err="1">
                <a:solidFill>
                  <a:srgbClr val="FF0000"/>
                </a:solidFill>
              </a:rPr>
              <a:t>bind_ip</a:t>
            </a:r>
            <a:r>
              <a:rPr lang="en-US" b="1" dirty="0">
                <a:solidFill>
                  <a:srgbClr val="FF0000"/>
                </a:solidFill>
              </a:rPr>
              <a:t> localhost,&lt;hostname(s)|</a:t>
            </a:r>
            <a:r>
              <a:rPr lang="en-US" b="1" dirty="0" err="1">
                <a:solidFill>
                  <a:srgbClr val="FF0000"/>
                </a:solidFill>
              </a:rPr>
              <a:t>ip</a:t>
            </a:r>
            <a:r>
              <a:rPr lang="en-US" b="1" dirty="0">
                <a:solidFill>
                  <a:srgbClr val="FF0000"/>
                </a:solidFill>
              </a:rPr>
              <a:t> address(es)&gt;</a:t>
            </a:r>
          </a:p>
          <a:p>
            <a:endParaRPr lang="en-US" dirty="0"/>
          </a:p>
          <a:p>
            <a:pPr marL="0" indent="0">
              <a:buNone/>
            </a:pPr>
            <a:r>
              <a:rPr lang="en-US" dirty="0"/>
              <a:t>5. Upload the exported data using </a:t>
            </a:r>
            <a:r>
              <a:rPr lang="en-US" dirty="0" err="1"/>
              <a:t>mongorestore</a:t>
            </a:r>
            <a:r>
              <a:rPr lang="en-US" dirty="0"/>
              <a:t>.</a:t>
            </a:r>
          </a:p>
          <a:p>
            <a:pPr marL="0" indent="0">
              <a:buNone/>
            </a:pPr>
            <a:r>
              <a:rPr lang="en-US" b="1" dirty="0" err="1">
                <a:solidFill>
                  <a:srgbClr val="FF0000"/>
                </a:solidFill>
              </a:rPr>
              <a:t>mongorestore</a:t>
            </a:r>
            <a:r>
              <a:rPr lang="en-US" b="1" dirty="0">
                <a:solidFill>
                  <a:srgbClr val="FF0000"/>
                </a:solidFill>
              </a:rPr>
              <a:t> &lt;</a:t>
            </a:r>
            <a:r>
              <a:rPr lang="en-US" b="1" dirty="0" err="1">
                <a:solidFill>
                  <a:srgbClr val="FF0000"/>
                </a:solidFill>
              </a:rPr>
              <a:t>exportDataDestination</a:t>
            </a:r>
            <a:r>
              <a:rPr lang="en-US" b="1" dirty="0">
                <a:solidFill>
                  <a:srgbClr val="FF0000"/>
                </a:solidFill>
              </a:rPr>
              <a:t>&gt;</a:t>
            </a:r>
          </a:p>
          <a:p>
            <a:pPr marL="0" indent="0">
              <a:buNone/>
            </a:pPr>
            <a:r>
              <a:rPr lang="en-US" dirty="0"/>
              <a:t>Specify additional options as appropriate</a:t>
            </a:r>
            <a:endParaRPr lang="en-IN" dirty="0"/>
          </a:p>
        </p:txBody>
      </p:sp>
    </p:spTree>
    <p:extLst>
      <p:ext uri="{BB962C8B-B14F-4D97-AF65-F5344CB8AC3E}">
        <p14:creationId xmlns:p14="http://schemas.microsoft.com/office/powerpoint/2010/main" val="296330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a:xfrm>
            <a:off x="1154954" y="973668"/>
            <a:ext cx="8761413" cy="706964"/>
          </a:xfrm>
        </p:spPr>
        <p:txBody>
          <a:bodyPr>
            <a:normAutofit/>
          </a:bodyPr>
          <a:lstStyle/>
          <a:p>
            <a:pPr>
              <a:lnSpc>
                <a:spcPct val="90000"/>
              </a:lnSpc>
            </a:pPr>
            <a:r>
              <a:rPr lang="en-US" sz="2000">
                <a:solidFill>
                  <a:srgbClr val="FFFFFF"/>
                </a:solidFill>
              </a:rPr>
              <a:t>How frequently does WiredTiger write to disk?</a:t>
            </a:r>
            <a:br>
              <a:rPr lang="en-US" sz="2000">
                <a:solidFill>
                  <a:srgbClr val="FFFFFF"/>
                </a:solidFill>
              </a:rPr>
            </a:br>
            <a:endParaRPr lang="en-IN" sz="2000">
              <a:solidFill>
                <a:srgbClr val="FFFFFF"/>
              </a:solidFill>
            </a:endParaRPr>
          </a:p>
        </p:txBody>
      </p:sp>
      <p:sp>
        <p:nvSpPr>
          <p:cNvPr id="28" name="Rectangle 27">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3DD0343-7AE3-49EE-87CE-772334D61F20}"/>
              </a:ext>
            </a:extLst>
          </p:cNvPr>
          <p:cNvGraphicFramePr>
            <a:graphicFrameLocks noGrp="1"/>
          </p:cNvGraphicFramePr>
          <p:nvPr>
            <p:ph idx="1"/>
            <p:extLst>
              <p:ext uri="{D42A27DB-BD31-4B8C-83A1-F6EECF244321}">
                <p14:modId xmlns:p14="http://schemas.microsoft.com/office/powerpoint/2010/main" val="1223367384"/>
              </p:ext>
            </p:extLst>
          </p:nvPr>
        </p:nvGraphicFramePr>
        <p:xfrm>
          <a:off x="716280" y="1447800"/>
          <a:ext cx="10835640" cy="469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15171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4A40-D7CE-464F-89A8-E36AEC2E19BF}"/>
              </a:ext>
            </a:extLst>
          </p:cNvPr>
          <p:cNvSpPr>
            <a:spLocks noGrp="1"/>
          </p:cNvSpPr>
          <p:nvPr>
            <p:ph type="title"/>
          </p:nvPr>
        </p:nvSpPr>
        <p:spPr>
          <a:xfrm>
            <a:off x="1154954" y="973668"/>
            <a:ext cx="10198846" cy="706964"/>
          </a:xfrm>
        </p:spPr>
        <p:txBody>
          <a:bodyPr/>
          <a:lstStyle/>
          <a:p>
            <a:r>
              <a:rPr lang="en-US" dirty="0"/>
              <a:t>How to reclaim disk space in </a:t>
            </a:r>
            <a:r>
              <a:rPr lang="en-US" dirty="0" err="1"/>
              <a:t>WiredTiger</a:t>
            </a:r>
            <a:r>
              <a:rPr lang="en-US" dirty="0"/>
              <a:t>?</a:t>
            </a:r>
            <a:br>
              <a:rPr lang="en-US" dirty="0"/>
            </a:br>
            <a:endParaRPr lang="en-IN" dirty="0"/>
          </a:p>
        </p:txBody>
      </p:sp>
      <p:sp>
        <p:nvSpPr>
          <p:cNvPr id="3" name="Content Placeholder 2">
            <a:extLst>
              <a:ext uri="{FF2B5EF4-FFF2-40B4-BE49-F238E27FC236}">
                <a16:creationId xmlns:a16="http://schemas.microsoft.com/office/drawing/2014/main" id="{C5587972-7271-4C49-A2FA-CB865EE9B59D}"/>
              </a:ext>
            </a:extLst>
          </p:cNvPr>
          <p:cNvSpPr>
            <a:spLocks noGrp="1"/>
          </p:cNvSpPr>
          <p:nvPr>
            <p:ph idx="1"/>
          </p:nvPr>
        </p:nvSpPr>
        <p:spPr>
          <a:xfrm>
            <a:off x="411480" y="2438400"/>
            <a:ext cx="11780520" cy="4099560"/>
          </a:xfrm>
        </p:spPr>
        <p:txBody>
          <a:bodyPr>
            <a:normAutofit/>
          </a:bodyPr>
          <a:lstStyle/>
          <a:p>
            <a:r>
              <a:rPr lang="en-US" dirty="0"/>
              <a:t>The </a:t>
            </a:r>
            <a:r>
              <a:rPr lang="en-US" dirty="0" err="1"/>
              <a:t>WiredTiger</a:t>
            </a:r>
            <a:r>
              <a:rPr lang="en-US" dirty="0"/>
              <a:t> storage engine maintains lists of empty records in data files as it deletes documents.</a:t>
            </a:r>
          </a:p>
          <a:p>
            <a:r>
              <a:rPr lang="en-US" dirty="0"/>
              <a:t> This space can be reused by </a:t>
            </a:r>
            <a:r>
              <a:rPr lang="en-US" dirty="0" err="1"/>
              <a:t>WiredTiger</a:t>
            </a:r>
            <a:r>
              <a:rPr lang="en-US" dirty="0"/>
              <a:t>, but will not be returned to the operating system unless under very specific circumstances.</a:t>
            </a:r>
          </a:p>
          <a:p>
            <a:r>
              <a:rPr lang="en-US" dirty="0"/>
              <a:t>The amount of empty space available for reuse by </a:t>
            </a:r>
            <a:r>
              <a:rPr lang="en-US" dirty="0" err="1"/>
              <a:t>WiredTiger</a:t>
            </a:r>
            <a:r>
              <a:rPr lang="en-US" dirty="0"/>
              <a:t> is reflected in the output of </a:t>
            </a:r>
            <a:r>
              <a:rPr lang="en-US" dirty="0" err="1"/>
              <a:t>db.collection.stats</a:t>
            </a:r>
            <a:r>
              <a:rPr lang="en-US" dirty="0"/>
              <a:t>() under the heading </a:t>
            </a:r>
            <a:r>
              <a:rPr lang="en-US" dirty="0" err="1"/>
              <a:t>wiredTiger.block-manager.file</a:t>
            </a:r>
            <a:r>
              <a:rPr lang="en-US" dirty="0"/>
              <a:t> bytes available for reuse.</a:t>
            </a:r>
          </a:p>
          <a:p>
            <a:endParaRPr lang="en-US" dirty="0"/>
          </a:p>
          <a:p>
            <a:r>
              <a:rPr lang="en-US" dirty="0"/>
              <a:t>To allow the </a:t>
            </a:r>
            <a:r>
              <a:rPr lang="en-US" dirty="0" err="1"/>
              <a:t>WiredTiger</a:t>
            </a:r>
            <a:r>
              <a:rPr lang="en-US" dirty="0"/>
              <a:t> storage engine to release this empty space to the operating system, you can de-fragment your data file. This can be achieved using the compact command</a:t>
            </a:r>
            <a:endParaRPr lang="en-IN" dirty="0"/>
          </a:p>
        </p:txBody>
      </p:sp>
    </p:spTree>
    <p:extLst>
      <p:ext uri="{BB962C8B-B14F-4D97-AF65-F5344CB8AC3E}">
        <p14:creationId xmlns:p14="http://schemas.microsoft.com/office/powerpoint/2010/main" val="249357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5255-075B-41DB-AFEC-3A729D9D62E1}"/>
              </a:ext>
            </a:extLst>
          </p:cNvPr>
          <p:cNvSpPr>
            <a:spLocks noGrp="1"/>
          </p:cNvSpPr>
          <p:nvPr>
            <p:ph type="title"/>
          </p:nvPr>
        </p:nvSpPr>
        <p:spPr/>
        <p:txBody>
          <a:bodyPr/>
          <a:lstStyle/>
          <a:p>
            <a:r>
              <a:rPr lang="en-US" b="1" dirty="0"/>
              <a:t>How to check the size of a collection</a:t>
            </a:r>
            <a:br>
              <a:rPr lang="en-US" b="1" dirty="0"/>
            </a:br>
            <a:endParaRPr lang="en-IN" dirty="0"/>
          </a:p>
        </p:txBody>
      </p:sp>
      <p:sp>
        <p:nvSpPr>
          <p:cNvPr id="3" name="Content Placeholder 2">
            <a:extLst>
              <a:ext uri="{FF2B5EF4-FFF2-40B4-BE49-F238E27FC236}">
                <a16:creationId xmlns:a16="http://schemas.microsoft.com/office/drawing/2014/main" id="{2272B086-DBE0-4911-BB81-BF4B729CCD82}"/>
              </a:ext>
            </a:extLst>
          </p:cNvPr>
          <p:cNvSpPr>
            <a:spLocks noGrp="1"/>
          </p:cNvSpPr>
          <p:nvPr>
            <p:ph idx="1"/>
          </p:nvPr>
        </p:nvSpPr>
        <p:spPr>
          <a:xfrm>
            <a:off x="0" y="2301240"/>
            <a:ext cx="11750040" cy="4282440"/>
          </a:xfrm>
        </p:spPr>
        <p:txBody>
          <a:bodyPr>
            <a:normAutofit/>
          </a:bodyPr>
          <a:lstStyle/>
          <a:p>
            <a:r>
              <a:rPr lang="en-US" dirty="0"/>
              <a:t>To view the statistics for a collection, including the data size, use the </a:t>
            </a:r>
            <a:r>
              <a:rPr lang="en-US" dirty="0" err="1"/>
              <a:t>db.collection.stats</a:t>
            </a:r>
            <a:r>
              <a:rPr lang="en-US" dirty="0"/>
              <a:t>() method from the mongo shell. </a:t>
            </a:r>
          </a:p>
          <a:p>
            <a:r>
              <a:rPr lang="en-US" dirty="0"/>
              <a:t>The following example issues </a:t>
            </a:r>
            <a:r>
              <a:rPr lang="en-US" dirty="0" err="1"/>
              <a:t>db.collection.stats</a:t>
            </a:r>
            <a:r>
              <a:rPr lang="en-US" dirty="0"/>
              <a:t>() for the orders collection:</a:t>
            </a:r>
          </a:p>
          <a:p>
            <a:pPr marL="457200" lvl="1" indent="0">
              <a:buNone/>
            </a:pPr>
            <a:r>
              <a:rPr lang="en-US" sz="2000" b="1" dirty="0" err="1">
                <a:solidFill>
                  <a:srgbClr val="FF0000"/>
                </a:solidFill>
              </a:rPr>
              <a:t>db.orders.stats</a:t>
            </a:r>
            <a:r>
              <a:rPr lang="en-US" sz="2000" b="1" dirty="0">
                <a:solidFill>
                  <a:srgbClr val="FF0000"/>
                </a:solidFill>
              </a:rPr>
              <a:t>();</a:t>
            </a:r>
            <a:endParaRPr lang="en-US" b="1" dirty="0">
              <a:solidFill>
                <a:srgbClr val="FF0000"/>
              </a:solidFill>
            </a:endParaRPr>
          </a:p>
          <a:p>
            <a:pPr marL="0" indent="0">
              <a:buNone/>
            </a:pPr>
            <a:r>
              <a:rPr lang="en-US" dirty="0"/>
              <a:t>MongoDB also provides the following methods to return specific sizes for the collection:</a:t>
            </a:r>
          </a:p>
          <a:p>
            <a:r>
              <a:rPr lang="en-US" dirty="0" err="1"/>
              <a:t>db.collection.dataSize</a:t>
            </a:r>
            <a:r>
              <a:rPr lang="en-US" dirty="0"/>
              <a:t>() to return the uncompressed data size in bytes for the collection.</a:t>
            </a:r>
          </a:p>
          <a:p>
            <a:r>
              <a:rPr lang="en-US" dirty="0" err="1"/>
              <a:t>db.collection.storageSize</a:t>
            </a:r>
            <a:r>
              <a:rPr lang="en-US" dirty="0"/>
              <a:t>() to return the size in bytes of the collection on disk storage. If collection data is compressed (which is the default for </a:t>
            </a:r>
            <a:r>
              <a:rPr lang="en-US" dirty="0" err="1"/>
              <a:t>WiredTiger</a:t>
            </a:r>
            <a:r>
              <a:rPr lang="en-US" dirty="0"/>
              <a:t>), the storage size reflects the compressed size and may be smaller than the value returned by </a:t>
            </a:r>
            <a:r>
              <a:rPr lang="en-US" dirty="0" err="1"/>
              <a:t>db.collection.dataSize</a:t>
            </a:r>
            <a:r>
              <a:rPr lang="en-US" dirty="0"/>
              <a:t>().</a:t>
            </a:r>
          </a:p>
          <a:p>
            <a:r>
              <a:rPr lang="en-US" dirty="0" err="1"/>
              <a:t>db.collection.totalIndexSize</a:t>
            </a:r>
            <a:r>
              <a:rPr lang="en-US" dirty="0"/>
              <a:t>() to return the index sizes in bytes for the collection. If an index uses prefix compression (which is the default for </a:t>
            </a:r>
            <a:r>
              <a:rPr lang="en-US" dirty="0" err="1"/>
              <a:t>WiredTiger</a:t>
            </a:r>
            <a:r>
              <a:rPr lang="en-US" dirty="0"/>
              <a:t>), the returned size reflects the compressed size.</a:t>
            </a:r>
            <a:endParaRPr lang="en-IN" dirty="0"/>
          </a:p>
        </p:txBody>
      </p:sp>
    </p:spTree>
    <p:extLst>
      <p:ext uri="{BB962C8B-B14F-4D97-AF65-F5344CB8AC3E}">
        <p14:creationId xmlns:p14="http://schemas.microsoft.com/office/powerpoint/2010/main" val="121835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2DB7DF-8A0F-481C-8B11-A10A8F23D300}"/>
              </a:ext>
            </a:extLst>
          </p:cNvPr>
          <p:cNvSpPr/>
          <p:nvPr/>
        </p:nvSpPr>
        <p:spPr>
          <a:xfrm>
            <a:off x="335281" y="1659285"/>
            <a:ext cx="11993880" cy="310854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The following script prints the statistics for each database: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db.adminCommand</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listDatabases</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").databases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forEach</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(function (d)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mdb</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 </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db.getSiblingDB</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(d.name);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printjson</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mdb.stats</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063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618A3-D8D0-4D9D-B1BB-056DDEC1B375}"/>
              </a:ext>
            </a:extLst>
          </p:cNvPr>
          <p:cNvSpPr/>
          <p:nvPr/>
        </p:nvSpPr>
        <p:spPr>
          <a:xfrm>
            <a:off x="365760" y="1783080"/>
            <a:ext cx="11582400" cy="483209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The following script prints the statistics for each collection in each database: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db.adminCommand</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listDatabases</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databases.forEach</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(function (d)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mdb</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 </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db.getSiblingDB</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(d.name);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mdb.getCollectionNames</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forEach</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(function(c)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s = </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mdb</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[c].stats();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IN" sz="2800" b="0" i="0" u="none" strike="noStrike" kern="1200" cap="none" spc="0" normalizeH="0" baseline="0" noProof="0" dirty="0" err="1">
                <a:ln>
                  <a:noFill/>
                </a:ln>
                <a:solidFill>
                  <a:prstClr val="black"/>
                </a:solidFill>
                <a:effectLst/>
                <a:uLnTx/>
                <a:uFillTx/>
                <a:latin typeface="Century Gothic" panose="020B0502020202020204"/>
                <a:ea typeface="+mn-ea"/>
                <a:cs typeface="+mn-cs"/>
              </a:rPr>
              <a:t>printjson</a:t>
            </a: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50482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IN" dirty="0"/>
              <a:t>In-Memory Storage Engine</a:t>
            </a:r>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lstStyle/>
          <a:p>
            <a:r>
              <a:rPr lang="en-US" dirty="0"/>
              <a:t>Starting in MongoDB Enterprise version 3.2.6, the in-memory storage engine is part of general availability (GA) in the 64-bit builds. </a:t>
            </a:r>
          </a:p>
          <a:p>
            <a:r>
              <a:rPr lang="en-US" dirty="0"/>
              <a:t>Other than some metadata and diagnostic data, the in-memory storage engine does not maintain any on-disk data, including configuration data, indexes, user credentials, etc.</a:t>
            </a:r>
          </a:p>
          <a:p>
            <a:endParaRPr lang="en-US" dirty="0"/>
          </a:p>
          <a:p>
            <a:r>
              <a:rPr lang="en-US" dirty="0"/>
              <a:t>By avoiding disk I/O, the in-memory storage engine allows for more predictable latency of database operations.</a:t>
            </a:r>
            <a:endParaRPr lang="en-IN" dirty="0"/>
          </a:p>
        </p:txBody>
      </p:sp>
    </p:spTree>
    <p:extLst>
      <p:ext uri="{BB962C8B-B14F-4D97-AF65-F5344CB8AC3E}">
        <p14:creationId xmlns:p14="http://schemas.microsoft.com/office/powerpoint/2010/main" val="207870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US" dirty="0"/>
              <a:t>Specify In-Memory Storage Engine</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normAutofit/>
          </a:bodyPr>
          <a:lstStyle/>
          <a:p>
            <a:r>
              <a:rPr lang="en-US" dirty="0"/>
              <a:t>To select the in-memory storage engine, specify:</a:t>
            </a:r>
          </a:p>
          <a:p>
            <a:r>
              <a:rPr lang="en-US" dirty="0" err="1"/>
              <a:t>inMemory</a:t>
            </a:r>
            <a:r>
              <a:rPr lang="en-US" dirty="0"/>
              <a:t> for the --</a:t>
            </a:r>
            <a:r>
              <a:rPr lang="en-US" dirty="0" err="1"/>
              <a:t>storageEngine</a:t>
            </a:r>
            <a:r>
              <a:rPr lang="en-US" dirty="0"/>
              <a:t> option, or the </a:t>
            </a:r>
            <a:r>
              <a:rPr lang="en-US" dirty="0" err="1"/>
              <a:t>storage.engine</a:t>
            </a:r>
            <a:r>
              <a:rPr lang="en-US" dirty="0"/>
              <a:t> setting if using a configuration file.</a:t>
            </a:r>
          </a:p>
          <a:p>
            <a:r>
              <a:rPr lang="en-US" dirty="0"/>
              <a:t>--</a:t>
            </a:r>
            <a:r>
              <a:rPr lang="en-US" dirty="0" err="1"/>
              <a:t>dbpath</a:t>
            </a:r>
            <a:r>
              <a:rPr lang="en-US" dirty="0"/>
              <a:t>, or </a:t>
            </a:r>
            <a:r>
              <a:rPr lang="en-US" dirty="0" err="1"/>
              <a:t>storage.dbPath</a:t>
            </a:r>
            <a:r>
              <a:rPr lang="en-US" dirty="0"/>
              <a:t> if using a configuration file. </a:t>
            </a:r>
          </a:p>
          <a:p>
            <a:r>
              <a:rPr lang="en-US" dirty="0"/>
              <a:t>Although the in-memory storage engine does not write data to the filesystem, it maintains in the --</a:t>
            </a:r>
            <a:r>
              <a:rPr lang="en-US" dirty="0" err="1"/>
              <a:t>dbpath</a:t>
            </a:r>
            <a:r>
              <a:rPr lang="en-US" dirty="0"/>
              <a:t> small metadata files and diagnostic data as well temporary files for building large indexes.</a:t>
            </a:r>
          </a:p>
          <a:p>
            <a:r>
              <a:rPr lang="en-US" dirty="0"/>
              <a:t>For example, from the command line:</a:t>
            </a:r>
          </a:p>
          <a:p>
            <a:r>
              <a:rPr lang="en-US" b="1" dirty="0" err="1">
                <a:solidFill>
                  <a:srgbClr val="FF0000"/>
                </a:solidFill>
              </a:rPr>
              <a:t>mongod</a:t>
            </a:r>
            <a:r>
              <a:rPr lang="en-US" b="1" dirty="0">
                <a:solidFill>
                  <a:srgbClr val="FF0000"/>
                </a:solidFill>
              </a:rPr>
              <a:t> --</a:t>
            </a:r>
            <a:r>
              <a:rPr lang="en-US" b="1" dirty="0" err="1">
                <a:solidFill>
                  <a:srgbClr val="FF0000"/>
                </a:solidFill>
              </a:rPr>
              <a:t>storageEngine</a:t>
            </a:r>
            <a:r>
              <a:rPr lang="en-US" b="1" dirty="0">
                <a:solidFill>
                  <a:srgbClr val="FF0000"/>
                </a:solidFill>
              </a:rPr>
              <a:t> </a:t>
            </a:r>
            <a:r>
              <a:rPr lang="en-US" b="1" dirty="0" err="1">
                <a:solidFill>
                  <a:srgbClr val="FF0000"/>
                </a:solidFill>
              </a:rPr>
              <a:t>inMemory</a:t>
            </a:r>
            <a:r>
              <a:rPr lang="en-US" b="1" dirty="0">
                <a:solidFill>
                  <a:srgbClr val="FF0000"/>
                </a:solidFill>
              </a:rPr>
              <a:t> --</a:t>
            </a:r>
            <a:r>
              <a:rPr lang="en-US" b="1" dirty="0" err="1">
                <a:solidFill>
                  <a:srgbClr val="FF0000"/>
                </a:solidFill>
              </a:rPr>
              <a:t>dbpath</a:t>
            </a:r>
            <a:r>
              <a:rPr lang="en-US" b="1" dirty="0">
                <a:solidFill>
                  <a:srgbClr val="FF0000"/>
                </a:solidFill>
              </a:rPr>
              <a:t> &lt;path&gt;</a:t>
            </a:r>
            <a:endParaRPr lang="en-IN" b="1" dirty="0">
              <a:solidFill>
                <a:srgbClr val="FF0000"/>
              </a:solidFill>
            </a:endParaRPr>
          </a:p>
        </p:txBody>
      </p:sp>
    </p:spTree>
    <p:extLst>
      <p:ext uri="{BB962C8B-B14F-4D97-AF65-F5344CB8AC3E}">
        <p14:creationId xmlns:p14="http://schemas.microsoft.com/office/powerpoint/2010/main" val="130642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a:xfrm>
            <a:off x="1154955" y="973667"/>
            <a:ext cx="2942210" cy="4833745"/>
          </a:xfrm>
        </p:spPr>
        <p:txBody>
          <a:bodyPr>
            <a:normAutofit/>
          </a:bodyPr>
          <a:lstStyle/>
          <a:p>
            <a:r>
              <a:rPr lang="en-US">
                <a:solidFill>
                  <a:srgbClr val="EBEBEB"/>
                </a:solidFill>
              </a:rPr>
              <a:t>Storage Engines</a:t>
            </a:r>
            <a:endParaRPr lang="en-IN">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1678F51-7D73-4996-A2EC-6E62084FBB43}"/>
              </a:ext>
            </a:extLst>
          </p:cNvPr>
          <p:cNvGraphicFramePr>
            <a:graphicFrameLocks noGrp="1"/>
          </p:cNvGraphicFramePr>
          <p:nvPr>
            <p:ph idx="1"/>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7305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US" dirty="0"/>
              <a:t>Concurrency</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lstStyle/>
          <a:p>
            <a:r>
              <a:rPr lang="en-US" dirty="0"/>
              <a:t>The in-memory storage engine uses document-level concurrency control for write operations.</a:t>
            </a:r>
          </a:p>
          <a:p>
            <a:r>
              <a:rPr lang="en-US" dirty="0"/>
              <a:t> As a result, multiple clients can modify different documents of a collection at the same time.</a:t>
            </a:r>
            <a:endParaRPr lang="en-IN" dirty="0"/>
          </a:p>
        </p:txBody>
      </p:sp>
    </p:spTree>
    <p:extLst>
      <p:ext uri="{BB962C8B-B14F-4D97-AF65-F5344CB8AC3E}">
        <p14:creationId xmlns:p14="http://schemas.microsoft.com/office/powerpoint/2010/main" val="257021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US" dirty="0"/>
              <a:t>Memory Use</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normAutofit/>
          </a:bodyPr>
          <a:lstStyle/>
          <a:p>
            <a:r>
              <a:rPr lang="en-US" dirty="0"/>
              <a:t>In-memory storage engine requires that all its data (including indexes, </a:t>
            </a:r>
            <a:r>
              <a:rPr lang="en-US" dirty="0" err="1"/>
              <a:t>oplog</a:t>
            </a:r>
            <a:r>
              <a:rPr lang="en-US" dirty="0"/>
              <a:t> if </a:t>
            </a:r>
            <a:r>
              <a:rPr lang="en-US" dirty="0" err="1"/>
              <a:t>mongod</a:t>
            </a:r>
            <a:r>
              <a:rPr lang="en-US" dirty="0"/>
              <a:t> instance is part of a replica set, etc.) must fit into the specified --</a:t>
            </a:r>
            <a:r>
              <a:rPr lang="en-US" dirty="0" err="1"/>
              <a:t>inMemorySizeGB</a:t>
            </a:r>
            <a:r>
              <a:rPr lang="en-US" dirty="0"/>
              <a:t> command-line option</a:t>
            </a:r>
          </a:p>
          <a:p>
            <a:r>
              <a:rPr lang="en-US" dirty="0"/>
              <a:t>By default, the in-memory storage engine uses 50% of physical RAM minus 1 GB.</a:t>
            </a:r>
          </a:p>
          <a:p>
            <a:r>
              <a:rPr lang="en-US" dirty="0"/>
              <a:t>If a write operation would cause the data to exceed the specified memory size, MongoDB returns with the error:</a:t>
            </a:r>
          </a:p>
          <a:p>
            <a:pPr lvl="1"/>
            <a:r>
              <a:rPr lang="en-US" dirty="0"/>
              <a:t>"WT_CACHE_FULL: operation would overflow cache“</a:t>
            </a:r>
          </a:p>
          <a:p>
            <a:r>
              <a:rPr lang="en-US" dirty="0"/>
              <a:t>To specify a new size,</a:t>
            </a:r>
          </a:p>
          <a:p>
            <a:pPr marL="0" indent="0">
              <a:buNone/>
            </a:pPr>
            <a:r>
              <a:rPr lang="en-US" dirty="0"/>
              <a:t>	</a:t>
            </a:r>
            <a:r>
              <a:rPr lang="en-US" b="1" dirty="0" err="1">
                <a:solidFill>
                  <a:srgbClr val="FF0000"/>
                </a:solidFill>
              </a:rPr>
              <a:t>mongod</a:t>
            </a:r>
            <a:r>
              <a:rPr lang="en-US" b="1" dirty="0">
                <a:solidFill>
                  <a:srgbClr val="FF0000"/>
                </a:solidFill>
              </a:rPr>
              <a:t> --</a:t>
            </a:r>
            <a:r>
              <a:rPr lang="en-US" b="1" dirty="0" err="1">
                <a:solidFill>
                  <a:srgbClr val="FF0000"/>
                </a:solidFill>
              </a:rPr>
              <a:t>storageEngine</a:t>
            </a:r>
            <a:r>
              <a:rPr lang="en-US" b="1" dirty="0">
                <a:solidFill>
                  <a:srgbClr val="FF0000"/>
                </a:solidFill>
              </a:rPr>
              <a:t> </a:t>
            </a:r>
            <a:r>
              <a:rPr lang="en-US" b="1" dirty="0" err="1">
                <a:solidFill>
                  <a:srgbClr val="FF0000"/>
                </a:solidFill>
              </a:rPr>
              <a:t>inMemory</a:t>
            </a:r>
            <a:r>
              <a:rPr lang="en-US" b="1" dirty="0">
                <a:solidFill>
                  <a:srgbClr val="FF0000"/>
                </a:solidFill>
              </a:rPr>
              <a:t> --</a:t>
            </a:r>
            <a:r>
              <a:rPr lang="en-US" b="1" dirty="0" err="1">
                <a:solidFill>
                  <a:srgbClr val="FF0000"/>
                </a:solidFill>
              </a:rPr>
              <a:t>dbpath</a:t>
            </a:r>
            <a:r>
              <a:rPr lang="en-US" b="1" dirty="0">
                <a:solidFill>
                  <a:srgbClr val="FF0000"/>
                </a:solidFill>
              </a:rPr>
              <a:t> &lt;path&gt; --</a:t>
            </a:r>
            <a:r>
              <a:rPr lang="en-US" b="1" dirty="0" err="1">
                <a:solidFill>
                  <a:srgbClr val="FF0000"/>
                </a:solidFill>
              </a:rPr>
              <a:t>inMemorySizeGB</a:t>
            </a:r>
            <a:r>
              <a:rPr lang="en-US" b="1" dirty="0">
                <a:solidFill>
                  <a:srgbClr val="FF0000"/>
                </a:solidFill>
              </a:rPr>
              <a:t> &lt;</a:t>
            </a:r>
            <a:r>
              <a:rPr lang="en-US" b="1" dirty="0" err="1">
                <a:solidFill>
                  <a:srgbClr val="FF0000"/>
                </a:solidFill>
              </a:rPr>
              <a:t>newSize</a:t>
            </a:r>
            <a:r>
              <a:rPr lang="en-US" b="1" dirty="0">
                <a:solidFill>
                  <a:srgbClr val="FF0000"/>
                </a:solidFill>
              </a:rPr>
              <a:t>&gt;</a:t>
            </a:r>
            <a:endParaRPr lang="en-IN" b="1" dirty="0">
              <a:solidFill>
                <a:srgbClr val="FF0000"/>
              </a:solidFill>
            </a:endParaRPr>
          </a:p>
        </p:txBody>
      </p:sp>
    </p:spTree>
    <p:extLst>
      <p:ext uri="{BB962C8B-B14F-4D97-AF65-F5344CB8AC3E}">
        <p14:creationId xmlns:p14="http://schemas.microsoft.com/office/powerpoint/2010/main" val="27963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US" dirty="0"/>
              <a:t>Durability</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lstStyle/>
          <a:p>
            <a:r>
              <a:rPr lang="en-US" dirty="0"/>
              <a:t>The in-memory storage engine is non-persistent and does not write data to a persistent storage.</a:t>
            </a:r>
          </a:p>
          <a:p>
            <a:r>
              <a:rPr lang="en-US" dirty="0"/>
              <a:t> Non-persisted data includes application data and system data, such as users, permissions, indexes, replica set configuration, </a:t>
            </a:r>
            <a:r>
              <a:rPr lang="en-US" dirty="0" err="1"/>
              <a:t>sharded</a:t>
            </a:r>
            <a:r>
              <a:rPr lang="en-US" dirty="0"/>
              <a:t> cluster configuration, etc.</a:t>
            </a:r>
          </a:p>
          <a:p>
            <a:r>
              <a:rPr lang="en-US" dirty="0"/>
              <a:t>As such, the concept of journal or waiting for data to become durable does not apply to the in-memory storage engine.</a:t>
            </a:r>
            <a:endParaRPr lang="en-IN" dirty="0"/>
          </a:p>
        </p:txBody>
      </p:sp>
    </p:spTree>
    <p:extLst>
      <p:ext uri="{BB962C8B-B14F-4D97-AF65-F5344CB8AC3E}">
        <p14:creationId xmlns:p14="http://schemas.microsoft.com/office/powerpoint/2010/main" val="210625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US" dirty="0"/>
              <a:t>Deployment Architectures</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normAutofit/>
          </a:bodyPr>
          <a:lstStyle/>
          <a:p>
            <a:r>
              <a:rPr lang="en-US" dirty="0"/>
              <a:t>In addition to running as standalones, </a:t>
            </a:r>
            <a:r>
              <a:rPr lang="en-US" dirty="0" err="1"/>
              <a:t>mongod</a:t>
            </a:r>
            <a:r>
              <a:rPr lang="en-US" dirty="0"/>
              <a:t> instances that use in-memory storage engine can run as part of a replica set or part of a </a:t>
            </a:r>
            <a:r>
              <a:rPr lang="en-US" dirty="0" err="1"/>
              <a:t>sharded</a:t>
            </a:r>
            <a:r>
              <a:rPr lang="en-US" dirty="0"/>
              <a:t> cluster.</a:t>
            </a:r>
          </a:p>
          <a:p>
            <a:r>
              <a:rPr lang="en-US" dirty="0"/>
              <a:t>Replica Set</a:t>
            </a:r>
          </a:p>
          <a:p>
            <a:r>
              <a:rPr lang="en-US" dirty="0"/>
              <a:t>Can deploy </a:t>
            </a:r>
            <a:r>
              <a:rPr lang="en-US" dirty="0" err="1"/>
              <a:t>mongod</a:t>
            </a:r>
            <a:r>
              <a:rPr lang="en-US" dirty="0"/>
              <a:t> instances that use in-memory storage engine as part of a replica set. For example, as part of a three-member replica set, you could have:</a:t>
            </a:r>
          </a:p>
          <a:p>
            <a:pPr marL="0" indent="0">
              <a:buNone/>
            </a:pPr>
            <a:r>
              <a:rPr lang="en-US" b="1" dirty="0">
                <a:solidFill>
                  <a:srgbClr val="FF0000"/>
                </a:solidFill>
              </a:rPr>
              <a:t>two </a:t>
            </a:r>
            <a:r>
              <a:rPr lang="en-US" b="1" dirty="0" err="1">
                <a:solidFill>
                  <a:srgbClr val="FF0000"/>
                </a:solidFill>
              </a:rPr>
              <a:t>mongod</a:t>
            </a:r>
            <a:r>
              <a:rPr lang="en-US" b="1" dirty="0">
                <a:solidFill>
                  <a:srgbClr val="FF0000"/>
                </a:solidFill>
              </a:rPr>
              <a:t> instances run with in-memory storage engine.</a:t>
            </a:r>
          </a:p>
          <a:p>
            <a:pPr marL="0" indent="0">
              <a:buNone/>
            </a:pPr>
            <a:r>
              <a:rPr lang="en-US" b="1" dirty="0">
                <a:solidFill>
                  <a:srgbClr val="FF0000"/>
                </a:solidFill>
              </a:rPr>
              <a:t>one </a:t>
            </a:r>
            <a:r>
              <a:rPr lang="en-US" b="1" dirty="0" err="1">
                <a:solidFill>
                  <a:srgbClr val="FF0000"/>
                </a:solidFill>
              </a:rPr>
              <a:t>mongod</a:t>
            </a:r>
            <a:r>
              <a:rPr lang="en-US" b="1" dirty="0">
                <a:solidFill>
                  <a:srgbClr val="FF0000"/>
                </a:solidFill>
              </a:rPr>
              <a:t> instance run with </a:t>
            </a:r>
            <a:r>
              <a:rPr lang="en-US" b="1" dirty="0" err="1">
                <a:solidFill>
                  <a:srgbClr val="FF0000"/>
                </a:solidFill>
              </a:rPr>
              <a:t>WiredTiger</a:t>
            </a:r>
            <a:r>
              <a:rPr lang="en-US" b="1" dirty="0">
                <a:solidFill>
                  <a:srgbClr val="FF0000"/>
                </a:solidFill>
              </a:rPr>
              <a:t> storage engine. Configure the </a:t>
            </a:r>
            <a:r>
              <a:rPr lang="en-US" b="1" dirty="0" err="1">
                <a:solidFill>
                  <a:srgbClr val="FF0000"/>
                </a:solidFill>
              </a:rPr>
              <a:t>WiredTiger</a:t>
            </a:r>
            <a:r>
              <a:rPr lang="en-US" b="1" dirty="0">
                <a:solidFill>
                  <a:srgbClr val="FF0000"/>
                </a:solidFill>
              </a:rPr>
              <a:t> member as a hidden member (i.e. hidden: true and priority: 0).</a:t>
            </a:r>
            <a:endParaRPr lang="en-IN" b="1" dirty="0">
              <a:solidFill>
                <a:srgbClr val="FF0000"/>
              </a:solidFill>
            </a:endParaRPr>
          </a:p>
        </p:txBody>
      </p:sp>
    </p:spTree>
    <p:extLst>
      <p:ext uri="{BB962C8B-B14F-4D97-AF65-F5344CB8AC3E}">
        <p14:creationId xmlns:p14="http://schemas.microsoft.com/office/powerpoint/2010/main" val="108922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US" dirty="0"/>
              <a:t>Deployment Architectures</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normAutofit/>
          </a:bodyPr>
          <a:lstStyle/>
          <a:p>
            <a:r>
              <a:rPr lang="en-US" dirty="0"/>
              <a:t>With this deployment model, only the </a:t>
            </a:r>
            <a:r>
              <a:rPr lang="en-US" dirty="0" err="1"/>
              <a:t>mongod</a:t>
            </a:r>
            <a:r>
              <a:rPr lang="en-US" dirty="0"/>
              <a:t> instances running with the in-memory storage engine can become the primary. </a:t>
            </a:r>
          </a:p>
          <a:p>
            <a:r>
              <a:rPr lang="en-US" dirty="0"/>
              <a:t>Clients connect only to the in-memory storage engine </a:t>
            </a:r>
            <a:r>
              <a:rPr lang="en-US" dirty="0" err="1"/>
              <a:t>mongod</a:t>
            </a:r>
            <a:r>
              <a:rPr lang="en-US" dirty="0"/>
              <a:t> instances.</a:t>
            </a:r>
          </a:p>
          <a:p>
            <a:r>
              <a:rPr lang="en-US" dirty="0"/>
              <a:t> Even if both </a:t>
            </a:r>
            <a:r>
              <a:rPr lang="en-US" dirty="0" err="1"/>
              <a:t>mongod</a:t>
            </a:r>
            <a:r>
              <a:rPr lang="en-US" dirty="0"/>
              <a:t> instances running in-memory storage engine crash and restart, they can sync from the member running </a:t>
            </a:r>
            <a:r>
              <a:rPr lang="en-US" dirty="0" err="1"/>
              <a:t>WiredTiger</a:t>
            </a:r>
            <a:r>
              <a:rPr lang="en-US" dirty="0"/>
              <a:t>. </a:t>
            </a:r>
          </a:p>
          <a:p>
            <a:r>
              <a:rPr lang="en-US" dirty="0"/>
              <a:t>The hidden </a:t>
            </a:r>
            <a:r>
              <a:rPr lang="en-US" dirty="0" err="1"/>
              <a:t>mongod</a:t>
            </a:r>
            <a:r>
              <a:rPr lang="en-US" dirty="0"/>
              <a:t> instance running with </a:t>
            </a:r>
            <a:r>
              <a:rPr lang="en-US" dirty="0" err="1"/>
              <a:t>WiredTiger</a:t>
            </a:r>
            <a:r>
              <a:rPr lang="en-US" dirty="0"/>
              <a:t> persists the data to disk, including the user data, indexes, and replication configuration information.</a:t>
            </a:r>
          </a:p>
          <a:p>
            <a:r>
              <a:rPr lang="en-US" dirty="0"/>
              <a:t>NOTE - In-memory storage engine requires that all its data (including </a:t>
            </a:r>
            <a:r>
              <a:rPr lang="en-US" dirty="0" err="1"/>
              <a:t>oplog</a:t>
            </a:r>
            <a:r>
              <a:rPr lang="en-US" dirty="0"/>
              <a:t> if </a:t>
            </a:r>
            <a:r>
              <a:rPr lang="en-US" dirty="0" err="1"/>
              <a:t>mongod</a:t>
            </a:r>
            <a:r>
              <a:rPr lang="en-US" dirty="0"/>
              <a:t> is part of replica set, etc.) fit into the specified --</a:t>
            </a:r>
            <a:r>
              <a:rPr lang="en-US" dirty="0" err="1"/>
              <a:t>inMemorySizeGB</a:t>
            </a:r>
            <a:r>
              <a:rPr lang="en-US" dirty="0"/>
              <a:t> command-line option </a:t>
            </a:r>
            <a:endParaRPr lang="en-IN" dirty="0"/>
          </a:p>
        </p:txBody>
      </p:sp>
    </p:spTree>
    <p:extLst>
      <p:ext uri="{BB962C8B-B14F-4D97-AF65-F5344CB8AC3E}">
        <p14:creationId xmlns:p14="http://schemas.microsoft.com/office/powerpoint/2010/main" val="69582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Storage Engines</a:t>
            </a:r>
            <a:endParaRPr lang="en-IN" dirty="0">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D2DF921-646B-4A67-9620-5E3B79BF40B8}"/>
              </a:ext>
            </a:extLst>
          </p:cNvPr>
          <p:cNvGraphicFramePr>
            <a:graphicFrameLocks noGrp="1"/>
          </p:cNvGraphicFramePr>
          <p:nvPr>
            <p:ph idx="1"/>
          </p:nvPr>
        </p:nvGraphicFramePr>
        <p:xfrm>
          <a:off x="716280" y="1889760"/>
          <a:ext cx="1083564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79179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a:xfrm>
            <a:off x="1154954" y="973668"/>
            <a:ext cx="8761413" cy="706964"/>
          </a:xfrm>
        </p:spPr>
        <p:txBody>
          <a:bodyPr>
            <a:normAutofit/>
          </a:bodyPr>
          <a:lstStyle/>
          <a:p>
            <a:r>
              <a:rPr lang="en-IN">
                <a:solidFill>
                  <a:srgbClr val="FFFFFF"/>
                </a:solidFill>
              </a:rPr>
              <a:t>Document Level Concurrency</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74BB95D-9A5E-46B2-B4B6-86A9B28829FD}"/>
              </a:ext>
            </a:extLst>
          </p:cNvPr>
          <p:cNvGraphicFramePr>
            <a:graphicFrameLocks noGrp="1"/>
          </p:cNvGraphicFramePr>
          <p:nvPr>
            <p:ph idx="1"/>
          </p:nvPr>
        </p:nvGraphicFramePr>
        <p:xfrm>
          <a:off x="701040" y="1680632"/>
          <a:ext cx="10942320" cy="4613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93332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Snapshots and Checkpoints</a:t>
            </a:r>
            <a:endParaRPr lang="en-IN" sz="3300">
              <a:solidFill>
                <a:srgbClr val="EBEBEB"/>
              </a:solidFill>
            </a:endParaRPr>
          </a:p>
        </p:txBody>
      </p:sp>
      <p:sp>
        <p:nvSpPr>
          <p:cNvPr id="22"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3" name="Content Placeholder 2">
            <a:extLst>
              <a:ext uri="{FF2B5EF4-FFF2-40B4-BE49-F238E27FC236}">
                <a16:creationId xmlns:a16="http://schemas.microsoft.com/office/drawing/2014/main" id="{95BE809C-07DC-43FF-BED5-1D94ADF98058}"/>
              </a:ext>
            </a:extLst>
          </p:cNvPr>
          <p:cNvGraphicFramePr>
            <a:graphicFrameLocks noGrp="1"/>
          </p:cNvGraphicFramePr>
          <p:nvPr>
            <p:ph idx="1"/>
          </p:nvPr>
        </p:nvGraphicFramePr>
        <p:xfrm>
          <a:off x="5194300" y="808038"/>
          <a:ext cx="6574365" cy="5836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8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Snapshots and Checkpoints</a:t>
            </a:r>
            <a:endParaRPr lang="en-IN" sz="3300">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1BEE56E-B2E3-4A9C-852E-01CB18252FEB}"/>
              </a:ext>
            </a:extLst>
          </p:cNvPr>
          <p:cNvGraphicFramePr>
            <a:graphicFrameLocks noGrp="1"/>
          </p:cNvGraphicFramePr>
          <p:nvPr>
            <p:ph idx="1"/>
          </p:nvPr>
        </p:nvGraphicFramePr>
        <p:xfrm>
          <a:off x="4983480" y="213360"/>
          <a:ext cx="6785185" cy="6643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85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US" dirty="0"/>
              <a:t>Journal</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normAutofit/>
          </a:bodyPr>
          <a:lstStyle/>
          <a:p>
            <a:r>
              <a:rPr lang="en-US" dirty="0" err="1"/>
              <a:t>WiredTiger</a:t>
            </a:r>
            <a:r>
              <a:rPr lang="en-US" dirty="0"/>
              <a:t> uses a write-ahead log (i.e. journal) in combination with checkpoints to ensure data durability.</a:t>
            </a:r>
          </a:p>
          <a:p>
            <a:r>
              <a:rPr lang="en-US" dirty="0"/>
              <a:t>The </a:t>
            </a:r>
            <a:r>
              <a:rPr lang="en-US" dirty="0" err="1"/>
              <a:t>WiredTiger</a:t>
            </a:r>
            <a:r>
              <a:rPr lang="en-US" dirty="0"/>
              <a:t> journal persists all data modifications between checkpoints. </a:t>
            </a:r>
          </a:p>
          <a:p>
            <a:r>
              <a:rPr lang="en-US" dirty="0"/>
              <a:t>If MongoDB exits between checkpoints, it uses the journal to replay all data modified since the last checkpoint. </a:t>
            </a:r>
          </a:p>
          <a:p>
            <a:r>
              <a:rPr lang="en-US" dirty="0" err="1"/>
              <a:t>WiredTiger</a:t>
            </a:r>
            <a:r>
              <a:rPr lang="en-US" dirty="0"/>
              <a:t> journal is compressed using the snappy compression library.</a:t>
            </a:r>
          </a:p>
          <a:p>
            <a:r>
              <a:rPr lang="en-US" dirty="0"/>
              <a:t> To specify a different compression algorithm or no compression, use the </a:t>
            </a:r>
            <a:r>
              <a:rPr lang="en-US" dirty="0" err="1"/>
              <a:t>storage.wiredTiger.engineConfig.journalCompressor</a:t>
            </a:r>
            <a:r>
              <a:rPr lang="en-US" dirty="0"/>
              <a:t> setting.</a:t>
            </a:r>
          </a:p>
          <a:p>
            <a:r>
              <a:rPr lang="en-US" dirty="0"/>
              <a:t>If a log record less than or equal to 128 bytes (the </a:t>
            </a:r>
            <a:r>
              <a:rPr lang="en-US" dirty="0" err="1"/>
              <a:t>mininum</a:t>
            </a:r>
            <a:r>
              <a:rPr lang="en-US" dirty="0"/>
              <a:t> log record size for </a:t>
            </a:r>
            <a:r>
              <a:rPr lang="en-US" dirty="0" err="1"/>
              <a:t>WiredTiger</a:t>
            </a:r>
            <a:r>
              <a:rPr lang="en-US" dirty="0"/>
              <a:t>), </a:t>
            </a:r>
            <a:r>
              <a:rPr lang="en-US" dirty="0" err="1"/>
              <a:t>WiredTiger</a:t>
            </a:r>
            <a:r>
              <a:rPr lang="en-US" dirty="0"/>
              <a:t> does not compress that record.</a:t>
            </a:r>
            <a:endParaRPr lang="en-IN" dirty="0"/>
          </a:p>
        </p:txBody>
      </p:sp>
    </p:spTree>
    <p:extLst>
      <p:ext uri="{BB962C8B-B14F-4D97-AF65-F5344CB8AC3E}">
        <p14:creationId xmlns:p14="http://schemas.microsoft.com/office/powerpoint/2010/main" val="152648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B004-F34D-47EB-BFB4-EA559CACFB3D}"/>
              </a:ext>
            </a:extLst>
          </p:cNvPr>
          <p:cNvSpPr>
            <a:spLocks noGrp="1"/>
          </p:cNvSpPr>
          <p:nvPr>
            <p:ph type="title"/>
          </p:nvPr>
        </p:nvSpPr>
        <p:spPr/>
        <p:txBody>
          <a:bodyPr/>
          <a:lstStyle/>
          <a:p>
            <a:r>
              <a:rPr lang="en-US" dirty="0"/>
              <a:t>Memory Use</a:t>
            </a:r>
            <a:endParaRPr lang="en-IN" dirty="0"/>
          </a:p>
        </p:txBody>
      </p:sp>
      <p:sp>
        <p:nvSpPr>
          <p:cNvPr id="3" name="Content Placeholder 2">
            <a:extLst>
              <a:ext uri="{FF2B5EF4-FFF2-40B4-BE49-F238E27FC236}">
                <a16:creationId xmlns:a16="http://schemas.microsoft.com/office/drawing/2014/main" id="{69A56709-B3BC-4F57-9564-806239EEC806}"/>
              </a:ext>
            </a:extLst>
          </p:cNvPr>
          <p:cNvSpPr>
            <a:spLocks noGrp="1"/>
          </p:cNvSpPr>
          <p:nvPr>
            <p:ph idx="1"/>
          </p:nvPr>
        </p:nvSpPr>
        <p:spPr>
          <a:xfrm>
            <a:off x="1154954" y="2603500"/>
            <a:ext cx="10396966" cy="3858260"/>
          </a:xfrm>
        </p:spPr>
        <p:txBody>
          <a:bodyPr>
            <a:normAutofit/>
          </a:bodyPr>
          <a:lstStyle/>
          <a:p>
            <a:r>
              <a:rPr lang="en-US" dirty="0"/>
              <a:t>With </a:t>
            </a:r>
            <a:r>
              <a:rPr lang="en-US" dirty="0" err="1"/>
              <a:t>WiredTiger</a:t>
            </a:r>
            <a:r>
              <a:rPr lang="en-US" dirty="0"/>
              <a:t>, MongoDB utilizes both the </a:t>
            </a:r>
            <a:r>
              <a:rPr lang="en-US" dirty="0" err="1"/>
              <a:t>WiredTiger</a:t>
            </a:r>
            <a:r>
              <a:rPr lang="en-US" dirty="0"/>
              <a:t> internal cache and the filesystem cache.</a:t>
            </a:r>
          </a:p>
          <a:p>
            <a:r>
              <a:rPr lang="en-US" dirty="0"/>
              <a:t>Starting in MongoDB 3.4, the default </a:t>
            </a:r>
            <a:r>
              <a:rPr lang="en-US" dirty="0" err="1"/>
              <a:t>WiredTiger</a:t>
            </a:r>
            <a:r>
              <a:rPr lang="en-US" dirty="0"/>
              <a:t> internal cache size is the larger of either:</a:t>
            </a:r>
          </a:p>
          <a:p>
            <a:pPr marL="0" indent="0">
              <a:buNone/>
            </a:pPr>
            <a:r>
              <a:rPr lang="en-US" dirty="0"/>
              <a:t>	</a:t>
            </a:r>
            <a:r>
              <a:rPr lang="en-US" b="1" dirty="0">
                <a:solidFill>
                  <a:srgbClr val="FF0000"/>
                </a:solidFill>
              </a:rPr>
              <a:t>50% of (RAM - 1 GB), or 	256 MB.</a:t>
            </a:r>
          </a:p>
          <a:p>
            <a:r>
              <a:rPr lang="en-US" dirty="0"/>
              <a:t>For example, on a system with a total of 4GB of RAM the </a:t>
            </a:r>
            <a:r>
              <a:rPr lang="en-US" dirty="0" err="1"/>
              <a:t>WiredTiger</a:t>
            </a:r>
            <a:r>
              <a:rPr lang="en-US" dirty="0"/>
              <a:t> cache will use 1.5GB of RAM (0.5 * (4 GB - 1 GB) = 1.5 GB). Conversely, a system with a total of 1.25 GB of RAM will allocate 256 MB to the </a:t>
            </a:r>
            <a:r>
              <a:rPr lang="en-US" dirty="0" err="1"/>
              <a:t>WiredTiger</a:t>
            </a:r>
            <a:r>
              <a:rPr lang="en-US" dirty="0"/>
              <a:t> cache because that is more than half of the total RAM minus one gigabyte (0.5 * (1.25 GB - 1 GB) = 128 MB &lt; 256 MB).</a:t>
            </a:r>
            <a:endParaRPr lang="en-IN" dirty="0"/>
          </a:p>
        </p:txBody>
      </p:sp>
    </p:spTree>
    <p:extLst>
      <p:ext uri="{BB962C8B-B14F-4D97-AF65-F5344CB8AC3E}">
        <p14:creationId xmlns:p14="http://schemas.microsoft.com/office/powerpoint/2010/main" val="124509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017D-93E5-4B54-A407-40C522D633BA}"/>
              </a:ext>
            </a:extLst>
          </p:cNvPr>
          <p:cNvSpPr>
            <a:spLocks noGrp="1"/>
          </p:cNvSpPr>
          <p:nvPr>
            <p:ph type="title"/>
          </p:nvPr>
        </p:nvSpPr>
        <p:spPr/>
        <p:txBody>
          <a:bodyPr/>
          <a:lstStyle/>
          <a:p>
            <a:r>
              <a:rPr lang="en-US" dirty="0"/>
              <a:t>Compression</a:t>
            </a:r>
            <a:endParaRPr lang="en-IN" dirty="0"/>
          </a:p>
        </p:txBody>
      </p:sp>
      <p:sp>
        <p:nvSpPr>
          <p:cNvPr id="3" name="Content Placeholder 2">
            <a:extLst>
              <a:ext uri="{FF2B5EF4-FFF2-40B4-BE49-F238E27FC236}">
                <a16:creationId xmlns:a16="http://schemas.microsoft.com/office/drawing/2014/main" id="{2E2AEC6B-6940-4B67-970E-D0F337DFC337}"/>
              </a:ext>
            </a:extLst>
          </p:cNvPr>
          <p:cNvSpPr>
            <a:spLocks noGrp="1"/>
          </p:cNvSpPr>
          <p:nvPr>
            <p:ph idx="1"/>
          </p:nvPr>
        </p:nvSpPr>
        <p:spPr/>
        <p:txBody>
          <a:bodyPr/>
          <a:lstStyle/>
          <a:p>
            <a:r>
              <a:rPr lang="en-US" dirty="0"/>
              <a:t>By default, </a:t>
            </a:r>
            <a:r>
              <a:rPr lang="en-US" dirty="0" err="1"/>
              <a:t>WiredTiger</a:t>
            </a:r>
            <a:r>
              <a:rPr lang="en-US" dirty="0"/>
              <a:t> uses Snappy block compression for all collections and prefix compression for all indexes.</a:t>
            </a:r>
          </a:p>
          <a:p>
            <a:r>
              <a:rPr lang="en-US" dirty="0"/>
              <a:t> Compression defaults are configurable at a global level and can also be set on a per-collection and per-index basis during collection and index creation.</a:t>
            </a:r>
            <a:endParaRPr lang="en-IN" dirty="0"/>
          </a:p>
        </p:txBody>
      </p:sp>
    </p:spTree>
    <p:extLst>
      <p:ext uri="{BB962C8B-B14F-4D97-AF65-F5344CB8AC3E}">
        <p14:creationId xmlns:p14="http://schemas.microsoft.com/office/powerpoint/2010/main" val="3774853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2222</Words>
  <Application>Microsoft Office PowerPoint</Application>
  <PresentationFormat>Widescreen</PresentationFormat>
  <Paragraphs>152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 Boardroom</vt:lpstr>
      <vt:lpstr>Storage engines in mongodb</vt:lpstr>
      <vt:lpstr>Storage Engines</vt:lpstr>
      <vt:lpstr>Storage Engines</vt:lpstr>
      <vt:lpstr>Document Level Concurrency</vt:lpstr>
      <vt:lpstr>Snapshots and Checkpoints</vt:lpstr>
      <vt:lpstr>Snapshots and Checkpoints</vt:lpstr>
      <vt:lpstr>Journal</vt:lpstr>
      <vt:lpstr>Memory Use</vt:lpstr>
      <vt:lpstr>Compression</vt:lpstr>
      <vt:lpstr>Data in the WiredTiger internal cache versus the on-disk format:</vt:lpstr>
      <vt:lpstr>Change Standalone to WiredTiger</vt:lpstr>
      <vt:lpstr>Change Standalone to WiredTiger</vt:lpstr>
      <vt:lpstr>How frequently does WiredTiger write to disk? </vt:lpstr>
      <vt:lpstr>How to reclaim disk space in WiredTiger? </vt:lpstr>
      <vt:lpstr>How to check the size of a collection </vt:lpstr>
      <vt:lpstr>PowerPoint Presentation</vt:lpstr>
      <vt:lpstr>PowerPoint Presentation</vt:lpstr>
      <vt:lpstr>In-Memory Storage Engine</vt:lpstr>
      <vt:lpstr>Specify In-Memory Storage Engine</vt:lpstr>
      <vt:lpstr>Concurrency</vt:lpstr>
      <vt:lpstr>Memory Use</vt:lpstr>
      <vt:lpstr>Durability</vt:lpstr>
      <vt:lpstr>Deployment Architectures</vt:lpstr>
      <vt:lpstr>Deployment Architectures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engines in mongodb</dc:title>
  <dc:creator>anju munoth</dc:creator>
  <cp:lastModifiedBy>anju munoth</cp:lastModifiedBy>
  <cp:revision>1</cp:revision>
  <dcterms:created xsi:type="dcterms:W3CDTF">2019-09-22T03:01:59Z</dcterms:created>
  <dcterms:modified xsi:type="dcterms:W3CDTF">2019-09-22T03:02:40Z</dcterms:modified>
</cp:coreProperties>
</file>