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9" r:id="rId3"/>
    <p:sldId id="258" r:id="rId4"/>
    <p:sldId id="259" r:id="rId5"/>
    <p:sldId id="260" r:id="rId6"/>
    <p:sldId id="257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80" r:id="rId21"/>
    <p:sldId id="274" r:id="rId22"/>
    <p:sldId id="276" r:id="rId23"/>
    <p:sldId id="277" r:id="rId24"/>
    <p:sldId id="278" r:id="rId25"/>
    <p:sldId id="283" r:id="rId26"/>
    <p:sldId id="275" r:id="rId27"/>
    <p:sldId id="281" r:id="rId28"/>
    <p:sldId id="282" r:id="rId29"/>
    <p:sldId id="284" r:id="rId30"/>
    <p:sldId id="285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4" d="100"/>
          <a:sy n="74" d="100"/>
        </p:scale>
        <p:origin x="595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11/3/2019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11/3/2019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11/3/2019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11/3/2019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11/3/2019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11/3/2019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11/3/2019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Angular </a:t>
            </a:r>
            <a:r>
              <a:rPr lang="en-US" dirty="0"/>
              <a:t>	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Anju</a:t>
            </a:r>
            <a:r>
              <a:rPr lang="en-US" dirty="0"/>
              <a:t> </a:t>
            </a:r>
            <a:r>
              <a:rPr lang="en-US" dirty="0" err="1"/>
              <a:t>munoth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7095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*</a:t>
            </a:r>
            <a:r>
              <a:rPr lang="en-US" dirty="0" err="1"/>
              <a:t>ngFor</a:t>
            </a:r>
            <a:r>
              <a:rPr lang="en-US" dirty="0"/>
              <a:t>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re-rendering of the list occurs in one of three cases: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1. When an element is added to the array</a:t>
            </a:r>
          </a:p>
          <a:p>
            <a:pPr marL="0" indent="0">
              <a:buNone/>
            </a:pPr>
            <a:r>
              <a:rPr lang="en-US" dirty="0"/>
              <a:t>2. When an element is removed from the array</a:t>
            </a:r>
          </a:p>
          <a:p>
            <a:pPr marL="0" indent="0">
              <a:buNone/>
            </a:pPr>
            <a:r>
              <a:rPr lang="en-US" dirty="0"/>
              <a:t>3. When items are reordered</a:t>
            </a:r>
          </a:p>
        </p:txBody>
      </p:sp>
    </p:spTree>
    <p:extLst>
      <p:ext uri="{BB962C8B-B14F-4D97-AF65-F5344CB8AC3E}">
        <p14:creationId xmlns:p14="http://schemas.microsoft.com/office/powerpoint/2010/main" val="13775729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02275" y="0"/>
            <a:ext cx="8667482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import { Component } from '@angular/core';</a:t>
            </a:r>
          </a:p>
          <a:p>
            <a:endParaRPr lang="en-US" dirty="0"/>
          </a:p>
          <a:p>
            <a:r>
              <a:rPr lang="en-US" dirty="0"/>
              <a:t>@Component({</a:t>
            </a:r>
          </a:p>
          <a:p>
            <a:r>
              <a:rPr lang="en-US" dirty="0"/>
              <a:t>  selector: 'app-example',</a:t>
            </a:r>
          </a:p>
          <a:p>
            <a:r>
              <a:rPr lang="en-US" dirty="0"/>
              <a:t>  </a:t>
            </a:r>
            <a:r>
              <a:rPr lang="en-US" dirty="0" err="1"/>
              <a:t>templateUrl</a:t>
            </a:r>
            <a:r>
              <a:rPr lang="en-US" dirty="0"/>
              <a:t>: './example.component.html',</a:t>
            </a:r>
          </a:p>
          <a:p>
            <a:r>
              <a:rPr lang="en-US" dirty="0"/>
              <a:t>  </a:t>
            </a:r>
            <a:r>
              <a:rPr lang="en-US" dirty="0" err="1"/>
              <a:t>styleUrls</a:t>
            </a:r>
            <a:r>
              <a:rPr lang="en-US" dirty="0"/>
              <a:t>: ['./example.component.css']</a:t>
            </a:r>
          </a:p>
          <a:p>
            <a:r>
              <a:rPr lang="en-US" dirty="0"/>
              <a:t>})</a:t>
            </a:r>
          </a:p>
          <a:p>
            <a:r>
              <a:rPr lang="en-US" dirty="0"/>
              <a:t>export class </a:t>
            </a:r>
            <a:r>
              <a:rPr lang="en-US" dirty="0" err="1"/>
              <a:t>ExampleComponent</a:t>
            </a:r>
            <a:r>
              <a:rPr lang="en-US" dirty="0"/>
              <a:t> {</a:t>
            </a:r>
          </a:p>
          <a:p>
            <a:r>
              <a:rPr lang="en-US" dirty="0"/>
              <a:t>  array = [</a:t>
            </a:r>
          </a:p>
          <a:p>
            <a:r>
              <a:rPr lang="en-US" dirty="0"/>
              <a:t>    {	      </a:t>
            </a:r>
            <a:r>
              <a:rPr lang="en-US" dirty="0" err="1"/>
              <a:t>guid</a:t>
            </a:r>
            <a:r>
              <a:rPr lang="en-US" dirty="0"/>
              <a:t>: '900ea552-ef68-42cc-b6a6-b8c4dff10fb7',</a:t>
            </a:r>
          </a:p>
          <a:p>
            <a:r>
              <a:rPr lang="en-US" dirty="0"/>
              <a:t>      age: 32,	      name: 'Powers Schneider‘	    },</a:t>
            </a:r>
          </a:p>
          <a:p>
            <a:r>
              <a:rPr lang="en-US" dirty="0"/>
              <a:t>    {	      </a:t>
            </a:r>
            <a:r>
              <a:rPr lang="en-US" dirty="0" err="1"/>
              <a:t>guid</a:t>
            </a:r>
            <a:r>
              <a:rPr lang="en-US" dirty="0"/>
              <a:t>: '880381d3-8dca-4aed-b207-b3b4e575a15f',</a:t>
            </a:r>
          </a:p>
          <a:p>
            <a:r>
              <a:rPr lang="en-US" dirty="0"/>
              <a:t>      age: 25,	      name: 'Adrian Lawrence‘	    },</a:t>
            </a:r>
          </a:p>
          <a:p>
            <a:r>
              <a:rPr lang="en-US" dirty="0"/>
              <a:t>    {	      </a:t>
            </a:r>
            <a:r>
              <a:rPr lang="en-US" dirty="0" err="1"/>
              <a:t>guid</a:t>
            </a:r>
            <a:r>
              <a:rPr lang="en-US" dirty="0"/>
              <a:t>: '87b47684-c465-4c51-8c88-3f1a1aa2671b',</a:t>
            </a:r>
          </a:p>
          <a:p>
            <a:r>
              <a:rPr lang="en-US" dirty="0"/>
              <a:t>      age: 32,	      name: 'Boyer Stanley‘	    }	  ];</a:t>
            </a:r>
          </a:p>
          <a:p>
            <a:endParaRPr lang="en-US" dirty="0"/>
          </a:p>
          <a:p>
            <a:r>
              <a:rPr lang="en-US" dirty="0"/>
              <a:t>  </a:t>
            </a:r>
            <a:r>
              <a:rPr lang="en-US" dirty="0" err="1"/>
              <a:t>trackElement</a:t>
            </a:r>
            <a:r>
              <a:rPr lang="en-US" dirty="0"/>
              <a:t>(index: number, element: any) {</a:t>
            </a:r>
          </a:p>
          <a:p>
            <a:r>
              <a:rPr lang="en-US" dirty="0"/>
              <a:t>    return element ? </a:t>
            </a:r>
            <a:r>
              <a:rPr lang="en-US" dirty="0" err="1"/>
              <a:t>element.guid</a:t>
            </a:r>
            <a:r>
              <a:rPr lang="en-US" dirty="0"/>
              <a:t> : null;	  }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4662152" y="5213247"/>
            <a:ext cx="7353837" cy="1323439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&lt;</a:t>
            </a:r>
            <a:r>
              <a:rPr lang="en-US" sz="20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ul</a:t>
            </a:r>
            <a:r>
              <a:rPr 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&gt;</a:t>
            </a:r>
          </a:p>
          <a:p>
            <a:r>
              <a:rPr 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&lt;li *</a:t>
            </a:r>
            <a:r>
              <a:rPr lang="en-US" sz="20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ngFor</a:t>
            </a:r>
            <a:r>
              <a:rPr 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="let element of array; </a:t>
            </a:r>
            <a:r>
              <a:rPr lang="en-US" sz="20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trackBy</a:t>
            </a:r>
            <a:r>
              <a:rPr 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: </a:t>
            </a:r>
            <a:r>
              <a:rPr lang="en-US" sz="20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trackElement</a:t>
            </a:r>
            <a:r>
              <a:rPr 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" &gt;</a:t>
            </a:r>
          </a:p>
          <a:p>
            <a:r>
              <a:rPr 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&lt;/li&gt;</a:t>
            </a:r>
          </a:p>
          <a:p>
            <a:r>
              <a:rPr 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&lt;/</a:t>
            </a:r>
            <a:r>
              <a:rPr lang="en-US" sz="20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ul</a:t>
            </a:r>
            <a:r>
              <a:rPr 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&gt;</a:t>
            </a:r>
          </a:p>
        </p:txBody>
      </p:sp>
      <p:sp>
        <p:nvSpPr>
          <p:cNvPr id="7" name="Rectangle 6"/>
          <p:cNvSpPr/>
          <p:nvPr/>
        </p:nvSpPr>
        <p:spPr>
          <a:xfrm>
            <a:off x="8839200" y="1245704"/>
            <a:ext cx="317679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200" dirty="0">
                <a:solidFill>
                  <a:srgbClr val="EBEBEB"/>
                </a:solidFill>
              </a:rPr>
              <a:t>*</a:t>
            </a:r>
            <a:r>
              <a:rPr lang="en-US" sz="4200" dirty="0" err="1">
                <a:solidFill>
                  <a:srgbClr val="EBEBEB"/>
                </a:solidFill>
              </a:rPr>
              <a:t>ngFor</a:t>
            </a:r>
            <a:r>
              <a:rPr lang="en-US" sz="4200" dirty="0">
                <a:solidFill>
                  <a:srgbClr val="EBEBEB"/>
                </a:solidFill>
              </a:rPr>
              <a:t> with </a:t>
            </a:r>
            <a:r>
              <a:rPr lang="en-US" sz="4200" dirty="0" err="1">
                <a:solidFill>
                  <a:srgbClr val="EBEBEB"/>
                </a:solidFill>
              </a:rPr>
              <a:t>trackBy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1800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38110" y="217799"/>
            <a:ext cx="811792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Plain Old JavaScript Objects and *</a:t>
            </a:r>
            <a:r>
              <a:rPr lang="en-US" sz="32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ngFor</a:t>
            </a:r>
            <a:endParaRPr lang="en-US" sz="32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13893" y="802574"/>
            <a:ext cx="6096000" cy="3693319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>
            <a:spAutoFit/>
          </a:bodyPr>
          <a:lstStyle/>
          <a:p>
            <a:r>
              <a:rPr lang="en-US" b="1" dirty="0" err="1"/>
              <a:t>values.pipe.ts</a:t>
            </a:r>
            <a:endParaRPr lang="en-US" b="1" dirty="0"/>
          </a:p>
          <a:p>
            <a:r>
              <a:rPr lang="en-US" dirty="0"/>
              <a:t>import { </a:t>
            </a:r>
            <a:r>
              <a:rPr lang="en-US" dirty="0" err="1"/>
              <a:t>PipeTransform</a:t>
            </a:r>
            <a:r>
              <a:rPr lang="en-US" dirty="0"/>
              <a:t>, Pipe } from '@angular/core';</a:t>
            </a:r>
          </a:p>
          <a:p>
            <a:endParaRPr lang="en-US" dirty="0"/>
          </a:p>
          <a:p>
            <a:r>
              <a:rPr lang="en-US" dirty="0"/>
              <a:t>@Pipe({name: 'values'})</a:t>
            </a:r>
          </a:p>
          <a:p>
            <a:r>
              <a:rPr lang="en-US" dirty="0"/>
              <a:t>export class </a:t>
            </a:r>
            <a:r>
              <a:rPr lang="en-US" dirty="0" err="1"/>
              <a:t>ValuesPipe</a:t>
            </a:r>
            <a:r>
              <a:rPr lang="en-US" dirty="0"/>
              <a:t> implements </a:t>
            </a:r>
            <a:r>
              <a:rPr lang="en-US" dirty="0" err="1"/>
              <a:t>PipeTransform</a:t>
            </a:r>
            <a:r>
              <a:rPr lang="en-US" dirty="0"/>
              <a:t> {</a:t>
            </a:r>
          </a:p>
          <a:p>
            <a:r>
              <a:rPr lang="en-US" dirty="0"/>
              <a:t> transform(value, </a:t>
            </a:r>
            <a:r>
              <a:rPr lang="en-US" dirty="0" err="1"/>
              <a:t>args:string</a:t>
            </a:r>
            <a:r>
              <a:rPr lang="en-US" dirty="0"/>
              <a:t>[]) : any {</a:t>
            </a:r>
          </a:p>
          <a:p>
            <a:r>
              <a:rPr lang="en-US" dirty="0"/>
              <a:t>  let values= [];</a:t>
            </a:r>
          </a:p>
          <a:p>
            <a:r>
              <a:rPr lang="en-US" dirty="0"/>
              <a:t>  for (let key in value) {</a:t>
            </a:r>
          </a:p>
          <a:p>
            <a:r>
              <a:rPr lang="en-US" dirty="0"/>
              <a:t>   </a:t>
            </a:r>
            <a:r>
              <a:rPr lang="en-US" dirty="0" err="1"/>
              <a:t>values.push</a:t>
            </a:r>
            <a:r>
              <a:rPr lang="en-US" dirty="0"/>
              <a:t>(value[key]);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  return values;</a:t>
            </a:r>
          </a:p>
          <a:p>
            <a:r>
              <a:rPr lang="en-US" dirty="0"/>
              <a:t> }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4137311" y="5080668"/>
            <a:ext cx="7170340" cy="1569660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&lt;</a:t>
            </a:r>
            <a:r>
              <a:rPr lang="en-US" sz="24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ul</a:t>
            </a:r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&gt;</a:t>
            </a:r>
          </a:p>
          <a:p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&lt;li *</a:t>
            </a:r>
            <a:r>
              <a:rPr lang="en-US" sz="24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ngFor</a:t>
            </a:r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="let element of object | values" &gt;</a:t>
            </a:r>
          </a:p>
          <a:p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&lt;/li&gt;</a:t>
            </a:r>
          </a:p>
          <a:p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&lt;/</a:t>
            </a:r>
            <a:r>
              <a:rPr lang="en-US" sz="24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ul</a:t>
            </a:r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6285029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96980" y="1004552"/>
            <a:ext cx="922127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Observables and *</a:t>
            </a:r>
            <a:r>
              <a:rPr lang="en-US" sz="36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ngFor</a:t>
            </a:r>
            <a:endParaRPr lang="en-US" sz="36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en-US" dirty="0"/>
          </a:p>
          <a:p>
            <a:r>
              <a:rPr lang="en-US" dirty="0"/>
              <a:t>To deal with observables, like results from the </a:t>
            </a:r>
            <a:r>
              <a:rPr lang="en-US" dirty="0" err="1"/>
              <a:t>HttpClient</a:t>
            </a:r>
            <a:r>
              <a:rPr lang="en-US" dirty="0"/>
              <a:t>,  can use the </a:t>
            </a:r>
            <a:r>
              <a:rPr lang="en-US" dirty="0" err="1"/>
              <a:t>async</a:t>
            </a:r>
            <a:r>
              <a:rPr lang="en-US" dirty="0"/>
              <a:t> pipe, that is provided by the angular framework.</a:t>
            </a:r>
          </a:p>
          <a:p>
            <a:endParaRPr lang="en-US" dirty="0"/>
          </a:p>
          <a:p>
            <a:r>
              <a:rPr lang="en-US" dirty="0" err="1"/>
              <a:t>example.component.ts</a:t>
            </a:r>
            <a:endParaRPr lang="en-US" dirty="0"/>
          </a:p>
          <a:p>
            <a:r>
              <a:rPr lang="en-US" dirty="0"/>
              <a:t>&lt;</a:t>
            </a:r>
            <a:r>
              <a:rPr lang="en-US" dirty="0" err="1"/>
              <a:t>ul</a:t>
            </a:r>
            <a:r>
              <a:rPr lang="en-US" dirty="0"/>
              <a:t>&gt;</a:t>
            </a:r>
          </a:p>
          <a:p>
            <a:r>
              <a:rPr lang="en-US" dirty="0"/>
              <a:t>  &lt;li *</a:t>
            </a:r>
            <a:r>
              <a:rPr lang="en-US" dirty="0" err="1"/>
              <a:t>ngFor</a:t>
            </a:r>
            <a:r>
              <a:rPr lang="en-US" dirty="0"/>
              <a:t>="let element of observable$ | </a:t>
            </a:r>
            <a:r>
              <a:rPr lang="en-US" dirty="0" err="1"/>
              <a:t>async</a:t>
            </a:r>
            <a:r>
              <a:rPr lang="en-US" dirty="0"/>
              <a:t>" &gt;</a:t>
            </a:r>
          </a:p>
          <a:p>
            <a:r>
              <a:rPr lang="en-US" dirty="0"/>
              <a:t>  &lt;/li&gt;</a:t>
            </a:r>
          </a:p>
          <a:p>
            <a:r>
              <a:rPr lang="en-US" dirty="0"/>
              <a:t>&lt;/</a:t>
            </a:r>
            <a:r>
              <a:rPr lang="en-US" dirty="0" err="1"/>
              <a:t>ul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0506824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*</a:t>
            </a:r>
            <a:r>
              <a:rPr lang="en-US" dirty="0" err="1"/>
              <a:t>ngIf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Based on that flag, a certain HTML element is added or removed from the DOM:</a:t>
            </a:r>
          </a:p>
          <a:p>
            <a:endParaRPr lang="en-US" dirty="0"/>
          </a:p>
          <a:p>
            <a:r>
              <a:rPr lang="en-US" dirty="0" err="1"/>
              <a:t>example.component.ts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&lt;p&gt;Show this all the time&lt;/p&gt;</a:t>
            </a:r>
          </a:p>
          <a:p>
            <a:pPr marL="0" indent="0">
              <a:buNone/>
            </a:pPr>
            <a:r>
              <a:rPr lang="en-US" dirty="0"/>
              <a:t>&lt;p *</a:t>
            </a:r>
            <a:r>
              <a:rPr lang="en-US" dirty="0" err="1"/>
              <a:t>ngIf</a:t>
            </a:r>
            <a:r>
              <a:rPr lang="en-US" dirty="0"/>
              <a:t>="show"&gt;</a:t>
            </a:r>
          </a:p>
          <a:p>
            <a:pPr marL="0" indent="0">
              <a:buNone/>
            </a:pPr>
            <a:r>
              <a:rPr lang="en-US" dirty="0"/>
              <a:t>  Show this only if "show" is true</a:t>
            </a:r>
          </a:p>
          <a:p>
            <a:pPr marL="0" indent="0">
              <a:buNone/>
            </a:pPr>
            <a:r>
              <a:rPr lang="en-US" dirty="0"/>
              <a:t>&lt;/p&gt;</a:t>
            </a:r>
          </a:p>
        </p:txBody>
      </p:sp>
    </p:spTree>
    <p:extLst>
      <p:ext uri="{BB962C8B-B14F-4D97-AF65-F5344CB8AC3E}">
        <p14:creationId xmlns:p14="http://schemas.microsoft.com/office/powerpoint/2010/main" val="12884385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Avoiding "Cannot read property of undefined" errors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1076" y="3245476"/>
            <a:ext cx="7718777" cy="300292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&lt;p *</a:t>
            </a:r>
            <a:r>
              <a:rPr lang="en-US" dirty="0" err="1"/>
              <a:t>ngIf</a:t>
            </a:r>
            <a:r>
              <a:rPr lang="en-US" dirty="0"/>
              <a:t>="user"&gt;</a:t>
            </a:r>
          </a:p>
          <a:p>
            <a:pPr marL="0" indent="0">
              <a:buNone/>
            </a:pPr>
            <a:r>
              <a:rPr lang="en-US" dirty="0"/>
              <a:t>  {{user.name}}</a:t>
            </a:r>
          </a:p>
          <a:p>
            <a:pPr marL="0" indent="0">
              <a:buNone/>
            </a:pPr>
            <a:r>
              <a:rPr lang="en-US" dirty="0"/>
              <a:t>&lt;/p&gt;</a:t>
            </a:r>
          </a:p>
        </p:txBody>
      </p:sp>
    </p:spTree>
    <p:extLst>
      <p:ext uri="{BB962C8B-B14F-4D97-AF65-F5344CB8AC3E}">
        <p14:creationId xmlns:p14="http://schemas.microsoft.com/office/powerpoint/2010/main" val="9539258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Logical operators  and *</a:t>
            </a:r>
            <a:r>
              <a:rPr lang="en-US" b="1" dirty="0" err="1"/>
              <a:t>ngIf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&lt;p *</a:t>
            </a:r>
            <a:r>
              <a:rPr lang="en-US" dirty="0" err="1"/>
              <a:t>ngIf</a:t>
            </a:r>
            <a:r>
              <a:rPr lang="en-US" dirty="0"/>
              <a:t>="!show"&gt;</a:t>
            </a:r>
          </a:p>
          <a:p>
            <a:pPr marL="0" indent="0">
              <a:buNone/>
            </a:pPr>
            <a:r>
              <a:rPr lang="en-US" dirty="0"/>
              <a:t>Show this only if "show" is NOT true</a:t>
            </a:r>
          </a:p>
          <a:p>
            <a:pPr marL="0" indent="0">
              <a:buNone/>
            </a:pPr>
            <a:r>
              <a:rPr lang="en-US" dirty="0"/>
              <a:t>&lt;/p&gt;</a:t>
            </a:r>
          </a:p>
          <a:p>
            <a:r>
              <a:rPr lang="en-US" dirty="0"/>
              <a:t>&lt;p *</a:t>
            </a:r>
            <a:r>
              <a:rPr lang="en-US" dirty="0" err="1"/>
              <a:t>ngIf</a:t>
            </a:r>
            <a:r>
              <a:rPr lang="en-US" dirty="0"/>
              <a:t>="a &amp;&amp; b"&gt;</a:t>
            </a:r>
          </a:p>
          <a:p>
            <a:pPr marL="0" indent="0">
              <a:buNone/>
            </a:pPr>
            <a:r>
              <a:rPr lang="en-US" dirty="0"/>
              <a:t> Show this only if a AND b are true</a:t>
            </a:r>
          </a:p>
          <a:p>
            <a:pPr marL="0" indent="0">
              <a:buNone/>
            </a:pPr>
            <a:r>
              <a:rPr lang="en-US" dirty="0"/>
              <a:t>&lt;/p&gt;</a:t>
            </a:r>
          </a:p>
          <a:p>
            <a:r>
              <a:rPr lang="en-US" dirty="0"/>
              <a:t>&lt;p *</a:t>
            </a:r>
            <a:r>
              <a:rPr lang="en-US" dirty="0" err="1"/>
              <a:t>ngIf</a:t>
            </a:r>
            <a:r>
              <a:rPr lang="en-US" dirty="0"/>
              <a:t>="a || b"&gt;</a:t>
            </a:r>
          </a:p>
          <a:p>
            <a:pPr marL="0" indent="0">
              <a:buNone/>
            </a:pPr>
            <a:r>
              <a:rPr lang="en-US" dirty="0"/>
              <a:t> Show this only if a AND b are true</a:t>
            </a:r>
          </a:p>
          <a:p>
            <a:pPr marL="0" indent="0">
              <a:buNone/>
            </a:pPr>
            <a:r>
              <a:rPr lang="en-US" dirty="0"/>
              <a:t>&lt;/p&gt;</a:t>
            </a:r>
          </a:p>
        </p:txBody>
      </p:sp>
    </p:spTree>
    <p:extLst>
      <p:ext uri="{BB962C8B-B14F-4D97-AF65-F5344CB8AC3E}">
        <p14:creationId xmlns:p14="http://schemas.microsoft.com/office/powerpoint/2010/main" val="36532181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*</a:t>
            </a:r>
            <a:r>
              <a:rPr lang="en-US" dirty="0" err="1"/>
              <a:t>ngIf</a:t>
            </a:r>
            <a:r>
              <a:rPr lang="en-US" dirty="0"/>
              <a:t> with else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&lt;div *</a:t>
            </a:r>
            <a:r>
              <a:rPr lang="en-US" dirty="0" err="1"/>
              <a:t>ngIf</a:t>
            </a:r>
            <a:r>
              <a:rPr lang="en-US" dirty="0"/>
              <a:t>="show; else </a:t>
            </a:r>
            <a:r>
              <a:rPr lang="en-US" dirty="0" err="1"/>
              <a:t>notShow</a:t>
            </a:r>
            <a:r>
              <a:rPr lang="en-US" dirty="0"/>
              <a:t>"&gt;</a:t>
            </a:r>
          </a:p>
          <a:p>
            <a:pPr marL="0" indent="0">
              <a:buNone/>
            </a:pPr>
            <a:r>
              <a:rPr lang="en-US" dirty="0"/>
              <a:t>  &lt;p&gt;</a:t>
            </a:r>
          </a:p>
          <a:p>
            <a:pPr marL="0" indent="0">
              <a:buNone/>
            </a:pPr>
            <a:r>
              <a:rPr lang="en-US" dirty="0"/>
              <a:t>    Show this only if "show" is true</a:t>
            </a:r>
          </a:p>
          <a:p>
            <a:pPr marL="0" indent="0">
              <a:buNone/>
            </a:pPr>
            <a:r>
              <a:rPr lang="en-US" dirty="0"/>
              <a:t>  &lt;/p&gt;</a:t>
            </a:r>
          </a:p>
          <a:p>
            <a:pPr marL="0" indent="0">
              <a:buNone/>
            </a:pPr>
            <a:r>
              <a:rPr lang="en-US" dirty="0"/>
              <a:t>&lt;/div&gt;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err="1"/>
              <a:t>ng</a:t>
            </a:r>
            <a:r>
              <a:rPr lang="en-US" dirty="0"/>
              <a:t>-template #</a:t>
            </a:r>
            <a:r>
              <a:rPr lang="en-US" dirty="0" err="1"/>
              <a:t>notShow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 &lt;p&gt;</a:t>
            </a:r>
          </a:p>
          <a:p>
            <a:pPr marL="0" indent="0">
              <a:buNone/>
            </a:pPr>
            <a:r>
              <a:rPr lang="en-US" dirty="0"/>
              <a:t>    Show this only if "show" is not true</a:t>
            </a:r>
          </a:p>
          <a:p>
            <a:pPr marL="0" indent="0">
              <a:buNone/>
            </a:pPr>
            <a:r>
              <a:rPr lang="en-US" dirty="0"/>
              <a:t>  &lt;/p&gt;</a:t>
            </a:r>
          </a:p>
          <a:p>
            <a:pPr marL="0" indent="0">
              <a:buNone/>
            </a:pPr>
            <a:r>
              <a:rPr lang="en-US" dirty="0"/>
              <a:t>&lt;/</a:t>
            </a:r>
            <a:r>
              <a:rPr lang="en-US" dirty="0" err="1"/>
              <a:t>ng</a:t>
            </a:r>
            <a:r>
              <a:rPr lang="en-US" dirty="0"/>
              <a:t>-template&gt;</a:t>
            </a:r>
          </a:p>
        </p:txBody>
      </p:sp>
    </p:spTree>
    <p:extLst>
      <p:ext uri="{BB962C8B-B14F-4D97-AF65-F5344CB8AC3E}">
        <p14:creationId xmlns:p14="http://schemas.microsoft.com/office/powerpoint/2010/main" val="27604388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*</a:t>
            </a:r>
            <a:r>
              <a:rPr lang="en-US" dirty="0" err="1"/>
              <a:t>ngIf</a:t>
            </a:r>
            <a:r>
              <a:rPr lang="en-US" dirty="0"/>
              <a:t> and "then"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913" y="1481070"/>
            <a:ext cx="10470523" cy="537693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err="1"/>
              <a:t>ng</a:t>
            </a:r>
            <a:r>
              <a:rPr lang="en-US" dirty="0"/>
              <a:t>-template </a:t>
            </a:r>
          </a:p>
          <a:p>
            <a:pPr marL="0" indent="0">
              <a:buNone/>
            </a:pPr>
            <a:r>
              <a:rPr lang="en-US" dirty="0"/>
              <a:t>  *</a:t>
            </a:r>
            <a:r>
              <a:rPr lang="en-US" dirty="0" err="1"/>
              <a:t>ngIf</a:t>
            </a:r>
            <a:r>
              <a:rPr lang="en-US" dirty="0"/>
              <a:t>="</a:t>
            </a:r>
            <a:r>
              <a:rPr lang="en-US" dirty="0" err="1"/>
              <a:t>show;then</a:t>
            </a:r>
            <a:r>
              <a:rPr lang="en-US" dirty="0"/>
              <a:t> </a:t>
            </a:r>
            <a:r>
              <a:rPr lang="en-US" dirty="0" err="1"/>
              <a:t>showBlock</a:t>
            </a:r>
            <a:r>
              <a:rPr lang="en-US" dirty="0"/>
              <a:t>; else </a:t>
            </a:r>
            <a:r>
              <a:rPr lang="en-US" dirty="0" err="1"/>
              <a:t>notShowBlock</a:t>
            </a:r>
            <a:r>
              <a:rPr lang="en-US" dirty="0"/>
              <a:t>"&gt;</a:t>
            </a:r>
          </a:p>
          <a:p>
            <a:pPr marL="0" indent="0">
              <a:buNone/>
            </a:pPr>
            <a:r>
              <a:rPr lang="en-US" dirty="0"/>
              <a:t>&lt;/</a:t>
            </a:r>
            <a:r>
              <a:rPr lang="en-US" dirty="0" err="1"/>
              <a:t>ng</a:t>
            </a:r>
            <a:r>
              <a:rPr lang="en-US" dirty="0"/>
              <a:t>-template&gt;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err="1"/>
              <a:t>ng</a:t>
            </a:r>
            <a:r>
              <a:rPr lang="en-US" dirty="0"/>
              <a:t>-template #</a:t>
            </a:r>
            <a:r>
              <a:rPr lang="en-US" dirty="0" err="1"/>
              <a:t>showBlock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 &lt;p&gt;</a:t>
            </a:r>
          </a:p>
          <a:p>
            <a:pPr marL="0" indent="0">
              <a:buNone/>
            </a:pPr>
            <a:r>
              <a:rPr lang="en-US" dirty="0"/>
              <a:t>    Show this only if "show" is true</a:t>
            </a:r>
          </a:p>
          <a:p>
            <a:pPr marL="0" indent="0">
              <a:buNone/>
            </a:pPr>
            <a:r>
              <a:rPr lang="en-US" dirty="0"/>
              <a:t>  &lt;/p&gt;</a:t>
            </a:r>
          </a:p>
          <a:p>
            <a:pPr marL="0" indent="0">
              <a:buNone/>
            </a:pPr>
            <a:r>
              <a:rPr lang="en-US" dirty="0"/>
              <a:t>&lt;/</a:t>
            </a:r>
            <a:r>
              <a:rPr lang="en-US" dirty="0" err="1"/>
              <a:t>ng</a:t>
            </a:r>
            <a:r>
              <a:rPr lang="en-US" dirty="0"/>
              <a:t>-template&gt;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err="1"/>
              <a:t>ng</a:t>
            </a:r>
            <a:r>
              <a:rPr lang="en-US" dirty="0"/>
              <a:t>-template #</a:t>
            </a:r>
            <a:r>
              <a:rPr lang="en-US" dirty="0" err="1"/>
              <a:t>notShowBlock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 &lt;p&gt;</a:t>
            </a:r>
          </a:p>
          <a:p>
            <a:pPr marL="0" indent="0">
              <a:buNone/>
            </a:pPr>
            <a:r>
              <a:rPr lang="en-US" dirty="0"/>
              <a:t>    Show this only if "show" is not true</a:t>
            </a:r>
          </a:p>
          <a:p>
            <a:pPr marL="0" indent="0">
              <a:buNone/>
            </a:pPr>
            <a:r>
              <a:rPr lang="en-US" dirty="0"/>
              <a:t>  &lt;/p&gt;</a:t>
            </a:r>
          </a:p>
          <a:p>
            <a:pPr marL="0" indent="0">
              <a:buNone/>
            </a:pPr>
            <a:r>
              <a:rPr lang="en-US" dirty="0"/>
              <a:t>&lt;/</a:t>
            </a:r>
            <a:r>
              <a:rPr lang="en-US" dirty="0" err="1"/>
              <a:t>ng</a:t>
            </a:r>
            <a:r>
              <a:rPr lang="en-US" dirty="0"/>
              <a:t>-template&gt;</a:t>
            </a:r>
          </a:p>
        </p:txBody>
      </p:sp>
    </p:spTree>
    <p:extLst>
      <p:ext uri="{BB962C8B-B14F-4D97-AF65-F5344CB8AC3E}">
        <p14:creationId xmlns:p14="http://schemas.microsoft.com/office/powerpoint/2010/main" val="41836391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*</a:t>
            </a:r>
            <a:r>
              <a:rPr lang="en-US" dirty="0" err="1"/>
              <a:t>ngIf</a:t>
            </a:r>
            <a:r>
              <a:rPr lang="en-US" dirty="0"/>
              <a:t> and "then"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err="1"/>
              <a:t>ng</a:t>
            </a:r>
            <a:r>
              <a:rPr lang="en-US" dirty="0"/>
              <a:t>-template [</a:t>
            </a:r>
            <a:r>
              <a:rPr lang="en-US" dirty="0" err="1"/>
              <a:t>ngIf</a:t>
            </a:r>
            <a:r>
              <a:rPr lang="en-US" dirty="0"/>
              <a:t>]="show" [</a:t>
            </a:r>
            <a:r>
              <a:rPr lang="en-US" dirty="0" err="1"/>
              <a:t>ngIfElse</a:t>
            </a:r>
            <a:r>
              <a:rPr lang="en-US" dirty="0"/>
              <a:t>]="</a:t>
            </a:r>
            <a:r>
              <a:rPr lang="en-US" dirty="0" err="1"/>
              <a:t>notShow</a:t>
            </a:r>
            <a:r>
              <a:rPr lang="en-US" dirty="0"/>
              <a:t>"&gt;</a:t>
            </a:r>
          </a:p>
          <a:p>
            <a:pPr marL="0" indent="0">
              <a:buNone/>
            </a:pPr>
            <a:r>
              <a:rPr lang="en-US" dirty="0"/>
              <a:t>  &lt;p&gt;</a:t>
            </a:r>
          </a:p>
          <a:p>
            <a:pPr marL="0" indent="0">
              <a:buNone/>
            </a:pPr>
            <a:r>
              <a:rPr lang="en-US" dirty="0"/>
              <a:t>    Show this only if "show" is true</a:t>
            </a:r>
          </a:p>
          <a:p>
            <a:pPr marL="0" indent="0">
              <a:buNone/>
            </a:pPr>
            <a:r>
              <a:rPr lang="en-US" dirty="0"/>
              <a:t>  &lt;/p&gt;</a:t>
            </a:r>
          </a:p>
          <a:p>
            <a:pPr marL="0" indent="0">
              <a:buNone/>
            </a:pPr>
            <a:r>
              <a:rPr lang="en-US" dirty="0"/>
              <a:t>&lt;/</a:t>
            </a:r>
            <a:r>
              <a:rPr lang="en-US" dirty="0" err="1"/>
              <a:t>ng</a:t>
            </a:r>
            <a:r>
              <a:rPr lang="en-US" dirty="0"/>
              <a:t>-template&gt;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err="1"/>
              <a:t>ng</a:t>
            </a:r>
            <a:r>
              <a:rPr lang="en-US" dirty="0"/>
              <a:t>-template #</a:t>
            </a:r>
            <a:r>
              <a:rPr lang="en-US" dirty="0" err="1"/>
              <a:t>notShow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 &lt;p&gt;</a:t>
            </a:r>
          </a:p>
          <a:p>
            <a:pPr marL="0" indent="0">
              <a:buNone/>
            </a:pPr>
            <a:r>
              <a:rPr lang="en-US" dirty="0"/>
              <a:t>    Show this only if "show" is not true</a:t>
            </a:r>
          </a:p>
          <a:p>
            <a:pPr marL="0" indent="0">
              <a:buNone/>
            </a:pPr>
            <a:r>
              <a:rPr lang="en-US" dirty="0"/>
              <a:t>  &lt;/p&gt;</a:t>
            </a:r>
          </a:p>
          <a:p>
            <a:pPr marL="0" indent="0">
              <a:buNone/>
            </a:pPr>
            <a:r>
              <a:rPr lang="en-US" dirty="0"/>
              <a:t>&lt;/</a:t>
            </a:r>
            <a:r>
              <a:rPr lang="en-US" dirty="0" err="1"/>
              <a:t>ng</a:t>
            </a:r>
            <a:r>
              <a:rPr lang="en-US" dirty="0"/>
              <a:t>-template&gt;</a:t>
            </a:r>
          </a:p>
        </p:txBody>
      </p:sp>
    </p:spTree>
    <p:extLst>
      <p:ext uri="{BB962C8B-B14F-4D97-AF65-F5344CB8AC3E}">
        <p14:creationId xmlns:p14="http://schemas.microsoft.com/office/powerpoint/2010/main" val="2263538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*</a:t>
            </a:r>
            <a:r>
              <a:rPr lang="en-US" dirty="0" err="1"/>
              <a:t>ngIf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403797"/>
            <a:ext cx="9553957" cy="535761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err="1"/>
              <a:t>ul</a:t>
            </a:r>
            <a:r>
              <a:rPr lang="en-US" dirty="0"/>
              <a:t> *</a:t>
            </a:r>
            <a:r>
              <a:rPr lang="en-US" dirty="0" err="1"/>
              <a:t>ngFor</a:t>
            </a:r>
            <a:r>
              <a:rPr lang="en-US" dirty="0"/>
              <a:t>="let person of people"&gt;</a:t>
            </a:r>
          </a:p>
          <a:p>
            <a:pPr marL="0" indent="0">
              <a:buNone/>
            </a:pPr>
            <a:r>
              <a:rPr lang="en-US" dirty="0"/>
              <a:t>  &lt;li *</a:t>
            </a:r>
            <a:r>
              <a:rPr lang="en-US" dirty="0" err="1"/>
              <a:t>ngIf</a:t>
            </a:r>
            <a:r>
              <a:rPr lang="en-US" dirty="0"/>
              <a:t>="</a:t>
            </a:r>
            <a:r>
              <a:rPr lang="en-US" dirty="0" err="1"/>
              <a:t>person.country</a:t>
            </a:r>
            <a:r>
              <a:rPr lang="en-US" dirty="0"/>
              <a:t> ==='UK'"</a:t>
            </a:r>
          </a:p>
          <a:p>
            <a:pPr marL="0" indent="0">
              <a:buNone/>
            </a:pPr>
            <a:r>
              <a:rPr lang="en-US" dirty="0"/>
              <a:t>      class="text-success"&gt;{{ person.name }} ({{ </a:t>
            </a:r>
            <a:r>
              <a:rPr lang="en-US" dirty="0" err="1"/>
              <a:t>person.country</a:t>
            </a:r>
            <a:r>
              <a:rPr lang="en-US" dirty="0"/>
              <a:t> }})</a:t>
            </a:r>
          </a:p>
          <a:p>
            <a:pPr marL="0" indent="0">
              <a:buNone/>
            </a:pPr>
            <a:r>
              <a:rPr lang="en-US" dirty="0"/>
              <a:t>  &lt;/li&gt;</a:t>
            </a:r>
          </a:p>
          <a:p>
            <a:pPr marL="0" indent="0">
              <a:buNone/>
            </a:pPr>
            <a:r>
              <a:rPr lang="en-US" dirty="0"/>
              <a:t>  &lt;li *</a:t>
            </a:r>
            <a:r>
              <a:rPr lang="en-US" dirty="0" err="1"/>
              <a:t>ngIf</a:t>
            </a:r>
            <a:r>
              <a:rPr lang="en-US" dirty="0"/>
              <a:t>="</a:t>
            </a:r>
            <a:r>
              <a:rPr lang="en-US" dirty="0" err="1"/>
              <a:t>person.country</a:t>
            </a:r>
            <a:r>
              <a:rPr lang="en-US" dirty="0"/>
              <a:t> === 'USA'"</a:t>
            </a:r>
          </a:p>
          <a:p>
            <a:pPr marL="0" indent="0">
              <a:buNone/>
            </a:pPr>
            <a:r>
              <a:rPr lang="en-US" dirty="0"/>
              <a:t>      class="text-primary"&gt;{{ person.name }} ({{ </a:t>
            </a:r>
            <a:r>
              <a:rPr lang="en-US" dirty="0" err="1"/>
              <a:t>person.country</a:t>
            </a:r>
            <a:r>
              <a:rPr lang="en-US" dirty="0"/>
              <a:t> }})</a:t>
            </a:r>
          </a:p>
          <a:p>
            <a:pPr marL="0" indent="0">
              <a:buNone/>
            </a:pPr>
            <a:r>
              <a:rPr lang="en-US" dirty="0"/>
              <a:t>  &lt;/li&gt;</a:t>
            </a:r>
          </a:p>
          <a:p>
            <a:pPr marL="0" indent="0">
              <a:buNone/>
            </a:pPr>
            <a:r>
              <a:rPr lang="en-US" dirty="0"/>
              <a:t>  &lt;li *</a:t>
            </a:r>
            <a:r>
              <a:rPr lang="en-US" dirty="0" err="1"/>
              <a:t>ngIf</a:t>
            </a:r>
            <a:r>
              <a:rPr lang="en-US" dirty="0"/>
              <a:t>="</a:t>
            </a:r>
            <a:r>
              <a:rPr lang="en-US" dirty="0" err="1"/>
              <a:t>person.country</a:t>
            </a:r>
            <a:r>
              <a:rPr lang="en-US" dirty="0"/>
              <a:t> === 'HK'"</a:t>
            </a:r>
          </a:p>
          <a:p>
            <a:pPr marL="0" indent="0">
              <a:buNone/>
            </a:pPr>
            <a:r>
              <a:rPr lang="en-US" dirty="0"/>
              <a:t>      class="text-danger"&gt;{{ person.name }} ({{ </a:t>
            </a:r>
            <a:r>
              <a:rPr lang="en-US" dirty="0" err="1"/>
              <a:t>person.country</a:t>
            </a:r>
            <a:r>
              <a:rPr lang="en-US" dirty="0"/>
              <a:t> }})</a:t>
            </a:r>
          </a:p>
          <a:p>
            <a:pPr marL="0" indent="0">
              <a:buNone/>
            </a:pPr>
            <a:r>
              <a:rPr lang="en-US" dirty="0"/>
              <a:t>  &lt;/li&gt;</a:t>
            </a:r>
          </a:p>
          <a:p>
            <a:pPr marL="0" indent="0">
              <a:buNone/>
            </a:pPr>
            <a:r>
              <a:rPr lang="en-US" dirty="0"/>
              <a:t>  &lt;li *</a:t>
            </a:r>
            <a:r>
              <a:rPr lang="en-US" dirty="0" err="1"/>
              <a:t>ngIf</a:t>
            </a:r>
            <a:r>
              <a:rPr lang="en-US" dirty="0"/>
              <a:t>="</a:t>
            </a:r>
            <a:r>
              <a:rPr lang="en-US" dirty="0" err="1"/>
              <a:t>person.country</a:t>
            </a:r>
            <a:r>
              <a:rPr lang="en-US" dirty="0"/>
              <a:t> !== 'HK' &amp;&amp; </a:t>
            </a:r>
            <a:r>
              <a:rPr lang="en-US" dirty="0" err="1"/>
              <a:t>person.country</a:t>
            </a:r>
            <a:r>
              <a:rPr lang="en-US" dirty="0"/>
              <a:t> !== 'UK' &amp;&amp; </a:t>
            </a:r>
            <a:r>
              <a:rPr lang="en-US" dirty="0" err="1"/>
              <a:t>person.country</a:t>
            </a:r>
            <a:r>
              <a:rPr lang="en-US" dirty="0"/>
              <a:t> !== 'USA'"</a:t>
            </a:r>
          </a:p>
          <a:p>
            <a:pPr marL="0" indent="0">
              <a:buNone/>
            </a:pPr>
            <a:r>
              <a:rPr lang="en-US" dirty="0"/>
              <a:t>      class="text-warning"&gt;{{ person.name }} ({{ </a:t>
            </a:r>
            <a:r>
              <a:rPr lang="en-US" dirty="0" err="1"/>
              <a:t>person.country</a:t>
            </a:r>
            <a:r>
              <a:rPr lang="en-US" dirty="0"/>
              <a:t> }})</a:t>
            </a:r>
          </a:p>
          <a:p>
            <a:pPr marL="0" indent="0">
              <a:buNone/>
            </a:pPr>
            <a:r>
              <a:rPr lang="en-US" dirty="0"/>
              <a:t>  &lt;/li&gt;</a:t>
            </a:r>
          </a:p>
          <a:p>
            <a:pPr marL="0" indent="0">
              <a:buNone/>
            </a:pPr>
            <a:r>
              <a:rPr lang="en-US" dirty="0"/>
              <a:t>&lt;/</a:t>
            </a:r>
            <a:r>
              <a:rPr lang="en-US" dirty="0" err="1"/>
              <a:t>ul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7984594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792" y="169383"/>
            <a:ext cx="9404723" cy="1400530"/>
          </a:xfrm>
        </p:spPr>
        <p:txBody>
          <a:bodyPr/>
          <a:lstStyle/>
          <a:p>
            <a:r>
              <a:rPr lang="en-US" dirty="0"/>
              <a:t>Switch case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3792" y="1210614"/>
            <a:ext cx="9497042" cy="564738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err="1"/>
              <a:t>ul</a:t>
            </a:r>
            <a:r>
              <a:rPr lang="en-US" dirty="0"/>
              <a:t> *</a:t>
            </a:r>
            <a:r>
              <a:rPr lang="en-US" dirty="0" err="1"/>
              <a:t>ngFor</a:t>
            </a:r>
            <a:r>
              <a:rPr lang="en-US" dirty="0"/>
              <a:t>="let person of people“ 	    [</a:t>
            </a:r>
            <a:r>
              <a:rPr lang="en-US" dirty="0" err="1"/>
              <a:t>ngSwitch</a:t>
            </a:r>
            <a:r>
              <a:rPr lang="en-US" dirty="0"/>
              <a:t>]="</a:t>
            </a:r>
            <a:r>
              <a:rPr lang="en-US" dirty="0" err="1"/>
              <a:t>person.country</a:t>
            </a:r>
            <a:r>
              <a:rPr lang="en-US" dirty="0"/>
              <a:t>"&gt; </a:t>
            </a:r>
          </a:p>
          <a:p>
            <a:pPr marL="0" indent="0">
              <a:buNone/>
            </a:pPr>
            <a:r>
              <a:rPr lang="en-US" dirty="0"/>
              <a:t>  &lt;li *</a:t>
            </a:r>
            <a:r>
              <a:rPr lang="en-US" dirty="0" err="1"/>
              <a:t>ngSwitchCase</a:t>
            </a:r>
            <a:r>
              <a:rPr lang="en-US" dirty="0"/>
              <a:t>="'UK'" </a:t>
            </a:r>
          </a:p>
          <a:p>
            <a:pPr marL="0" indent="0">
              <a:buNone/>
            </a:pPr>
            <a:r>
              <a:rPr lang="en-US" dirty="0"/>
              <a:t>      class="text-success"&gt;{{ person.name }} ({{ </a:t>
            </a:r>
            <a:r>
              <a:rPr lang="en-US" dirty="0" err="1"/>
              <a:t>person.country</a:t>
            </a:r>
            <a:r>
              <a:rPr lang="en-US" dirty="0"/>
              <a:t> }})</a:t>
            </a:r>
          </a:p>
          <a:p>
            <a:pPr marL="0" indent="0">
              <a:buNone/>
            </a:pPr>
            <a:r>
              <a:rPr lang="en-US" dirty="0"/>
              <a:t>  &lt;/li&gt;</a:t>
            </a:r>
          </a:p>
          <a:p>
            <a:pPr marL="0" indent="0">
              <a:buNone/>
            </a:pPr>
            <a:r>
              <a:rPr lang="en-US" dirty="0"/>
              <a:t>  &lt;li *</a:t>
            </a:r>
            <a:r>
              <a:rPr lang="en-US" dirty="0" err="1"/>
              <a:t>ngSwitchCase</a:t>
            </a:r>
            <a:r>
              <a:rPr lang="en-US" dirty="0"/>
              <a:t>="'USA'"</a:t>
            </a:r>
          </a:p>
          <a:p>
            <a:pPr marL="0" indent="0">
              <a:buNone/>
            </a:pPr>
            <a:r>
              <a:rPr lang="en-US" dirty="0"/>
              <a:t>      class="text-primary"&gt;{{ person.name }} ({{ </a:t>
            </a:r>
            <a:r>
              <a:rPr lang="en-US" dirty="0" err="1"/>
              <a:t>person.country</a:t>
            </a:r>
            <a:r>
              <a:rPr lang="en-US" dirty="0"/>
              <a:t> }})</a:t>
            </a:r>
          </a:p>
          <a:p>
            <a:pPr marL="0" indent="0">
              <a:buNone/>
            </a:pPr>
            <a:r>
              <a:rPr lang="en-US" dirty="0"/>
              <a:t>  &lt;/li&gt;</a:t>
            </a:r>
          </a:p>
          <a:p>
            <a:pPr marL="0" indent="0">
              <a:buNone/>
            </a:pPr>
            <a:r>
              <a:rPr lang="en-US" dirty="0"/>
              <a:t>  &lt;li *</a:t>
            </a:r>
            <a:r>
              <a:rPr lang="en-US" dirty="0" err="1"/>
              <a:t>ngSwitchCase</a:t>
            </a:r>
            <a:r>
              <a:rPr lang="en-US" dirty="0"/>
              <a:t>="'HK'"</a:t>
            </a:r>
          </a:p>
          <a:p>
            <a:pPr marL="0" indent="0">
              <a:buNone/>
            </a:pPr>
            <a:r>
              <a:rPr lang="en-US" dirty="0"/>
              <a:t>      class="text-danger"&gt;{{ person.name }} ({{ </a:t>
            </a:r>
            <a:r>
              <a:rPr lang="en-US" dirty="0" err="1"/>
              <a:t>person.country</a:t>
            </a:r>
            <a:r>
              <a:rPr lang="en-US" dirty="0"/>
              <a:t> }})</a:t>
            </a:r>
          </a:p>
          <a:p>
            <a:pPr marL="0" indent="0">
              <a:buNone/>
            </a:pPr>
            <a:r>
              <a:rPr lang="en-US" dirty="0"/>
              <a:t>  &lt;/li&gt;</a:t>
            </a:r>
          </a:p>
          <a:p>
            <a:pPr marL="0" indent="0">
              <a:buNone/>
            </a:pPr>
            <a:r>
              <a:rPr lang="en-US" dirty="0"/>
              <a:t>  &lt;li *</a:t>
            </a:r>
            <a:r>
              <a:rPr lang="en-US" dirty="0" err="1"/>
              <a:t>ngSwitchDefault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     class="text-warning"&gt;{{ person.name }} ({{ </a:t>
            </a:r>
            <a:r>
              <a:rPr lang="en-US" dirty="0" err="1"/>
              <a:t>person.country</a:t>
            </a:r>
            <a:r>
              <a:rPr lang="en-US" dirty="0"/>
              <a:t> }})</a:t>
            </a:r>
          </a:p>
          <a:p>
            <a:pPr marL="0" indent="0">
              <a:buNone/>
            </a:pPr>
            <a:r>
              <a:rPr lang="en-US" dirty="0"/>
              <a:t>  &lt;/li&gt;</a:t>
            </a:r>
          </a:p>
          <a:p>
            <a:pPr marL="0" indent="0">
              <a:buNone/>
            </a:pPr>
            <a:r>
              <a:rPr lang="en-US" dirty="0"/>
              <a:t>&lt;/</a:t>
            </a:r>
            <a:r>
              <a:rPr lang="en-US" dirty="0" err="1"/>
              <a:t>ul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0448238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className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just bind a property to the </a:t>
            </a:r>
            <a:r>
              <a:rPr lang="en-US" dirty="0" err="1"/>
              <a:t>className</a:t>
            </a:r>
            <a:r>
              <a:rPr lang="en-US" dirty="0"/>
              <a:t> attribute of our HTML-elements. </a:t>
            </a:r>
          </a:p>
          <a:p>
            <a:r>
              <a:rPr lang="en-US" dirty="0"/>
              <a:t>Just like we would with other attributes like </a:t>
            </a:r>
            <a:r>
              <a:rPr lang="en-US" dirty="0" err="1"/>
              <a:t>img-src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&lt;div [</a:t>
            </a:r>
            <a:r>
              <a:rPr lang="en-US" dirty="0" err="1"/>
              <a:t>className</a:t>
            </a:r>
            <a:r>
              <a:rPr lang="en-US" dirty="0"/>
              <a:t>]="'example-class'"&gt;&lt;/div&gt;</a:t>
            </a:r>
          </a:p>
          <a:p>
            <a:r>
              <a:rPr lang="en-US" dirty="0"/>
              <a:t>&lt;div [</a:t>
            </a:r>
            <a:r>
              <a:rPr lang="en-US" dirty="0" err="1"/>
              <a:t>className</a:t>
            </a:r>
            <a:r>
              <a:rPr lang="en-US" dirty="0"/>
              <a:t>]="condition ? 'example-class' : 'other-class'"&gt;&lt;/div&gt;</a:t>
            </a:r>
          </a:p>
          <a:p>
            <a:r>
              <a:rPr lang="en-US" dirty="0"/>
              <a:t>&lt;div [</a:t>
            </a:r>
            <a:r>
              <a:rPr lang="en-US" dirty="0" err="1"/>
              <a:t>className</a:t>
            </a:r>
            <a:r>
              <a:rPr lang="en-US" dirty="0"/>
              <a:t>]="'class' + </a:t>
            </a:r>
            <a:r>
              <a:rPr lang="en-US" dirty="0" err="1"/>
              <a:t>someValue</a:t>
            </a:r>
            <a:r>
              <a:rPr lang="en-US" dirty="0"/>
              <a:t>"&gt;&lt;/div&gt;</a:t>
            </a:r>
          </a:p>
        </p:txBody>
      </p:sp>
    </p:spTree>
    <p:extLst>
      <p:ext uri="{BB962C8B-B14F-4D97-AF65-F5344CB8AC3E}">
        <p14:creationId xmlns:p14="http://schemas.microsoft.com/office/powerpoint/2010/main" val="20108503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toggle CSS Classes in Angular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&lt;div [</a:t>
            </a:r>
            <a:r>
              <a:rPr lang="en-US" dirty="0" err="1"/>
              <a:t>class.example</a:t>
            </a:r>
            <a:r>
              <a:rPr lang="en-US" dirty="0"/>
              <a:t>-class]="condition"&gt;&lt;/div&gt;</a:t>
            </a:r>
          </a:p>
        </p:txBody>
      </p:sp>
    </p:spTree>
    <p:extLst>
      <p:ext uri="{BB962C8B-B14F-4D97-AF65-F5344CB8AC3E}">
        <p14:creationId xmlns:p14="http://schemas.microsoft.com/office/powerpoint/2010/main" val="32465948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ngClass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assign a static class name, we would do so like this:</a:t>
            </a:r>
          </a:p>
          <a:p>
            <a:pPr marL="0" indent="0">
              <a:buNone/>
            </a:pPr>
            <a:r>
              <a:rPr lang="en-US" dirty="0"/>
              <a:t>			&lt;div [</a:t>
            </a:r>
            <a:r>
              <a:rPr lang="en-US" dirty="0" err="1"/>
              <a:t>ngClass</a:t>
            </a:r>
            <a:r>
              <a:rPr lang="en-US" dirty="0"/>
              <a:t>]="'example-class'"&gt;&lt;/div&gt;</a:t>
            </a:r>
          </a:p>
          <a:p>
            <a:r>
              <a:rPr lang="en-US" dirty="0" err="1"/>
              <a:t>NgClass</a:t>
            </a:r>
            <a:r>
              <a:rPr lang="en-US" dirty="0"/>
              <a:t> can also assign multiple static class names all at once:</a:t>
            </a:r>
          </a:p>
          <a:p>
            <a:pPr marL="0" indent="0">
              <a:buNone/>
            </a:pPr>
            <a:r>
              <a:rPr lang="en-US" dirty="0"/>
              <a:t>			&lt;div [</a:t>
            </a:r>
            <a:r>
              <a:rPr lang="en-US" dirty="0" err="1"/>
              <a:t>ngClass</a:t>
            </a:r>
            <a:r>
              <a:rPr lang="en-US" dirty="0"/>
              <a:t>]="['example-class', 'other-class']"&gt;&lt;/div&gt;</a:t>
            </a:r>
          </a:p>
          <a:p>
            <a:r>
              <a:rPr lang="en-US" dirty="0"/>
              <a:t>To toggle CSS classes based on a condition, pass in a JavaScript object. The keys of the object are the class names and the values represent the conditions.</a:t>
            </a:r>
          </a:p>
          <a:p>
            <a:pPr marL="0" indent="0">
              <a:buNone/>
            </a:pPr>
            <a:r>
              <a:rPr lang="en-US" dirty="0"/>
              <a:t>&lt;div [</a:t>
            </a:r>
            <a:r>
              <a:rPr lang="en-US" dirty="0" err="1"/>
              <a:t>ngClass</a:t>
            </a:r>
            <a:r>
              <a:rPr lang="en-US" dirty="0"/>
              <a:t>]="{	  'example-class': condition	}"&gt;</a:t>
            </a:r>
          </a:p>
          <a:p>
            <a:pPr marL="0" indent="0">
              <a:buNone/>
            </a:pPr>
            <a:r>
              <a:rPr lang="en-US" dirty="0"/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16906470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ngClass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also use </a:t>
            </a:r>
            <a:r>
              <a:rPr lang="en-US" dirty="0" err="1"/>
              <a:t>ngClass</a:t>
            </a:r>
            <a:r>
              <a:rPr lang="en-US" dirty="0"/>
              <a:t> to assign multiple CSS based on multiple conditions.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&lt;div [</a:t>
            </a:r>
            <a:r>
              <a:rPr lang="en-US" dirty="0" err="1"/>
              <a:t>ngClass</a:t>
            </a:r>
            <a:r>
              <a:rPr lang="en-US" dirty="0"/>
              <a:t>]="{</a:t>
            </a:r>
          </a:p>
          <a:p>
            <a:pPr marL="0" indent="0">
              <a:buNone/>
            </a:pPr>
            <a:r>
              <a:rPr lang="en-US" dirty="0"/>
              <a:t>  'example-class': condition,</a:t>
            </a:r>
          </a:p>
          <a:p>
            <a:pPr marL="0" indent="0">
              <a:buNone/>
            </a:pPr>
            <a:r>
              <a:rPr lang="en-US" dirty="0"/>
              <a:t>  'other-class': !condition</a:t>
            </a:r>
          </a:p>
          <a:p>
            <a:pPr marL="0" indent="0">
              <a:buNone/>
            </a:pPr>
            <a:r>
              <a:rPr lang="en-US" dirty="0"/>
              <a:t>}"&gt;</a:t>
            </a:r>
          </a:p>
          <a:p>
            <a:pPr marL="0" indent="0">
              <a:buNone/>
            </a:pPr>
            <a:r>
              <a:rPr lang="en-US" dirty="0"/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12876651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*</a:t>
            </a:r>
            <a:r>
              <a:rPr lang="en-US" dirty="0" err="1"/>
              <a:t>ngClass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[</a:t>
            </a:r>
            <a:r>
              <a:rPr lang="en-US" dirty="0" err="1"/>
              <a:t>ngClass</a:t>
            </a:r>
            <a:r>
              <a:rPr lang="en-US" dirty="0"/>
              <a:t>]="{'</a:t>
            </a:r>
            <a:r>
              <a:rPr lang="en-US" dirty="0" err="1"/>
              <a:t>text-success':true</a:t>
            </a:r>
            <a:r>
              <a:rPr lang="en-US" dirty="0"/>
              <a:t>}“</a:t>
            </a:r>
          </a:p>
          <a:p>
            <a:r>
              <a:rPr lang="en-US" dirty="0"/>
              <a:t>[</a:t>
            </a:r>
            <a:r>
              <a:rPr lang="en-US" dirty="0" err="1"/>
              <a:t>ngClass</a:t>
            </a:r>
            <a:r>
              <a:rPr lang="en-US" dirty="0"/>
              <a:t>]="{'text-success':</a:t>
            </a:r>
            <a:r>
              <a:rPr lang="en-US" dirty="0" err="1"/>
              <a:t>person.country</a:t>
            </a:r>
            <a:r>
              <a:rPr lang="en-US" dirty="0"/>
              <a:t> === 'UK'}“</a:t>
            </a:r>
          </a:p>
          <a:p>
            <a:endParaRPr lang="en-US" dirty="0"/>
          </a:p>
          <a:p>
            <a:r>
              <a:rPr lang="en-US" dirty="0"/>
              <a:t>&lt;h4&gt;</a:t>
            </a:r>
            <a:r>
              <a:rPr lang="en-US" dirty="0" err="1"/>
              <a:t>NgClass</a:t>
            </a:r>
            <a:r>
              <a:rPr lang="en-US" dirty="0"/>
              <a:t>&lt;/h4&gt;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err="1"/>
              <a:t>ul</a:t>
            </a:r>
            <a:r>
              <a:rPr lang="en-US" dirty="0"/>
              <a:t> *</a:t>
            </a:r>
            <a:r>
              <a:rPr lang="en-US" dirty="0" err="1"/>
              <a:t>ngFor</a:t>
            </a:r>
            <a:r>
              <a:rPr lang="en-US" dirty="0"/>
              <a:t>="let person of people"&gt;</a:t>
            </a:r>
          </a:p>
          <a:p>
            <a:pPr marL="0" indent="0">
              <a:buNone/>
            </a:pPr>
            <a:r>
              <a:rPr lang="en-US" dirty="0"/>
              <a:t>  &lt;li [</a:t>
            </a:r>
            <a:r>
              <a:rPr lang="en-US" dirty="0" err="1"/>
              <a:t>ngClass</a:t>
            </a:r>
            <a:r>
              <a:rPr lang="en-US" dirty="0"/>
              <a:t>]="{</a:t>
            </a:r>
          </a:p>
          <a:p>
            <a:pPr marL="0" indent="0">
              <a:buNone/>
            </a:pPr>
            <a:r>
              <a:rPr lang="en-US" dirty="0"/>
              <a:t>    'text-success':</a:t>
            </a:r>
            <a:r>
              <a:rPr lang="en-US" dirty="0" err="1"/>
              <a:t>person.country</a:t>
            </a:r>
            <a:r>
              <a:rPr lang="en-US" dirty="0"/>
              <a:t> === 'UK',</a:t>
            </a:r>
          </a:p>
          <a:p>
            <a:pPr marL="0" indent="0">
              <a:buNone/>
            </a:pPr>
            <a:r>
              <a:rPr lang="en-US" dirty="0"/>
              <a:t>    'text-primary':</a:t>
            </a:r>
            <a:r>
              <a:rPr lang="en-US" dirty="0" err="1"/>
              <a:t>person.country</a:t>
            </a:r>
            <a:r>
              <a:rPr lang="en-US" dirty="0"/>
              <a:t> === 'USA',</a:t>
            </a:r>
          </a:p>
          <a:p>
            <a:pPr marL="0" indent="0">
              <a:buNone/>
            </a:pPr>
            <a:r>
              <a:rPr lang="en-US" dirty="0"/>
              <a:t>    'text-danger':</a:t>
            </a:r>
            <a:r>
              <a:rPr lang="en-US" dirty="0" err="1"/>
              <a:t>person.country</a:t>
            </a:r>
            <a:r>
              <a:rPr lang="en-US" dirty="0"/>
              <a:t> === 'HK'</a:t>
            </a:r>
          </a:p>
          <a:p>
            <a:pPr marL="0" indent="0">
              <a:buNone/>
            </a:pPr>
            <a:r>
              <a:rPr lang="en-US" dirty="0"/>
              <a:t>  }"&gt;{{ person.name }} ({{ </a:t>
            </a:r>
            <a:r>
              <a:rPr lang="en-US" dirty="0" err="1"/>
              <a:t>person.country</a:t>
            </a:r>
            <a:r>
              <a:rPr lang="en-US" dirty="0"/>
              <a:t> }})</a:t>
            </a:r>
          </a:p>
          <a:p>
            <a:pPr marL="0" indent="0">
              <a:buNone/>
            </a:pPr>
            <a:r>
              <a:rPr lang="en-US" dirty="0"/>
              <a:t>  &lt;/li&gt;</a:t>
            </a:r>
          </a:p>
          <a:p>
            <a:pPr marL="0" indent="0">
              <a:buNone/>
            </a:pPr>
            <a:r>
              <a:rPr lang="en-US" dirty="0"/>
              <a:t>&lt;/</a:t>
            </a:r>
            <a:r>
              <a:rPr lang="en-US" dirty="0" err="1"/>
              <a:t>ul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5401698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NgStyle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10474795" cy="4528186"/>
          </a:xfrm>
        </p:spPr>
        <p:txBody>
          <a:bodyPr>
            <a:normAutofit/>
          </a:bodyPr>
          <a:lstStyle/>
          <a:p>
            <a:r>
              <a:rPr lang="en-US" dirty="0"/>
              <a:t>To set a given DOM elements style properties.</a:t>
            </a:r>
          </a:p>
          <a:p>
            <a:r>
              <a:rPr lang="en-US" dirty="0"/>
              <a:t>One way to set styles is by using the </a:t>
            </a:r>
            <a:r>
              <a:rPr lang="en-US" dirty="0" err="1"/>
              <a:t>NgStyle</a:t>
            </a:r>
            <a:r>
              <a:rPr lang="en-US" dirty="0"/>
              <a:t> directive and assigning it an object literal, like so:</a:t>
            </a:r>
          </a:p>
          <a:p>
            <a:pPr marL="0" indent="0">
              <a:buNone/>
            </a:pPr>
            <a:r>
              <a:rPr lang="en-US" dirty="0"/>
              <a:t>		&lt;div [</a:t>
            </a:r>
            <a:r>
              <a:rPr lang="en-US" dirty="0" err="1"/>
              <a:t>ngStyle</a:t>
            </a:r>
            <a:r>
              <a:rPr lang="en-US" dirty="0"/>
              <a:t>]="{'</a:t>
            </a:r>
            <a:r>
              <a:rPr lang="en-US" dirty="0" err="1"/>
              <a:t>background-color':'green</a:t>
            </a:r>
            <a:r>
              <a:rPr lang="en-US" dirty="0"/>
              <a:t>'}"&gt;&lt;/&lt;div&gt;</a:t>
            </a:r>
          </a:p>
          <a:p>
            <a:r>
              <a:rPr lang="en-US" dirty="0"/>
              <a:t>This sets the background color of the div to green.</a:t>
            </a:r>
          </a:p>
          <a:p>
            <a:r>
              <a:rPr lang="en-US" dirty="0"/>
              <a:t>Values in the object literal that we assign to </a:t>
            </a:r>
            <a:r>
              <a:rPr lang="en-US" dirty="0" err="1"/>
              <a:t>ngStyle</a:t>
            </a:r>
            <a:r>
              <a:rPr lang="en-US" dirty="0"/>
              <a:t> can be </a:t>
            </a:r>
            <a:r>
              <a:rPr lang="en-US" dirty="0" err="1"/>
              <a:t>javascript</a:t>
            </a:r>
            <a:r>
              <a:rPr lang="en-US" dirty="0"/>
              <a:t> expressions which are evaluated and the result of that expression is used as the value of the </a:t>
            </a:r>
            <a:r>
              <a:rPr lang="en-US" dirty="0" err="1"/>
              <a:t>css</a:t>
            </a:r>
            <a:r>
              <a:rPr lang="en-US" dirty="0"/>
              <a:t> property, like this:</a:t>
            </a:r>
          </a:p>
          <a:p>
            <a:pPr marL="0" indent="0">
              <a:buNone/>
            </a:pPr>
            <a:r>
              <a:rPr lang="en-US" dirty="0"/>
              <a:t>&lt;div [</a:t>
            </a:r>
            <a:r>
              <a:rPr lang="en-US" dirty="0" err="1"/>
              <a:t>ngStyle</a:t>
            </a:r>
            <a:r>
              <a:rPr lang="en-US" dirty="0"/>
              <a:t>]="{'background-color':</a:t>
            </a:r>
            <a:r>
              <a:rPr lang="en-US" dirty="0" err="1"/>
              <a:t>person.country</a:t>
            </a:r>
            <a:r>
              <a:rPr lang="en-US" dirty="0"/>
              <a:t> === 'UK' ? 'green' : 'red' }"&gt;&lt;/&lt;div&gt;</a:t>
            </a:r>
          </a:p>
        </p:txBody>
      </p:sp>
    </p:spTree>
    <p:extLst>
      <p:ext uri="{BB962C8B-B14F-4D97-AF65-F5344CB8AC3E}">
        <p14:creationId xmlns:p14="http://schemas.microsoft.com/office/powerpoint/2010/main" val="6142693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NgStyle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46111" y="1610855"/>
            <a:ext cx="11835685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@Component({</a:t>
            </a:r>
          </a:p>
          <a:p>
            <a:r>
              <a:rPr lang="en-US" dirty="0"/>
              <a:t>  selector: '</a:t>
            </a:r>
            <a:r>
              <a:rPr lang="en-US" dirty="0" err="1"/>
              <a:t>ngstyle</a:t>
            </a:r>
            <a:r>
              <a:rPr lang="en-US" dirty="0"/>
              <a:t>-example',</a:t>
            </a:r>
          </a:p>
          <a:p>
            <a:r>
              <a:rPr lang="en-US" dirty="0"/>
              <a:t>  template: `&lt;h4&gt;</a:t>
            </a:r>
            <a:r>
              <a:rPr lang="en-US" dirty="0" err="1"/>
              <a:t>NgStyle</a:t>
            </a:r>
            <a:r>
              <a:rPr lang="en-US" dirty="0"/>
              <a:t>&lt;/h4&gt;</a:t>
            </a:r>
          </a:p>
          <a:p>
            <a:r>
              <a:rPr lang="en-US" dirty="0"/>
              <a:t>&lt;</a:t>
            </a:r>
            <a:r>
              <a:rPr lang="en-US" dirty="0" err="1"/>
              <a:t>ul</a:t>
            </a:r>
            <a:r>
              <a:rPr lang="en-US" dirty="0"/>
              <a:t> *</a:t>
            </a:r>
            <a:r>
              <a:rPr lang="en-US" dirty="0" err="1"/>
              <a:t>ngFor</a:t>
            </a:r>
            <a:r>
              <a:rPr lang="en-US" dirty="0"/>
              <a:t>="let person of people"&gt;</a:t>
            </a:r>
          </a:p>
          <a:p>
            <a:r>
              <a:rPr lang="en-US" dirty="0"/>
              <a:t>  &lt;li [</a:t>
            </a:r>
            <a:r>
              <a:rPr lang="en-US" dirty="0" err="1"/>
              <a:t>ngStyle</a:t>
            </a:r>
            <a:r>
              <a:rPr lang="en-US" dirty="0"/>
              <a:t>]="{'color':</a:t>
            </a:r>
            <a:r>
              <a:rPr lang="en-US" dirty="0" err="1"/>
              <a:t>getColor</a:t>
            </a:r>
            <a:r>
              <a:rPr lang="en-US" dirty="0"/>
              <a:t>(</a:t>
            </a:r>
            <a:r>
              <a:rPr lang="en-US" dirty="0" err="1"/>
              <a:t>person.country</a:t>
            </a:r>
            <a:r>
              <a:rPr lang="en-US" dirty="0"/>
              <a:t>)}"&gt; {{ person.name }} ({{ </a:t>
            </a:r>
            <a:r>
              <a:rPr lang="en-US" dirty="0" err="1"/>
              <a:t>person.country</a:t>
            </a:r>
            <a:r>
              <a:rPr lang="en-US" dirty="0"/>
              <a:t> }}) </a:t>
            </a:r>
          </a:p>
          <a:p>
            <a:r>
              <a:rPr lang="en-US" dirty="0"/>
              <a:t>  &lt;/li&gt;</a:t>
            </a:r>
          </a:p>
          <a:p>
            <a:r>
              <a:rPr lang="en-US" dirty="0"/>
              <a:t>&lt;/</a:t>
            </a:r>
            <a:r>
              <a:rPr lang="en-US" dirty="0" err="1"/>
              <a:t>ul</a:t>
            </a:r>
            <a:r>
              <a:rPr lang="en-US" dirty="0"/>
              <a:t>&gt;</a:t>
            </a:r>
          </a:p>
          <a:p>
            <a:r>
              <a:rPr lang="en-US" dirty="0"/>
              <a:t> `</a:t>
            </a:r>
          </a:p>
          <a:p>
            <a:r>
              <a:rPr lang="en-US" dirty="0"/>
              <a:t>})</a:t>
            </a:r>
          </a:p>
          <a:p>
            <a:r>
              <a:rPr lang="en-US" dirty="0"/>
              <a:t>class </a:t>
            </a:r>
            <a:r>
              <a:rPr lang="en-US" dirty="0" err="1"/>
              <a:t>NgStyleExampleComponent</a:t>
            </a:r>
            <a:r>
              <a:rPr lang="en-US" dirty="0"/>
              <a:t> {</a:t>
            </a:r>
          </a:p>
          <a:p>
            <a:endParaRPr lang="en-US" dirty="0"/>
          </a:p>
          <a:p>
            <a:r>
              <a:rPr lang="en-US" dirty="0"/>
              <a:t>  </a:t>
            </a:r>
            <a:r>
              <a:rPr lang="en-US" dirty="0" err="1"/>
              <a:t>getColor</a:t>
            </a:r>
            <a:r>
              <a:rPr lang="en-US" dirty="0"/>
              <a:t>(country) { </a:t>
            </a:r>
          </a:p>
          <a:p>
            <a:r>
              <a:rPr lang="en-US" dirty="0"/>
              <a:t>    switch (country) {</a:t>
            </a:r>
          </a:p>
          <a:p>
            <a:r>
              <a:rPr lang="en-US" dirty="0"/>
              <a:t>      case 'UK':	        return 'green';</a:t>
            </a:r>
          </a:p>
          <a:p>
            <a:r>
              <a:rPr lang="en-US" dirty="0"/>
              <a:t>      case 'USA':	        return 'blue';</a:t>
            </a:r>
          </a:p>
          <a:p>
            <a:r>
              <a:rPr lang="en-US" dirty="0"/>
              <a:t>      case 'HK':	        return 'red';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320169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NgStyle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[</a:t>
            </a:r>
            <a:r>
              <a:rPr lang="en-US" dirty="0" err="1"/>
              <a:t>ngStyle</a:t>
            </a:r>
            <a:r>
              <a:rPr lang="en-US" dirty="0"/>
              <a:t>]="{'font-size.px':24}“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1225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ngNonBindable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10333127" cy="4195481"/>
          </a:xfrm>
        </p:spPr>
        <p:txBody>
          <a:bodyPr>
            <a:normAutofit/>
          </a:bodyPr>
          <a:lstStyle/>
          <a:p>
            <a:r>
              <a:rPr lang="en-US" dirty="0"/>
              <a:t>To tell Angular not to compile, or bind, a particular section of the page.</a:t>
            </a:r>
          </a:p>
          <a:p>
            <a:r>
              <a:rPr lang="en-US" dirty="0"/>
              <a:t>To make angular ignore an element we simply add the </a:t>
            </a:r>
            <a:r>
              <a:rPr lang="en-US" dirty="0" err="1"/>
              <a:t>ngNonBindable</a:t>
            </a:r>
            <a:r>
              <a:rPr lang="en-US" dirty="0"/>
              <a:t> directive to the element, like so:</a:t>
            </a:r>
          </a:p>
          <a:p>
            <a:pPr marL="0" indent="0">
              <a:buNone/>
            </a:pPr>
            <a:r>
              <a:rPr lang="en-US" dirty="0"/>
              <a:t>&lt;div&gt;</a:t>
            </a:r>
          </a:p>
          <a:p>
            <a:pPr marL="0" indent="0">
              <a:buNone/>
            </a:pPr>
            <a:r>
              <a:rPr lang="en-US" dirty="0"/>
              <a:t>  To render the name variable we use this syntax </a:t>
            </a:r>
          </a:p>
          <a:p>
            <a:pPr marL="0" indent="0">
              <a:buNone/>
            </a:pPr>
            <a:r>
              <a:rPr lang="en-US" dirty="0"/>
              <a:t>&lt;pre </a:t>
            </a:r>
            <a:r>
              <a:rPr lang="en-US" dirty="0" err="1"/>
              <a:t>ngNonBindable</a:t>
            </a:r>
            <a:r>
              <a:rPr lang="en-US" dirty="0"/>
              <a:t>&gt;{{ name }}&lt;/pre&gt;</a:t>
            </a:r>
          </a:p>
          <a:p>
            <a:pPr marL="0" indent="0">
              <a:buNone/>
            </a:pPr>
            <a:r>
              <a:rPr lang="en-US" dirty="0"/>
              <a:t>&lt;/div&gt;</a:t>
            </a:r>
          </a:p>
          <a:p>
            <a:r>
              <a:rPr lang="en-US" dirty="0"/>
              <a:t> Useful if the element contains what appears to be Angular directives and bindings but which should be ignored by Angular. </a:t>
            </a:r>
          </a:p>
          <a:p>
            <a:r>
              <a:rPr lang="en-US" dirty="0"/>
              <a:t>Could be the case if you have a site that displays snippets of code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655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9093" y="115910"/>
            <a:ext cx="8834907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import { Directive, </a:t>
            </a:r>
            <a:r>
              <a:rPr lang="en-US" dirty="0" err="1"/>
              <a:t>ElementRef</a:t>
            </a:r>
            <a:r>
              <a:rPr lang="en-US" dirty="0"/>
              <a:t>, </a:t>
            </a:r>
            <a:r>
              <a:rPr lang="en-US" dirty="0" err="1"/>
              <a:t>OnInit</a:t>
            </a:r>
            <a:r>
              <a:rPr lang="en-US" dirty="0"/>
              <a:t> } from '@angular/core';</a:t>
            </a:r>
          </a:p>
          <a:p>
            <a:r>
              <a:rPr lang="en-US" dirty="0"/>
              <a:t>const google = require('@types/</a:t>
            </a:r>
            <a:r>
              <a:rPr lang="en-US" dirty="0" err="1"/>
              <a:t>googlemaps</a:t>
            </a:r>
            <a:r>
              <a:rPr lang="en-US" dirty="0"/>
              <a:t>');</a:t>
            </a:r>
          </a:p>
          <a:p>
            <a:endParaRPr lang="en-US" dirty="0"/>
          </a:p>
          <a:p>
            <a:r>
              <a:rPr lang="en-US" dirty="0"/>
              <a:t>@Directive({</a:t>
            </a:r>
          </a:p>
          <a:p>
            <a:r>
              <a:rPr lang="en-US" dirty="0"/>
              <a:t>  selector: '[google-place]'</a:t>
            </a:r>
          </a:p>
          <a:p>
            <a:r>
              <a:rPr lang="en-US" dirty="0"/>
              <a:t>})</a:t>
            </a:r>
          </a:p>
          <a:p>
            <a:r>
              <a:rPr lang="en-US" dirty="0"/>
              <a:t>export class </a:t>
            </a:r>
            <a:r>
              <a:rPr lang="en-US" dirty="0" err="1"/>
              <a:t>GooglePlacesDirective</a:t>
            </a:r>
            <a:r>
              <a:rPr lang="en-US" dirty="0"/>
              <a:t> implements </a:t>
            </a:r>
            <a:r>
              <a:rPr lang="en-US" dirty="0" err="1"/>
              <a:t>OnInit</a:t>
            </a:r>
            <a:r>
              <a:rPr lang="en-US" dirty="0"/>
              <a:t> {</a:t>
            </a:r>
          </a:p>
          <a:p>
            <a:r>
              <a:rPr lang="en-US" dirty="0"/>
              <a:t>  private element: </a:t>
            </a:r>
            <a:r>
              <a:rPr lang="en-US" dirty="0" err="1"/>
              <a:t>HTMLInputElement</a:t>
            </a:r>
            <a:r>
              <a:rPr lang="en-US" dirty="0"/>
              <a:t>;</a:t>
            </a:r>
          </a:p>
          <a:p>
            <a:r>
              <a:rPr lang="en-US" dirty="0"/>
              <a:t>  constructor(private </a:t>
            </a:r>
            <a:r>
              <a:rPr lang="en-US" dirty="0" err="1"/>
              <a:t>elRef</a:t>
            </a:r>
            <a:r>
              <a:rPr lang="en-US" dirty="0"/>
              <a:t>: </a:t>
            </a:r>
            <a:r>
              <a:rPr lang="en-US" dirty="0" err="1"/>
              <a:t>ElementRef</a:t>
            </a:r>
            <a:r>
              <a:rPr lang="en-US" dirty="0"/>
              <a:t>) {</a:t>
            </a:r>
          </a:p>
          <a:p>
            <a:r>
              <a:rPr lang="en-US" dirty="0"/>
              <a:t>    //</a:t>
            </a:r>
            <a:r>
              <a:rPr lang="en-US" dirty="0" err="1"/>
              <a:t>elRef</a:t>
            </a:r>
            <a:r>
              <a:rPr lang="en-US" dirty="0"/>
              <a:t> will get a reference to the element where the directive is placed</a:t>
            </a:r>
          </a:p>
          <a:p>
            <a:r>
              <a:rPr lang="en-US" dirty="0"/>
              <a:t>    </a:t>
            </a:r>
            <a:r>
              <a:rPr lang="en-US" dirty="0" err="1"/>
              <a:t>this.element</a:t>
            </a:r>
            <a:r>
              <a:rPr lang="en-US" dirty="0"/>
              <a:t> = </a:t>
            </a:r>
            <a:r>
              <a:rPr lang="en-US" dirty="0" err="1"/>
              <a:t>elRef.nativeElement</a:t>
            </a:r>
            <a:r>
              <a:rPr lang="en-US" dirty="0"/>
              <a:t>;</a:t>
            </a:r>
          </a:p>
          <a:p>
            <a:r>
              <a:rPr lang="en-US" dirty="0"/>
              <a:t>  }</a:t>
            </a:r>
          </a:p>
          <a:p>
            <a:endParaRPr lang="en-US" dirty="0"/>
          </a:p>
          <a:p>
            <a:r>
              <a:rPr lang="en-US" dirty="0"/>
              <a:t>  </a:t>
            </a:r>
            <a:r>
              <a:rPr lang="en-US" dirty="0" err="1"/>
              <a:t>ngOnInit</a:t>
            </a:r>
            <a:r>
              <a:rPr lang="en-US" dirty="0"/>
              <a:t>() {</a:t>
            </a:r>
          </a:p>
          <a:p>
            <a:r>
              <a:rPr lang="en-US" dirty="0"/>
              <a:t>    const autocomplete = new </a:t>
            </a:r>
            <a:r>
              <a:rPr lang="en-US" dirty="0" err="1"/>
              <a:t>google.maps.places.Autocomplete</a:t>
            </a:r>
            <a:r>
              <a:rPr lang="en-US" dirty="0"/>
              <a:t>(</a:t>
            </a:r>
            <a:r>
              <a:rPr lang="en-US" dirty="0" err="1"/>
              <a:t>this.element</a:t>
            </a:r>
            <a:r>
              <a:rPr lang="en-US" dirty="0"/>
              <a:t>);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3537397" y="5369141"/>
            <a:ext cx="8311165" cy="707886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&lt;input 	</a:t>
            </a:r>
            <a:r>
              <a:rPr lang="en-US" sz="20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google</a:t>
            </a:r>
            <a:r>
              <a:rPr 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-place	type="text“	class="</a:t>
            </a:r>
            <a:r>
              <a:rPr lang="en-US" sz="20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google</a:t>
            </a:r>
            <a:r>
              <a:rPr 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-place-input"</a:t>
            </a:r>
          </a:p>
          <a:p>
            <a:r>
              <a:rPr 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placeholder="Type to search.."&gt;</a:t>
            </a:r>
          </a:p>
        </p:txBody>
      </p:sp>
      <p:sp>
        <p:nvSpPr>
          <p:cNvPr id="7" name="Rectangle 6"/>
          <p:cNvSpPr/>
          <p:nvPr/>
        </p:nvSpPr>
        <p:spPr>
          <a:xfrm>
            <a:off x="2210873" y="6211669"/>
            <a:ext cx="77831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600" b="1" dirty="0">
                <a:solidFill>
                  <a:srgbClr val="B01513">
                    <a:lumMod val="60000"/>
                    <a:lumOff val="40000"/>
                  </a:srgbClr>
                </a:solidFill>
                <a:latin typeface="Droid Sans Mono"/>
              </a:rPr>
              <a:t>Custom Directives Example 1</a:t>
            </a:r>
            <a:endParaRPr lang="en-US" sz="3600" b="1" dirty="0">
              <a:solidFill>
                <a:srgbClr val="B01513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73808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&lt;div&gt;Normal: {{1 + 2}}&lt;/div&gt;</a:t>
            </a:r>
          </a:p>
          <a:p>
            <a:pPr marL="0" indent="0">
              <a:buNone/>
            </a:pPr>
            <a:r>
              <a:rPr lang="en-US" dirty="0"/>
              <a:t>&lt;div </a:t>
            </a:r>
            <a:r>
              <a:rPr lang="en-US" dirty="0" err="1"/>
              <a:t>ng</a:t>
            </a:r>
            <a:r>
              <a:rPr lang="en-US" dirty="0"/>
              <a:t>-non-</a:t>
            </a:r>
            <a:r>
              <a:rPr lang="en-US" dirty="0" err="1"/>
              <a:t>bindable</a:t>
            </a:r>
            <a:r>
              <a:rPr lang="en-US" dirty="0"/>
              <a:t>&gt;Ignored: {{1 + 2}}&lt;/div&gt;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Output:</a:t>
            </a:r>
          </a:p>
          <a:p>
            <a:pPr marL="0" indent="0">
              <a:buNone/>
            </a:pPr>
            <a:r>
              <a:rPr lang="en-US" dirty="0"/>
              <a:t>Normal: 3</a:t>
            </a:r>
          </a:p>
          <a:p>
            <a:pPr marL="0" indent="0">
              <a:buNone/>
            </a:pPr>
            <a:r>
              <a:rPr lang="en-US"/>
              <a:t>Ignored: {{1 + 2}}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047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40913" y="425004"/>
            <a:ext cx="8603087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import { Directive, </a:t>
            </a:r>
            <a:r>
              <a:rPr lang="en-US" dirty="0" err="1"/>
              <a:t>ElementRef</a:t>
            </a:r>
            <a:r>
              <a:rPr lang="en-US" dirty="0"/>
              <a:t>, Renderer2 } from '@angular/core';</a:t>
            </a:r>
          </a:p>
          <a:p>
            <a:endParaRPr lang="en-US" dirty="0"/>
          </a:p>
          <a:p>
            <a:r>
              <a:rPr lang="en-US" dirty="0"/>
              <a:t>@Directive({ selector: '[</a:t>
            </a:r>
            <a:r>
              <a:rPr lang="en-US" dirty="0" err="1"/>
              <a:t>appShadow</a:t>
            </a:r>
            <a:r>
              <a:rPr lang="en-US" dirty="0"/>
              <a:t>]' })</a:t>
            </a:r>
          </a:p>
          <a:p>
            <a:endParaRPr lang="en-US" dirty="0"/>
          </a:p>
          <a:p>
            <a:r>
              <a:rPr lang="en-US" dirty="0"/>
              <a:t>export class </a:t>
            </a:r>
            <a:r>
              <a:rPr lang="en-US" dirty="0" err="1"/>
              <a:t>ShadowDirective</a:t>
            </a:r>
            <a:r>
              <a:rPr lang="en-US" dirty="0"/>
              <a:t> {</a:t>
            </a:r>
          </a:p>
          <a:p>
            <a:r>
              <a:rPr lang="en-US" dirty="0"/>
              <a:t>    constructor(</a:t>
            </a:r>
            <a:r>
              <a:rPr lang="en-US" dirty="0" err="1"/>
              <a:t>elem</a:t>
            </a:r>
            <a:r>
              <a:rPr lang="en-US" dirty="0"/>
              <a:t>: </a:t>
            </a:r>
            <a:r>
              <a:rPr lang="en-US" dirty="0" err="1"/>
              <a:t>ElementRef</a:t>
            </a:r>
            <a:r>
              <a:rPr lang="en-US" dirty="0"/>
              <a:t>, renderer: Renderer2) {</a:t>
            </a:r>
          </a:p>
          <a:p>
            <a:endParaRPr lang="en-US" dirty="0"/>
          </a:p>
          <a:p>
            <a:r>
              <a:rPr lang="en-US" dirty="0"/>
              <a:t>       </a:t>
            </a:r>
            <a:r>
              <a:rPr lang="en-US" dirty="0" err="1"/>
              <a:t>renderer.setStyle</a:t>
            </a:r>
            <a:r>
              <a:rPr lang="en-US" dirty="0"/>
              <a:t>(</a:t>
            </a:r>
            <a:r>
              <a:rPr lang="en-US" dirty="0" err="1"/>
              <a:t>elem.nativeElement</a:t>
            </a:r>
            <a:r>
              <a:rPr lang="en-US" dirty="0"/>
              <a:t>, 'box-shadow', '2px </a:t>
            </a:r>
            <a:r>
              <a:rPr lang="en-US" dirty="0" err="1"/>
              <a:t>2px</a:t>
            </a:r>
            <a:r>
              <a:rPr lang="en-US" dirty="0"/>
              <a:t> 12px #58A362');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</p:txBody>
      </p:sp>
      <p:sp>
        <p:nvSpPr>
          <p:cNvPr id="3" name="Rectangle 2"/>
          <p:cNvSpPr/>
          <p:nvPr/>
        </p:nvSpPr>
        <p:spPr>
          <a:xfrm>
            <a:off x="2397542" y="4017066"/>
            <a:ext cx="4687502" cy="400110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&lt;span </a:t>
            </a:r>
            <a:r>
              <a:rPr lang="en-US" sz="20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appShadow</a:t>
            </a:r>
            <a:r>
              <a:rPr 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&gt;Angular&lt;/span&gt;</a:t>
            </a:r>
          </a:p>
        </p:txBody>
      </p:sp>
      <p:sp>
        <p:nvSpPr>
          <p:cNvPr id="4" name="Rectangle 3"/>
          <p:cNvSpPr/>
          <p:nvPr/>
        </p:nvSpPr>
        <p:spPr>
          <a:xfrm>
            <a:off x="3047999" y="5657671"/>
            <a:ext cx="791192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600" b="1" dirty="0">
                <a:solidFill>
                  <a:srgbClr val="B01513">
                    <a:lumMod val="60000"/>
                    <a:lumOff val="40000"/>
                  </a:srgbClr>
                </a:solidFill>
                <a:latin typeface="Droid Sans Mono"/>
              </a:rPr>
              <a:t>Custom Directives Example 2</a:t>
            </a:r>
            <a:endParaRPr lang="en-US" sz="3600" b="1" dirty="0">
              <a:solidFill>
                <a:srgbClr val="B01513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3689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73487" y="206062"/>
            <a:ext cx="8770513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import { Directive, </a:t>
            </a:r>
            <a:r>
              <a:rPr lang="en-US" dirty="0" err="1"/>
              <a:t>ElementRef</a:t>
            </a:r>
            <a:r>
              <a:rPr lang="en-US" dirty="0"/>
              <a:t>, Input, Renderer2, </a:t>
            </a:r>
            <a:r>
              <a:rPr lang="en-US" dirty="0" err="1"/>
              <a:t>OnInit</a:t>
            </a:r>
            <a:r>
              <a:rPr lang="en-US" dirty="0"/>
              <a:t> } from '@angular/core';</a:t>
            </a:r>
          </a:p>
          <a:p>
            <a:endParaRPr lang="en-US" dirty="0"/>
          </a:p>
          <a:p>
            <a:r>
              <a:rPr lang="en-US" dirty="0"/>
              <a:t>@Directive({ selector: '[</a:t>
            </a:r>
            <a:r>
              <a:rPr lang="en-US" dirty="0" err="1"/>
              <a:t>appShadow</a:t>
            </a:r>
            <a:r>
              <a:rPr lang="en-US" dirty="0"/>
              <a:t>]' })</a:t>
            </a:r>
          </a:p>
          <a:p>
            <a:r>
              <a:rPr lang="en-US" dirty="0"/>
              <a:t>export class </a:t>
            </a:r>
            <a:r>
              <a:rPr lang="en-US" dirty="0" err="1"/>
              <a:t>ShadowDirective</a:t>
            </a:r>
            <a:r>
              <a:rPr lang="en-US" dirty="0"/>
              <a:t> implements </a:t>
            </a:r>
            <a:r>
              <a:rPr lang="en-US" dirty="0" err="1"/>
              <a:t>OnInit</a:t>
            </a:r>
            <a:r>
              <a:rPr lang="en-US" dirty="0"/>
              <a:t> {</a:t>
            </a:r>
          </a:p>
          <a:p>
            <a:r>
              <a:rPr lang="en-US" dirty="0"/>
              <a:t>    @Input() </a:t>
            </a:r>
            <a:r>
              <a:rPr lang="en-US" dirty="0" err="1"/>
              <a:t>appShadow</a:t>
            </a:r>
            <a:r>
              <a:rPr lang="en-US" dirty="0"/>
              <a:t>: string;</a:t>
            </a:r>
          </a:p>
          <a:p>
            <a:r>
              <a:rPr lang="en-US" dirty="0"/>
              <a:t>    @Input() </a:t>
            </a:r>
            <a:r>
              <a:rPr lang="en-US" dirty="0" err="1"/>
              <a:t>appShadowX</a:t>
            </a:r>
            <a:r>
              <a:rPr lang="en-US" dirty="0"/>
              <a:t>: string;</a:t>
            </a:r>
          </a:p>
          <a:p>
            <a:r>
              <a:rPr lang="en-US" dirty="0"/>
              <a:t>    @Input() </a:t>
            </a:r>
            <a:r>
              <a:rPr lang="en-US" dirty="0" err="1"/>
              <a:t>appShadowY</a:t>
            </a:r>
            <a:r>
              <a:rPr lang="en-US" dirty="0"/>
              <a:t>: string;</a:t>
            </a:r>
          </a:p>
          <a:p>
            <a:r>
              <a:rPr lang="en-US" dirty="0"/>
              <a:t>    @Input() </a:t>
            </a:r>
            <a:r>
              <a:rPr lang="en-US" dirty="0" err="1"/>
              <a:t>appShadowBlur</a:t>
            </a:r>
            <a:r>
              <a:rPr lang="en-US" dirty="0"/>
              <a:t>: string;</a:t>
            </a:r>
          </a:p>
          <a:p>
            <a:r>
              <a:rPr lang="en-US" dirty="0"/>
              <a:t>    constructor(private </a:t>
            </a:r>
            <a:r>
              <a:rPr lang="en-US" dirty="0" err="1"/>
              <a:t>elem</a:t>
            </a:r>
            <a:r>
              <a:rPr lang="en-US" dirty="0"/>
              <a:t>: </a:t>
            </a:r>
            <a:r>
              <a:rPr lang="en-US" dirty="0" err="1"/>
              <a:t>ElementRef</a:t>
            </a:r>
            <a:r>
              <a:rPr lang="en-US" dirty="0"/>
              <a:t>, private renderer: Renderer2) { }</a:t>
            </a:r>
          </a:p>
          <a:p>
            <a:r>
              <a:rPr lang="en-US" dirty="0"/>
              <a:t>    </a:t>
            </a:r>
            <a:r>
              <a:rPr lang="en-US" dirty="0" err="1"/>
              <a:t>ngOnInit</a:t>
            </a:r>
            <a:r>
              <a:rPr lang="en-US" dirty="0"/>
              <a:t>() {</a:t>
            </a:r>
          </a:p>
          <a:p>
            <a:r>
              <a:rPr lang="en-US" dirty="0"/>
              <a:t>      let </a:t>
            </a:r>
            <a:r>
              <a:rPr lang="en-US" dirty="0" err="1"/>
              <a:t>shadowStr</a:t>
            </a:r>
            <a:r>
              <a:rPr lang="en-US" dirty="0"/>
              <a:t> = `${ </a:t>
            </a:r>
            <a:r>
              <a:rPr lang="en-US" dirty="0" err="1"/>
              <a:t>this.appShadowX</a:t>
            </a:r>
            <a:r>
              <a:rPr lang="en-US" dirty="0"/>
              <a:t> } ${ </a:t>
            </a:r>
            <a:r>
              <a:rPr lang="en-US" dirty="0" err="1"/>
              <a:t>this.appShadowY</a:t>
            </a:r>
            <a:r>
              <a:rPr lang="en-US" dirty="0"/>
              <a:t> } ${ </a:t>
            </a:r>
            <a:r>
              <a:rPr lang="en-US" dirty="0" err="1"/>
              <a:t>this.appShadowBlur</a:t>
            </a:r>
            <a:r>
              <a:rPr lang="en-US" dirty="0"/>
              <a:t> } ${ </a:t>
            </a:r>
            <a:r>
              <a:rPr lang="en-US" dirty="0" err="1"/>
              <a:t>this.appShadow</a:t>
            </a:r>
            <a:r>
              <a:rPr lang="en-US" dirty="0"/>
              <a:t> }`;</a:t>
            </a:r>
          </a:p>
          <a:p>
            <a:r>
              <a:rPr lang="en-US" dirty="0"/>
              <a:t>      </a:t>
            </a:r>
            <a:r>
              <a:rPr lang="en-US" dirty="0" err="1"/>
              <a:t>this.renderer.setStyle</a:t>
            </a:r>
            <a:r>
              <a:rPr lang="en-US" dirty="0"/>
              <a:t>(</a:t>
            </a:r>
            <a:r>
              <a:rPr lang="en-US" dirty="0" err="1"/>
              <a:t>this.elem.nativeElement</a:t>
            </a:r>
            <a:r>
              <a:rPr lang="en-US" dirty="0"/>
              <a:t>, 'box-shadow', </a:t>
            </a:r>
            <a:r>
              <a:rPr lang="en-US" dirty="0" err="1"/>
              <a:t>shadowStr</a:t>
            </a:r>
            <a:r>
              <a:rPr lang="en-US" dirty="0"/>
              <a:t>);</a:t>
            </a:r>
          </a:p>
          <a:p>
            <a:r>
              <a:rPr lang="en-US" dirty="0"/>
              <a:t>    }	}</a:t>
            </a:r>
          </a:p>
        </p:txBody>
      </p:sp>
      <p:sp>
        <p:nvSpPr>
          <p:cNvPr id="3" name="Rectangle 2"/>
          <p:cNvSpPr/>
          <p:nvPr/>
        </p:nvSpPr>
        <p:spPr>
          <a:xfrm>
            <a:off x="2305318" y="5082639"/>
            <a:ext cx="9324305" cy="707886"/>
          </a:xfrm>
          <a:prstGeom prst="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&lt;span [</a:t>
            </a:r>
            <a:r>
              <a:rPr lang="en-US" sz="20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appShadow</a:t>
            </a:r>
            <a:r>
              <a:rPr 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]="'</a:t>
            </a:r>
            <a:r>
              <a:rPr lang="en-US" sz="20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hotpink</a:t>
            </a:r>
            <a:r>
              <a:rPr 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'“ 	      [</a:t>
            </a:r>
            <a:r>
              <a:rPr lang="en-US" sz="20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appShadowX</a:t>
            </a:r>
            <a:r>
              <a:rPr 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]="'12px'“	    [</a:t>
            </a:r>
            <a:r>
              <a:rPr lang="en-US" sz="20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appShadowY</a:t>
            </a:r>
            <a:r>
              <a:rPr 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]="'6px'“       [</a:t>
            </a:r>
            <a:r>
              <a:rPr lang="en-US" sz="20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appShadowBlur</a:t>
            </a:r>
            <a:r>
              <a:rPr 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]="'30px'"&gt;Angular&lt;/span&gt;</a:t>
            </a:r>
          </a:p>
        </p:txBody>
      </p:sp>
      <p:sp>
        <p:nvSpPr>
          <p:cNvPr id="4" name="Rectangle 3"/>
          <p:cNvSpPr/>
          <p:nvPr/>
        </p:nvSpPr>
        <p:spPr>
          <a:xfrm>
            <a:off x="2416935" y="5945072"/>
            <a:ext cx="798919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600" b="1" dirty="0">
                <a:solidFill>
                  <a:srgbClr val="B01513">
                    <a:lumMod val="60000"/>
                    <a:lumOff val="40000"/>
                  </a:srgbClr>
                </a:solidFill>
                <a:latin typeface="Droid Sans Mono"/>
              </a:rPr>
              <a:t>Custom Directives Example 3</a:t>
            </a:r>
            <a:endParaRPr lang="en-US" sz="3600" b="1" dirty="0">
              <a:solidFill>
                <a:srgbClr val="B01513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7279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0760" y="152167"/>
            <a:ext cx="9221273" cy="4801314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import { Directive, </a:t>
            </a:r>
            <a:r>
              <a:rPr lang="en-US" dirty="0" err="1"/>
              <a:t>ElementRef</a:t>
            </a:r>
            <a:r>
              <a:rPr lang="en-US" dirty="0"/>
              <a:t>, </a:t>
            </a:r>
            <a:r>
              <a:rPr lang="en-US" dirty="0" err="1"/>
              <a:t>HostListener</a:t>
            </a:r>
            <a:r>
              <a:rPr lang="en-US" dirty="0"/>
              <a:t>, Input } from '@angular/core';</a:t>
            </a:r>
          </a:p>
          <a:p>
            <a:r>
              <a:rPr lang="en-US" dirty="0"/>
              <a:t>@Directive({</a:t>
            </a:r>
          </a:p>
          <a:p>
            <a:r>
              <a:rPr lang="en-US" dirty="0"/>
              <a:t>  selector: '[</a:t>
            </a:r>
            <a:r>
              <a:rPr lang="en-US" dirty="0" err="1"/>
              <a:t>appHighlight</a:t>
            </a:r>
            <a:r>
              <a:rPr lang="en-US" dirty="0"/>
              <a:t>]'</a:t>
            </a:r>
          </a:p>
          <a:p>
            <a:r>
              <a:rPr lang="en-US" dirty="0"/>
              <a:t>})</a:t>
            </a:r>
          </a:p>
          <a:p>
            <a:r>
              <a:rPr lang="en-US" dirty="0"/>
              <a:t>export class </a:t>
            </a:r>
            <a:r>
              <a:rPr lang="en-US" dirty="0" err="1"/>
              <a:t>HighlightDirective</a:t>
            </a:r>
            <a:r>
              <a:rPr lang="en-US" dirty="0"/>
              <a:t> {</a:t>
            </a:r>
          </a:p>
          <a:p>
            <a:r>
              <a:rPr lang="en-US" dirty="0"/>
              <a:t>  constructor(private el: </a:t>
            </a:r>
            <a:r>
              <a:rPr lang="en-US" dirty="0" err="1"/>
              <a:t>ElementRef</a:t>
            </a:r>
            <a:r>
              <a:rPr lang="en-US" dirty="0"/>
              <a:t>) { }</a:t>
            </a:r>
          </a:p>
          <a:p>
            <a:r>
              <a:rPr lang="en-US" dirty="0"/>
              <a:t>  @Input('</a:t>
            </a:r>
            <a:r>
              <a:rPr lang="en-US" dirty="0" err="1"/>
              <a:t>appHighlight</a:t>
            </a:r>
            <a:r>
              <a:rPr lang="en-US" dirty="0"/>
              <a:t>') </a:t>
            </a:r>
            <a:r>
              <a:rPr lang="en-US" dirty="0" err="1"/>
              <a:t>highlightColor</a:t>
            </a:r>
            <a:r>
              <a:rPr lang="en-US" dirty="0"/>
              <a:t>: string;</a:t>
            </a:r>
          </a:p>
          <a:p>
            <a:r>
              <a:rPr lang="en-US" dirty="0"/>
              <a:t>  @</a:t>
            </a:r>
            <a:r>
              <a:rPr lang="en-US" dirty="0" err="1"/>
              <a:t>HostListener</a:t>
            </a:r>
            <a:r>
              <a:rPr lang="en-US" dirty="0"/>
              <a:t>('</a:t>
            </a:r>
            <a:r>
              <a:rPr lang="en-US" dirty="0" err="1"/>
              <a:t>mouseenter</a:t>
            </a:r>
            <a:r>
              <a:rPr lang="en-US" dirty="0"/>
              <a:t>') </a:t>
            </a:r>
            <a:r>
              <a:rPr lang="en-US" dirty="0" err="1"/>
              <a:t>onMouseEnter</a:t>
            </a:r>
            <a:r>
              <a:rPr lang="en-US" dirty="0"/>
              <a:t>() {</a:t>
            </a:r>
          </a:p>
          <a:p>
            <a:r>
              <a:rPr lang="en-US" dirty="0"/>
              <a:t>    </a:t>
            </a:r>
            <a:r>
              <a:rPr lang="en-US" dirty="0" err="1"/>
              <a:t>this.highlight</a:t>
            </a:r>
            <a:r>
              <a:rPr lang="en-US" dirty="0"/>
              <a:t>(</a:t>
            </a:r>
            <a:r>
              <a:rPr lang="en-US" dirty="0" err="1"/>
              <a:t>this.highlightColor</a:t>
            </a:r>
            <a:r>
              <a:rPr lang="en-US" dirty="0"/>
              <a:t> || 'red');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  @</a:t>
            </a:r>
            <a:r>
              <a:rPr lang="en-US" dirty="0" err="1"/>
              <a:t>HostListener</a:t>
            </a:r>
            <a:r>
              <a:rPr lang="en-US" dirty="0"/>
              <a:t>('</a:t>
            </a:r>
            <a:r>
              <a:rPr lang="en-US" dirty="0" err="1"/>
              <a:t>mouseleave</a:t>
            </a:r>
            <a:r>
              <a:rPr lang="en-US" dirty="0"/>
              <a:t>') </a:t>
            </a:r>
            <a:r>
              <a:rPr lang="en-US" dirty="0" err="1"/>
              <a:t>onMouseLeave</a:t>
            </a:r>
            <a:r>
              <a:rPr lang="en-US" dirty="0"/>
              <a:t>() {</a:t>
            </a:r>
          </a:p>
          <a:p>
            <a:r>
              <a:rPr lang="en-US" dirty="0"/>
              <a:t>    </a:t>
            </a:r>
            <a:r>
              <a:rPr lang="en-US" dirty="0" err="1"/>
              <a:t>this.highlight</a:t>
            </a:r>
            <a:r>
              <a:rPr lang="en-US" dirty="0"/>
              <a:t>(null);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  private highlight(color: string) {</a:t>
            </a:r>
          </a:p>
          <a:p>
            <a:r>
              <a:rPr lang="en-US" dirty="0"/>
              <a:t>    </a:t>
            </a:r>
            <a:r>
              <a:rPr lang="en-US" dirty="0" err="1"/>
              <a:t>this.el.nativeElement.style.backgroundColor</a:t>
            </a:r>
            <a:r>
              <a:rPr lang="en-US" dirty="0"/>
              <a:t> = color;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4813311" y="5369348"/>
            <a:ext cx="5690982" cy="400110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&lt;p [</a:t>
            </a:r>
            <a:r>
              <a:rPr lang="en-US" sz="2000" b="1" dirty="0" err="1">
                <a:solidFill>
                  <a:srgbClr val="FF0000"/>
                </a:solidFill>
              </a:rPr>
              <a:t>appHighlight</a:t>
            </a:r>
            <a:r>
              <a:rPr lang="en-US" sz="2000" b="1" dirty="0">
                <a:solidFill>
                  <a:srgbClr val="FF0000"/>
                </a:solidFill>
              </a:rPr>
              <a:t>]="color"&gt;Highlight me!&lt;/p&gt;</a:t>
            </a:r>
          </a:p>
        </p:txBody>
      </p:sp>
      <p:sp>
        <p:nvSpPr>
          <p:cNvPr id="7" name="Rectangle 6"/>
          <p:cNvSpPr/>
          <p:nvPr/>
        </p:nvSpPr>
        <p:spPr>
          <a:xfrm>
            <a:off x="2995346" y="6185325"/>
            <a:ext cx="664797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Droid Sans Mono"/>
              </a:rPr>
              <a:t>Custom Directives Example 4</a:t>
            </a:r>
            <a:endParaRPr lang="en-US" sz="36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9029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6061" y="180304"/>
            <a:ext cx="11848563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import {Directive, Input, </a:t>
            </a:r>
            <a:r>
              <a:rPr lang="en-US" dirty="0" err="1"/>
              <a:t>OnChanges</a:t>
            </a:r>
            <a:r>
              <a:rPr lang="en-US" dirty="0"/>
              <a:t>, </a:t>
            </a:r>
            <a:r>
              <a:rPr lang="en-US" dirty="0" err="1"/>
              <a:t>HostBinding</a:t>
            </a:r>
            <a:r>
              <a:rPr lang="en-US" dirty="0"/>
              <a:t>} from '@angular/core';</a:t>
            </a:r>
          </a:p>
          <a:p>
            <a:r>
              <a:rPr lang="en-US" dirty="0" err="1"/>
              <a:t>enum</a:t>
            </a:r>
            <a:r>
              <a:rPr lang="en-US" dirty="0"/>
              <a:t> </a:t>
            </a:r>
            <a:r>
              <a:rPr lang="en-US" dirty="0" err="1"/>
              <a:t>CardType</a:t>
            </a:r>
            <a:r>
              <a:rPr lang="en-US" dirty="0"/>
              <a:t> { VISA = 'visa', MASTERCARD = '</a:t>
            </a:r>
            <a:r>
              <a:rPr lang="en-US" dirty="0" err="1"/>
              <a:t>mastercard</a:t>
            </a:r>
            <a:r>
              <a:rPr lang="en-US" dirty="0"/>
              <a:t>', AMERICAN_EXPRESS = '</a:t>
            </a:r>
            <a:r>
              <a:rPr lang="en-US" dirty="0" err="1"/>
              <a:t>american</a:t>
            </a:r>
            <a:r>
              <a:rPr lang="en-US" dirty="0"/>
              <a:t>-express', UNKNOWN = 'unknown'}</a:t>
            </a:r>
          </a:p>
          <a:p>
            <a:r>
              <a:rPr lang="en-US" dirty="0"/>
              <a:t>@Directive({	  selector: '[</a:t>
            </a:r>
            <a:r>
              <a:rPr lang="en-US" dirty="0" err="1"/>
              <a:t>ccLogo</a:t>
            </a:r>
            <a:r>
              <a:rPr lang="en-US" dirty="0"/>
              <a:t>]‘	})</a:t>
            </a:r>
          </a:p>
          <a:p>
            <a:r>
              <a:rPr lang="en-US" dirty="0"/>
              <a:t>export class </a:t>
            </a:r>
            <a:r>
              <a:rPr lang="en-US" dirty="0" err="1"/>
              <a:t>CreditCardImageDirective</a:t>
            </a:r>
            <a:r>
              <a:rPr lang="en-US" dirty="0"/>
              <a:t> implements </a:t>
            </a:r>
            <a:r>
              <a:rPr lang="en-US" dirty="0" err="1"/>
              <a:t>OnChanges</a:t>
            </a:r>
            <a:r>
              <a:rPr lang="en-US" dirty="0"/>
              <a:t> {</a:t>
            </a:r>
          </a:p>
          <a:p>
            <a:r>
              <a:rPr lang="en-US" dirty="0"/>
              <a:t>  @</a:t>
            </a:r>
            <a:r>
              <a:rPr lang="en-US" dirty="0" err="1"/>
              <a:t>HostBinding</a:t>
            </a:r>
            <a:r>
              <a:rPr lang="en-US" dirty="0"/>
              <a:t>('</a:t>
            </a:r>
            <a:r>
              <a:rPr lang="en-US" dirty="0" err="1"/>
              <a:t>src</a:t>
            </a:r>
            <a:r>
              <a:rPr lang="en-US" dirty="0"/>
              <a:t>')   </a:t>
            </a:r>
            <a:r>
              <a:rPr lang="en-US" dirty="0" err="1"/>
              <a:t>imageSource</a:t>
            </a:r>
            <a:r>
              <a:rPr lang="en-US" dirty="0"/>
              <a:t>;</a:t>
            </a:r>
          </a:p>
          <a:p>
            <a:r>
              <a:rPr lang="en-US" dirty="0"/>
              <a:t>  @Input()	  </a:t>
            </a:r>
            <a:r>
              <a:rPr lang="en-US" dirty="0" err="1"/>
              <a:t>cardNumber</a:t>
            </a:r>
            <a:r>
              <a:rPr lang="en-US" dirty="0"/>
              <a:t>: string</a:t>
            </a:r>
          </a:p>
          <a:p>
            <a:r>
              <a:rPr lang="en-US" dirty="0"/>
              <a:t>  </a:t>
            </a:r>
            <a:r>
              <a:rPr lang="en-US" dirty="0" err="1"/>
              <a:t>ngOnChanges</a:t>
            </a:r>
            <a:r>
              <a:rPr lang="en-US" dirty="0"/>
              <a:t>() {</a:t>
            </a:r>
          </a:p>
          <a:p>
            <a:r>
              <a:rPr lang="en-US" dirty="0"/>
              <a:t>    </a:t>
            </a:r>
            <a:r>
              <a:rPr lang="en-US" dirty="0" err="1"/>
              <a:t>this.imageSource</a:t>
            </a:r>
            <a:r>
              <a:rPr lang="en-US" dirty="0"/>
              <a:t> = 'assets/card-types/' + </a:t>
            </a:r>
            <a:r>
              <a:rPr lang="en-US" dirty="0" err="1"/>
              <a:t>this.getCardTypeFromNumber</a:t>
            </a:r>
            <a:r>
              <a:rPr lang="en-US" dirty="0"/>
              <a:t>() + '.</a:t>
            </a:r>
            <a:r>
              <a:rPr lang="en-US" dirty="0" err="1"/>
              <a:t>png</a:t>
            </a:r>
            <a:r>
              <a:rPr lang="en-US" dirty="0"/>
              <a:t>';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  </a:t>
            </a:r>
            <a:r>
              <a:rPr lang="en-US" dirty="0" err="1"/>
              <a:t>getCardTypeFromNumber</a:t>
            </a:r>
            <a:r>
              <a:rPr lang="en-US" dirty="0"/>
              <a:t>(): </a:t>
            </a:r>
            <a:r>
              <a:rPr lang="en-US" dirty="0" err="1"/>
              <a:t>CardType</a:t>
            </a:r>
            <a:r>
              <a:rPr lang="en-US" dirty="0"/>
              <a:t> {</a:t>
            </a:r>
          </a:p>
          <a:p>
            <a:r>
              <a:rPr lang="en-US" dirty="0"/>
              <a:t>    if (</a:t>
            </a:r>
            <a:r>
              <a:rPr lang="en-US" dirty="0" err="1"/>
              <a:t>this.cardNumber</a:t>
            </a:r>
            <a:r>
              <a:rPr lang="en-US" dirty="0"/>
              <a:t>) {</a:t>
            </a:r>
          </a:p>
          <a:p>
            <a:r>
              <a:rPr lang="en-US" dirty="0"/>
              <a:t>      if (</a:t>
            </a:r>
            <a:r>
              <a:rPr lang="en-US" dirty="0" err="1"/>
              <a:t>this.cardNumber.startsWith</a:t>
            </a:r>
            <a:r>
              <a:rPr lang="en-US" dirty="0"/>
              <a:t>('37')) {</a:t>
            </a:r>
          </a:p>
          <a:p>
            <a:r>
              <a:rPr lang="en-US" dirty="0"/>
              <a:t>        return </a:t>
            </a:r>
            <a:r>
              <a:rPr lang="en-US" dirty="0" err="1"/>
              <a:t>CardType.AMERICAN_EXPRESS</a:t>
            </a:r>
            <a:r>
              <a:rPr lang="en-US" dirty="0"/>
              <a:t>;</a:t>
            </a:r>
          </a:p>
          <a:p>
            <a:r>
              <a:rPr lang="en-US" dirty="0"/>
              <a:t>      } else if (</a:t>
            </a:r>
            <a:r>
              <a:rPr lang="en-US" dirty="0" err="1"/>
              <a:t>this.cardNumber.startsWith</a:t>
            </a:r>
            <a:r>
              <a:rPr lang="en-US" dirty="0"/>
              <a:t>('4')) {</a:t>
            </a:r>
          </a:p>
          <a:p>
            <a:r>
              <a:rPr lang="en-US" dirty="0"/>
              <a:t>        return </a:t>
            </a:r>
            <a:r>
              <a:rPr lang="en-US" dirty="0" err="1"/>
              <a:t>CardType.VISA</a:t>
            </a:r>
            <a:r>
              <a:rPr lang="en-US" dirty="0"/>
              <a:t>;</a:t>
            </a:r>
          </a:p>
          <a:p>
            <a:r>
              <a:rPr lang="en-US" dirty="0"/>
              <a:t>      } else if (</a:t>
            </a:r>
            <a:r>
              <a:rPr lang="en-US" dirty="0" err="1"/>
              <a:t>this.cardNumber.startsWith</a:t>
            </a:r>
            <a:r>
              <a:rPr lang="en-US" dirty="0"/>
              <a:t>('5')) {</a:t>
            </a:r>
          </a:p>
          <a:p>
            <a:r>
              <a:rPr lang="en-US" dirty="0"/>
              <a:t>        return </a:t>
            </a:r>
            <a:r>
              <a:rPr lang="en-US" dirty="0" err="1"/>
              <a:t>CardType.MASTERCARD</a:t>
            </a:r>
            <a:r>
              <a:rPr lang="en-US" dirty="0"/>
              <a:t>;</a:t>
            </a:r>
          </a:p>
          <a:p>
            <a:r>
              <a:rPr lang="en-US" dirty="0"/>
              <a:t>      }	    }</a:t>
            </a:r>
          </a:p>
          <a:p>
            <a:r>
              <a:rPr lang="en-US" dirty="0"/>
              <a:t>    return </a:t>
            </a:r>
            <a:r>
              <a:rPr lang="en-US" dirty="0" err="1"/>
              <a:t>CardType.UNKNOWN</a:t>
            </a:r>
            <a:r>
              <a:rPr lang="en-US" dirty="0"/>
              <a:t>;	  }	}</a:t>
            </a:r>
          </a:p>
        </p:txBody>
      </p:sp>
      <p:sp>
        <p:nvSpPr>
          <p:cNvPr id="3" name="Rectangle 2"/>
          <p:cNvSpPr/>
          <p:nvPr/>
        </p:nvSpPr>
        <p:spPr>
          <a:xfrm>
            <a:off x="3022654" y="6180718"/>
            <a:ext cx="5431295" cy="40011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&lt;</a:t>
            </a:r>
            <a:r>
              <a:rPr lang="en-US" sz="20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img</a:t>
            </a:r>
            <a:r>
              <a:rPr 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ccLogo</a:t>
            </a:r>
            <a:r>
              <a:rPr 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[</a:t>
            </a:r>
            <a:r>
              <a:rPr lang="en-US" sz="20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cardNumber</a:t>
            </a:r>
            <a:r>
              <a:rPr 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]="</a:t>
            </a:r>
            <a:r>
              <a:rPr lang="en-US" sz="20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cc.value</a:t>
            </a:r>
            <a:r>
              <a:rPr 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" /&gt;</a:t>
            </a:r>
          </a:p>
        </p:txBody>
      </p:sp>
    </p:spTree>
    <p:extLst>
      <p:ext uri="{BB962C8B-B14F-4D97-AF65-F5344CB8AC3E}">
        <p14:creationId xmlns:p14="http://schemas.microsoft.com/office/powerpoint/2010/main" val="37820199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*</a:t>
            </a:r>
            <a:r>
              <a:rPr lang="en-US" dirty="0" err="1"/>
              <a:t>ngFor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07076" y="2149424"/>
            <a:ext cx="6096000" cy="1477328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>
            <a:spAutoFit/>
          </a:bodyPr>
          <a:lstStyle/>
          <a:p>
            <a:r>
              <a:rPr lang="en-US" dirty="0"/>
              <a:t>&lt;</a:t>
            </a:r>
            <a:r>
              <a:rPr lang="en-US" dirty="0" err="1"/>
              <a:t>ul</a:t>
            </a:r>
            <a:r>
              <a:rPr lang="en-US" dirty="0"/>
              <a:t>&gt;</a:t>
            </a:r>
          </a:p>
          <a:p>
            <a:r>
              <a:rPr lang="en-US" dirty="0"/>
              <a:t>  &lt;li *</a:t>
            </a:r>
            <a:r>
              <a:rPr lang="en-US" dirty="0" err="1"/>
              <a:t>ngFor</a:t>
            </a:r>
            <a:r>
              <a:rPr lang="en-US" dirty="0"/>
              <a:t>="let element of array; let </a:t>
            </a:r>
            <a:r>
              <a:rPr lang="en-US" dirty="0" err="1"/>
              <a:t>i</a:t>
            </a:r>
            <a:r>
              <a:rPr lang="en-US" dirty="0"/>
              <a:t> = index"&gt;</a:t>
            </a:r>
          </a:p>
          <a:p>
            <a:r>
              <a:rPr lang="en-US" dirty="0"/>
              <a:t>    {{</a:t>
            </a:r>
            <a:r>
              <a:rPr lang="en-US" dirty="0" err="1"/>
              <a:t>i</a:t>
            </a:r>
            <a:r>
              <a:rPr lang="en-US" dirty="0"/>
              <a:t>}}. {{element.name}}, {{</a:t>
            </a:r>
            <a:r>
              <a:rPr lang="en-US" dirty="0" err="1"/>
              <a:t>element.age</a:t>
            </a:r>
            <a:r>
              <a:rPr lang="en-US" dirty="0"/>
              <a:t>}}</a:t>
            </a:r>
          </a:p>
          <a:p>
            <a:r>
              <a:rPr lang="en-US" dirty="0"/>
              <a:t>  &lt;/li&gt;  </a:t>
            </a:r>
          </a:p>
          <a:p>
            <a:r>
              <a:rPr lang="en-US" dirty="0"/>
              <a:t>&lt;/</a:t>
            </a:r>
            <a:r>
              <a:rPr lang="en-US" dirty="0" err="1"/>
              <a:t>ul</a:t>
            </a:r>
            <a:r>
              <a:rPr lang="en-US" dirty="0"/>
              <a:t>&gt;</a:t>
            </a:r>
          </a:p>
        </p:txBody>
      </p:sp>
      <p:sp>
        <p:nvSpPr>
          <p:cNvPr id="4" name="Rectangle 3"/>
          <p:cNvSpPr/>
          <p:nvPr/>
        </p:nvSpPr>
        <p:spPr>
          <a:xfrm>
            <a:off x="807076" y="4020029"/>
            <a:ext cx="6096000" cy="1754326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>
            <a:spAutoFit/>
          </a:bodyPr>
          <a:lstStyle/>
          <a:p>
            <a:r>
              <a:rPr lang="en-US" dirty="0"/>
              <a:t>&lt;</a:t>
            </a:r>
            <a:r>
              <a:rPr lang="en-US" dirty="0" err="1"/>
              <a:t>ul</a:t>
            </a:r>
            <a:r>
              <a:rPr lang="en-US" dirty="0"/>
              <a:t>&gt;</a:t>
            </a:r>
          </a:p>
          <a:p>
            <a:r>
              <a:rPr lang="en-US" dirty="0"/>
              <a:t>  &lt;li *</a:t>
            </a:r>
            <a:r>
              <a:rPr lang="en-US" dirty="0" err="1"/>
              <a:t>ngFor</a:t>
            </a:r>
            <a:r>
              <a:rPr lang="en-US" dirty="0"/>
              <a:t>="let element of array; let first = first; let last = last" </a:t>
            </a:r>
          </a:p>
          <a:p>
            <a:r>
              <a:rPr lang="en-US" dirty="0"/>
              <a:t>      [</a:t>
            </a:r>
            <a:r>
              <a:rPr lang="en-US" dirty="0" err="1"/>
              <a:t>ngClass</a:t>
            </a:r>
            <a:r>
              <a:rPr lang="en-US" dirty="0"/>
              <a:t>]="{ first: first, last: last }"&gt;</a:t>
            </a:r>
          </a:p>
          <a:p>
            <a:r>
              <a:rPr lang="en-US" dirty="0"/>
              <a:t>  &lt;/li&gt;</a:t>
            </a:r>
          </a:p>
          <a:p>
            <a:r>
              <a:rPr lang="en-US" dirty="0"/>
              <a:t>&lt;/</a:t>
            </a:r>
            <a:r>
              <a:rPr lang="en-US" dirty="0" err="1"/>
              <a:t>ul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9877869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*</a:t>
            </a:r>
            <a:r>
              <a:rPr lang="en-US" dirty="0" err="1"/>
              <a:t>ngFor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46111" y="2255623"/>
            <a:ext cx="807288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&lt;</a:t>
            </a:r>
            <a:r>
              <a:rPr lang="en-US" dirty="0" err="1"/>
              <a:t>ul</a:t>
            </a:r>
            <a:r>
              <a:rPr lang="en-US" dirty="0"/>
              <a:t>&gt;</a:t>
            </a:r>
          </a:p>
          <a:p>
            <a:r>
              <a:rPr lang="en-US" dirty="0"/>
              <a:t>  &lt;li *</a:t>
            </a:r>
            <a:r>
              <a:rPr lang="en-US" dirty="0" err="1"/>
              <a:t>ngFor</a:t>
            </a:r>
            <a:r>
              <a:rPr lang="en-US" dirty="0"/>
              <a:t>="let element of array; let even = even; let odd = odd" </a:t>
            </a:r>
          </a:p>
          <a:p>
            <a:r>
              <a:rPr lang="en-US" dirty="0"/>
              <a:t>      [</a:t>
            </a:r>
            <a:r>
              <a:rPr lang="en-US" dirty="0" err="1"/>
              <a:t>ngClass</a:t>
            </a:r>
            <a:r>
              <a:rPr lang="en-US" dirty="0"/>
              <a:t>]="{ odd: odd, even: even }"&gt;</a:t>
            </a:r>
          </a:p>
          <a:p>
            <a:r>
              <a:rPr lang="en-US" dirty="0"/>
              <a:t>  &lt;/li&gt;</a:t>
            </a:r>
          </a:p>
          <a:p>
            <a:r>
              <a:rPr lang="en-US" dirty="0"/>
              <a:t>&lt;/</a:t>
            </a:r>
            <a:r>
              <a:rPr lang="en-US" dirty="0" err="1"/>
              <a:t>ul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4410319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5641</TotalTime>
  <Words>1899</Words>
  <Application>Microsoft Office PowerPoint</Application>
  <PresentationFormat>Widescreen</PresentationFormat>
  <Paragraphs>336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Century Gothic</vt:lpstr>
      <vt:lpstr>Droid Sans Mono</vt:lpstr>
      <vt:lpstr>Wingdings 3</vt:lpstr>
      <vt:lpstr>Ion</vt:lpstr>
      <vt:lpstr>Angular  </vt:lpstr>
      <vt:lpstr>*ngIf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*ngFor</vt:lpstr>
      <vt:lpstr>*ngFor</vt:lpstr>
      <vt:lpstr>*ngFor </vt:lpstr>
      <vt:lpstr>PowerPoint Presentation</vt:lpstr>
      <vt:lpstr>PowerPoint Presentation</vt:lpstr>
      <vt:lpstr>PowerPoint Presentation</vt:lpstr>
      <vt:lpstr>*ngIf</vt:lpstr>
      <vt:lpstr>Avoiding "Cannot read property of undefined" errors</vt:lpstr>
      <vt:lpstr>Logical operators  and *ngIf</vt:lpstr>
      <vt:lpstr>*ngIf with else</vt:lpstr>
      <vt:lpstr>*ngIf and "then"</vt:lpstr>
      <vt:lpstr>*ngIf and "then"</vt:lpstr>
      <vt:lpstr>Switch case</vt:lpstr>
      <vt:lpstr>Using className</vt:lpstr>
      <vt:lpstr>toggle CSS Classes in Angular </vt:lpstr>
      <vt:lpstr>ngClass</vt:lpstr>
      <vt:lpstr>ngClass</vt:lpstr>
      <vt:lpstr>*ngClass</vt:lpstr>
      <vt:lpstr>NgStyle</vt:lpstr>
      <vt:lpstr>NgStyle</vt:lpstr>
      <vt:lpstr>NgStyle</vt:lpstr>
      <vt:lpstr>ngNonBindable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6 </dc:title>
  <dc:creator>User</dc:creator>
  <cp:lastModifiedBy>anju munoth</cp:lastModifiedBy>
  <cp:revision>47</cp:revision>
  <dcterms:created xsi:type="dcterms:W3CDTF">2018-09-30T13:31:48Z</dcterms:created>
  <dcterms:modified xsi:type="dcterms:W3CDTF">2019-11-06T19:03:55Z</dcterms:modified>
</cp:coreProperties>
</file>