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37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60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3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3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7538-EC8F-493E-9583-0E1693FD9E6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1CEF8A-54C5-436C-8947-A5D92276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Lifecycle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Anju</a:t>
            </a:r>
            <a:r>
              <a:rPr lang="en-US" dirty="0"/>
              <a:t> Munoth</a:t>
            </a:r>
          </a:p>
        </p:txBody>
      </p:sp>
    </p:spTree>
    <p:extLst>
      <p:ext uri="{BB962C8B-B14F-4D97-AF65-F5344CB8AC3E}">
        <p14:creationId xmlns:p14="http://schemas.microsoft.com/office/powerpoint/2010/main" val="196775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ngAfterViewInit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This lifecycle hook method executes when the component’s view has been fully initialized. </a:t>
            </a:r>
          </a:p>
          <a:p>
            <a:r>
              <a:rPr lang="en-US" dirty="0"/>
              <a:t>This method is initialized after Angular initializes the component’s view and child views.</a:t>
            </a:r>
          </a:p>
          <a:p>
            <a:r>
              <a:rPr lang="en-US" dirty="0"/>
              <a:t> It is called after </a:t>
            </a:r>
            <a:r>
              <a:rPr lang="en-US" dirty="0" err="1"/>
              <a:t>ngAfterContentChecked</a:t>
            </a:r>
            <a:r>
              <a:rPr lang="en-US" dirty="0"/>
              <a:t>(). </a:t>
            </a:r>
          </a:p>
          <a:p>
            <a:r>
              <a:rPr lang="en-US" dirty="0"/>
              <a:t>This lifecycle hook method only applies to components.</a:t>
            </a:r>
          </a:p>
        </p:txBody>
      </p:sp>
    </p:spTree>
    <p:extLst>
      <p:ext uri="{BB962C8B-B14F-4D97-AF65-F5344CB8AC3E}">
        <p14:creationId xmlns:p14="http://schemas.microsoft.com/office/powerpoint/2010/main" val="6283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This method is called after the </a:t>
            </a:r>
            <a:r>
              <a:rPr lang="en-US" dirty="0" err="1"/>
              <a:t>ngAterViewInit</a:t>
            </a:r>
            <a:r>
              <a:rPr lang="en-US" dirty="0"/>
              <a:t>() method.</a:t>
            </a:r>
          </a:p>
          <a:p>
            <a:r>
              <a:rPr lang="en-US" dirty="0"/>
              <a:t> It is executed every time the view of the given component has been checked by the change detection algorithm of Angular. </a:t>
            </a:r>
          </a:p>
          <a:p>
            <a:r>
              <a:rPr lang="en-US" dirty="0"/>
              <a:t>This method executes after every subsequent execution of the </a:t>
            </a:r>
            <a:r>
              <a:rPr lang="en-US" dirty="0" err="1"/>
              <a:t>ngAfterContentChecked</a:t>
            </a:r>
            <a:r>
              <a:rPr lang="en-US" dirty="0"/>
              <a:t>(). </a:t>
            </a:r>
          </a:p>
          <a:p>
            <a:r>
              <a:rPr lang="en-US" dirty="0"/>
              <a:t>This method also executes when any binding of the children directives has been changed. </a:t>
            </a:r>
          </a:p>
          <a:p>
            <a:r>
              <a:rPr lang="en-US" dirty="0"/>
              <a:t>So this method is very useful when the component waits for some value which is coming from its child components.</a:t>
            </a:r>
          </a:p>
        </p:txBody>
      </p:sp>
    </p:spTree>
    <p:extLst>
      <p:ext uri="{BB962C8B-B14F-4D97-AF65-F5344CB8AC3E}">
        <p14:creationId xmlns:p14="http://schemas.microsoft.com/office/powerpoint/2010/main" val="217383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This method will be executed just before Angular destroys the components.</a:t>
            </a:r>
          </a:p>
          <a:p>
            <a:r>
              <a:rPr lang="en-US" dirty="0"/>
              <a:t> This method is very useful for unsubscribing from the observables and detaching the event handlers to avoid memory leaks. </a:t>
            </a:r>
          </a:p>
          <a:p>
            <a:r>
              <a:rPr lang="en-US" dirty="0"/>
              <a:t>Actually, it is called just before the instance of the component is finally destroyed. </a:t>
            </a:r>
          </a:p>
          <a:p>
            <a:r>
              <a:rPr lang="en-US" dirty="0"/>
              <a:t>This method is called just before the component is removed from the DOM.</a:t>
            </a:r>
          </a:p>
        </p:txBody>
      </p:sp>
    </p:spTree>
    <p:extLst>
      <p:ext uri="{BB962C8B-B14F-4D97-AF65-F5344CB8AC3E}">
        <p14:creationId xmlns:p14="http://schemas.microsoft.com/office/powerpoint/2010/main" val="131618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define the lifecycle hook methods directly on the component class, but can </a:t>
            </a:r>
            <a:r>
              <a:rPr lang="en-US" dirty="0" err="1"/>
              <a:t>aslo</a:t>
            </a:r>
            <a:r>
              <a:rPr lang="en-US" dirty="0"/>
              <a:t> use the advantage of the interface, since each of these lifecycle hook methods has an associated </a:t>
            </a:r>
            <a:r>
              <a:rPr lang="en-US" dirty="0" err="1"/>
              <a:t>TypeScript</a:t>
            </a:r>
            <a:r>
              <a:rPr lang="en-US" dirty="0"/>
              <a:t> interface. </a:t>
            </a:r>
          </a:p>
          <a:p>
            <a:r>
              <a:rPr lang="en-US" dirty="0"/>
              <a:t>Name of those interfaces is the same name as the method, just without the </a:t>
            </a:r>
            <a:r>
              <a:rPr lang="en-US" dirty="0" err="1"/>
              <a:t>ng</a:t>
            </a:r>
            <a:r>
              <a:rPr lang="en-US" dirty="0"/>
              <a:t> prefix. </a:t>
            </a:r>
          </a:p>
          <a:p>
            <a:r>
              <a:rPr lang="en-US" dirty="0"/>
              <a:t>For example, </a:t>
            </a:r>
            <a:r>
              <a:rPr lang="en-US" dirty="0" err="1"/>
              <a:t>ngOnInit</a:t>
            </a:r>
            <a:r>
              <a:rPr lang="en-US" dirty="0"/>
              <a:t> has an interface called </a:t>
            </a:r>
            <a:r>
              <a:rPr lang="en-US" dirty="0" err="1"/>
              <a:t>OnInit</a:t>
            </a:r>
            <a:r>
              <a:rPr lang="en-US" dirty="0"/>
              <a:t>. </a:t>
            </a:r>
          </a:p>
          <a:p>
            <a:r>
              <a:rPr lang="en-US"/>
              <a:t>Each </a:t>
            </a:r>
            <a:r>
              <a:rPr lang="en-US" dirty="0"/>
              <a:t>interface defines just one lifecycle hook </a:t>
            </a:r>
            <a:r>
              <a:rPr lang="en-US"/>
              <a:t>method.</a:t>
            </a:r>
          </a:p>
          <a:p>
            <a:r>
              <a:rPr lang="en-US"/>
              <a:t> </a:t>
            </a:r>
            <a:r>
              <a:rPr lang="en-US" dirty="0"/>
              <a:t>One more important note is that the browser-based </a:t>
            </a:r>
            <a:r>
              <a:rPr lang="en-US" dirty="0" err="1"/>
              <a:t>TypeScript</a:t>
            </a:r>
            <a:r>
              <a:rPr lang="en-US" dirty="0"/>
              <a:t> compiler does not raise a compilation error when we don’t implement interface functions in our class. But, in the compiling time of </a:t>
            </a:r>
            <a:r>
              <a:rPr lang="en-US" dirty="0" err="1"/>
              <a:t>TypeScript</a:t>
            </a:r>
            <a:r>
              <a:rPr lang="en-US" dirty="0"/>
              <a:t> code, it will throw an error.</a:t>
            </a:r>
          </a:p>
        </p:txBody>
      </p:sp>
    </p:spTree>
    <p:extLst>
      <p:ext uri="{BB962C8B-B14F-4D97-AF65-F5344CB8AC3E}">
        <p14:creationId xmlns:p14="http://schemas.microsoft.com/office/powerpoint/2010/main" val="153515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what has changed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actually tap into the exact changes to the input properties by examining the first </a:t>
            </a:r>
            <a:r>
              <a:rPr lang="en-US" dirty="0" err="1"/>
              <a:t>param</a:t>
            </a:r>
            <a:r>
              <a:rPr lang="en-US" dirty="0"/>
              <a:t> to the </a:t>
            </a:r>
            <a:r>
              <a:rPr lang="en-US" dirty="0" err="1"/>
              <a:t>ngOnChanges</a:t>
            </a:r>
            <a:r>
              <a:rPr lang="en-US" dirty="0"/>
              <a:t> function, which we typically call changes.</a:t>
            </a:r>
          </a:p>
          <a:p>
            <a:r>
              <a:rPr lang="en-US" dirty="0"/>
              <a:t>The type of changes is a map of the input property name to an instance of </a:t>
            </a:r>
            <a:r>
              <a:rPr lang="en-US" dirty="0" err="1"/>
              <a:t>SimpleChange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SimpleChange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constructor(</a:t>
            </a:r>
            <a:r>
              <a:rPr lang="en-US" dirty="0" err="1"/>
              <a:t>previousValue</a:t>
            </a:r>
            <a:r>
              <a:rPr lang="en-US" dirty="0"/>
              <a:t>: any, </a:t>
            </a:r>
            <a:r>
              <a:rPr lang="en-US" dirty="0" err="1"/>
              <a:t>currentValue</a:t>
            </a:r>
            <a:r>
              <a:rPr lang="en-US" dirty="0"/>
              <a:t>: any)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previousValue</a:t>
            </a:r>
            <a:r>
              <a:rPr lang="en-US" dirty="0"/>
              <a:t> : any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currentValue</a:t>
            </a:r>
            <a:r>
              <a:rPr lang="en-US" dirty="0"/>
              <a:t> : any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isFirstChange</a:t>
            </a:r>
            <a:r>
              <a:rPr lang="en-US" dirty="0"/>
              <a:t>() : </a:t>
            </a:r>
            <a:r>
              <a:rPr lang="en-US" dirty="0" err="1"/>
              <a:t>boolean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2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ngOnChanges</a:t>
            </a:r>
            <a:r>
              <a:rPr lang="en-US" dirty="0"/>
              <a:t>(changes: </a:t>
            </a:r>
            <a:r>
              <a:rPr lang="en-US" dirty="0" err="1"/>
              <a:t>SimpleChanges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console.log(`</a:t>
            </a:r>
            <a:r>
              <a:rPr lang="en-US" dirty="0" err="1"/>
              <a:t>ngOnChanges</a:t>
            </a:r>
            <a:r>
              <a:rPr lang="en-US" dirty="0"/>
              <a:t> - data is ${</a:t>
            </a:r>
            <a:r>
              <a:rPr lang="en-US" dirty="0" err="1"/>
              <a:t>this.data</a:t>
            </a:r>
            <a:r>
              <a:rPr lang="en-US" dirty="0"/>
              <a:t>}`);</a:t>
            </a:r>
          </a:p>
          <a:p>
            <a:pPr marL="0" indent="0">
              <a:buNone/>
            </a:pPr>
            <a:r>
              <a:rPr lang="en-US" dirty="0"/>
              <a:t>  for (let key in changes) {</a:t>
            </a:r>
          </a:p>
          <a:p>
            <a:pPr marL="0" indent="0">
              <a:buNone/>
            </a:pPr>
            <a:r>
              <a:rPr lang="en-US" dirty="0"/>
              <a:t>    console.log(`${key} changed.</a:t>
            </a:r>
          </a:p>
          <a:p>
            <a:pPr marL="0" indent="0">
              <a:buNone/>
            </a:pPr>
            <a:r>
              <a:rPr lang="en-US" dirty="0"/>
              <a:t>Current: ${changes[key].</a:t>
            </a:r>
            <a:r>
              <a:rPr lang="en-US" dirty="0" err="1"/>
              <a:t>currentValue</a:t>
            </a:r>
            <a:r>
              <a:rPr lang="en-US" dirty="0"/>
              <a:t>}.</a:t>
            </a:r>
          </a:p>
          <a:p>
            <a:pPr marL="0" indent="0">
              <a:buNone/>
            </a:pPr>
            <a:r>
              <a:rPr lang="en-US" dirty="0"/>
              <a:t>Previous: ${changes[key].</a:t>
            </a:r>
            <a:r>
              <a:rPr lang="en-US" dirty="0" err="1"/>
              <a:t>previousValue</a:t>
            </a:r>
            <a:r>
              <a:rPr lang="en-US" dirty="0"/>
              <a:t>}`);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28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Angular, every component has a life-cycle, a number of different stages it goes through. </a:t>
            </a:r>
          </a:p>
          <a:p>
            <a:r>
              <a:rPr lang="en-US" dirty="0"/>
              <a:t> 8 different stages in the component lifecycle. </a:t>
            </a:r>
          </a:p>
          <a:p>
            <a:r>
              <a:rPr lang="en-US" dirty="0"/>
              <a:t>Every stage is called as lifecycle hook event.</a:t>
            </a:r>
          </a:p>
          <a:p>
            <a:r>
              <a:rPr lang="en-US" dirty="0"/>
              <a:t>Can use these hook events in different phases of our application to obtain control of the components</a:t>
            </a:r>
          </a:p>
          <a:p>
            <a:r>
              <a:rPr lang="en-US" dirty="0"/>
              <a:t>Since a component is a </a:t>
            </a:r>
            <a:r>
              <a:rPr lang="en-US" dirty="0" err="1"/>
              <a:t>TypeScript</a:t>
            </a:r>
            <a:r>
              <a:rPr lang="en-US" dirty="0"/>
              <a:t> class, every component must have a constructor method. </a:t>
            </a:r>
          </a:p>
          <a:p>
            <a:r>
              <a:rPr lang="en-US" dirty="0"/>
              <a:t>The constructor of the component class executes, first, before the execution of any other lifecycle hook events. </a:t>
            </a:r>
          </a:p>
          <a:p>
            <a:r>
              <a:rPr lang="en-US" dirty="0"/>
              <a:t>If we need to inject any dependencies into the component, then the constructor is the best place to inject those dependencies.</a:t>
            </a:r>
          </a:p>
          <a:p>
            <a:r>
              <a:rPr lang="en-US" dirty="0"/>
              <a:t> After executing the constructor, Angular executes its lifecycle hook methods in a specific order.</a:t>
            </a:r>
          </a:p>
        </p:txBody>
      </p:sp>
    </p:spTree>
    <p:extLst>
      <p:ext uri="{BB962C8B-B14F-4D97-AF65-F5344CB8AC3E}">
        <p14:creationId xmlns:p14="http://schemas.microsoft.com/office/powerpoint/2010/main" val="130177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346" y="427609"/>
            <a:ext cx="5473522" cy="67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Stages are mainly divided into two phases – </a:t>
            </a:r>
          </a:p>
          <a:p>
            <a:r>
              <a:rPr lang="en-US" dirty="0"/>
              <a:t>one is linked to the component itself </a:t>
            </a:r>
          </a:p>
          <a:p>
            <a:r>
              <a:rPr lang="en-US" dirty="0"/>
              <a:t>Another is linked to the children of that component.</a:t>
            </a:r>
          </a:p>
        </p:txBody>
      </p:sp>
    </p:spTree>
    <p:extLst>
      <p:ext uri="{BB962C8B-B14F-4D97-AF65-F5344CB8AC3E}">
        <p14:creationId xmlns:p14="http://schemas.microsoft.com/office/powerpoint/2010/main" val="332474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executes every time when a value of an input control within the component has been changed. </a:t>
            </a:r>
          </a:p>
          <a:p>
            <a:r>
              <a:rPr lang="en-US" dirty="0"/>
              <a:t>Event is fired first when a value of a bound property has been changed. </a:t>
            </a:r>
          </a:p>
          <a:p>
            <a:r>
              <a:rPr lang="en-US" dirty="0"/>
              <a:t>Always receives a change data map, containing the current and previous value of the bound property wrapped in a </a:t>
            </a:r>
            <a:r>
              <a:rPr lang="en-US" dirty="0" err="1"/>
              <a:t>SimpleChange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12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initializes after Angular first displays the data-bound properties or when the component has been initialized. </a:t>
            </a:r>
          </a:p>
          <a:p>
            <a:r>
              <a:rPr lang="en-US" dirty="0"/>
              <a:t>This event is basically called only after the </a:t>
            </a:r>
            <a:r>
              <a:rPr lang="en-US" dirty="0" err="1"/>
              <a:t>ngOnChanges</a:t>
            </a:r>
            <a:r>
              <a:rPr lang="en-US" dirty="0"/>
              <a:t>()events.</a:t>
            </a:r>
          </a:p>
          <a:p>
            <a:r>
              <a:rPr lang="en-US" dirty="0"/>
              <a:t> This event is mainly used for the initialize data in a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7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This event is triggered every time the input properties of a component are checked. </a:t>
            </a:r>
          </a:p>
          <a:p>
            <a:r>
              <a:rPr lang="en-US" dirty="0"/>
              <a:t>Can use this hook method to implement the check with our own logic check. </a:t>
            </a:r>
          </a:p>
          <a:p>
            <a:r>
              <a:rPr lang="en-US" dirty="0"/>
              <a:t>Basically, this method allows us to implement our own custom change detection logic or algorithm for any component.</a:t>
            </a:r>
          </a:p>
        </p:txBody>
      </p:sp>
    </p:spTree>
    <p:extLst>
      <p:ext uri="{BB962C8B-B14F-4D97-AF65-F5344CB8AC3E}">
        <p14:creationId xmlns:p14="http://schemas.microsoft.com/office/powerpoint/2010/main" val="100217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ngAfterContentInit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 This lifecycle method is executed when Angular performs any content projection within the component views. </a:t>
            </a:r>
          </a:p>
          <a:p>
            <a:r>
              <a:rPr lang="en-US" dirty="0"/>
              <a:t>This method executes when all the bindings of the component need to be checked for the first time. </a:t>
            </a:r>
          </a:p>
          <a:p>
            <a:r>
              <a:rPr lang="en-US" dirty="0"/>
              <a:t>This event executes just after the </a:t>
            </a:r>
            <a:r>
              <a:rPr lang="en-US" dirty="0" err="1"/>
              <a:t>ngDoCheck</a:t>
            </a:r>
            <a:r>
              <a:rPr lang="en-US" dirty="0"/>
              <a:t>() method. </a:t>
            </a:r>
          </a:p>
          <a:p>
            <a:r>
              <a:rPr lang="en-US" dirty="0"/>
              <a:t>This method is basically linked with the child component initializations.</a:t>
            </a:r>
          </a:p>
        </p:txBody>
      </p:sp>
    </p:spTree>
    <p:extLst>
      <p:ext uri="{BB962C8B-B14F-4D97-AF65-F5344CB8AC3E}">
        <p14:creationId xmlns:p14="http://schemas.microsoft.com/office/powerpoint/2010/main" val="308141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ngAfterContentChecked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This lifecycle hook method executes every time the content of the component has been checked by the change detection mechanism of Angular. </a:t>
            </a:r>
          </a:p>
          <a:p>
            <a:r>
              <a:rPr lang="en-US" dirty="0"/>
              <a:t>This method is called after the </a:t>
            </a:r>
            <a:r>
              <a:rPr lang="en-US" dirty="0" err="1"/>
              <a:t>ngAfterContentInit</a:t>
            </a:r>
            <a:r>
              <a:rPr lang="en-US" dirty="0"/>
              <a:t>() method. </a:t>
            </a:r>
          </a:p>
          <a:p>
            <a:r>
              <a:rPr lang="en-US" dirty="0"/>
              <a:t>This method is also called on every subsequent execution of </a:t>
            </a:r>
            <a:r>
              <a:rPr lang="en-US" dirty="0" err="1"/>
              <a:t>ngDoCheck</a:t>
            </a:r>
            <a:r>
              <a:rPr lang="en-US" dirty="0"/>
              <a:t>(). </a:t>
            </a:r>
          </a:p>
          <a:p>
            <a:r>
              <a:rPr lang="en-US" dirty="0"/>
              <a:t>This method is also mainly linked with the child component initializations.</a:t>
            </a:r>
          </a:p>
        </p:txBody>
      </p:sp>
    </p:spTree>
    <p:extLst>
      <p:ext uri="{BB962C8B-B14F-4D97-AF65-F5344CB8AC3E}">
        <p14:creationId xmlns:p14="http://schemas.microsoft.com/office/powerpoint/2010/main" val="1822715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879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Angular Lifecycle methods</vt:lpstr>
      <vt:lpstr>Lifecycle methods</vt:lpstr>
      <vt:lpstr>PowerPoint Presentation</vt:lpstr>
      <vt:lpstr>Lifecycle methods</vt:lpstr>
      <vt:lpstr>ngOnChanges</vt:lpstr>
      <vt:lpstr>ngOnInit</vt:lpstr>
      <vt:lpstr>ngDoCheck</vt:lpstr>
      <vt:lpstr>ngAfterContentInit</vt:lpstr>
      <vt:lpstr>ngAfterContentChecked</vt:lpstr>
      <vt:lpstr>ngAfterViewInit</vt:lpstr>
      <vt:lpstr>ngAfterViewChecked</vt:lpstr>
      <vt:lpstr>ngOnDestroy</vt:lpstr>
      <vt:lpstr>Interfaces </vt:lpstr>
      <vt:lpstr>Detecting what has changed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Lifecycle methods</dc:title>
  <dc:creator>User</dc:creator>
  <cp:lastModifiedBy>anju munoth</cp:lastModifiedBy>
  <cp:revision>16</cp:revision>
  <dcterms:created xsi:type="dcterms:W3CDTF">2018-10-01T00:47:59Z</dcterms:created>
  <dcterms:modified xsi:type="dcterms:W3CDTF">2023-01-16T04:00:44Z</dcterms:modified>
</cp:coreProperties>
</file>