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14"/>
  </p:notesMasterIdLst>
  <p:handoutMasterIdLst>
    <p:handoutMasterId r:id="rId15"/>
  </p:handoutMasterIdLst>
  <p:sldIdLst>
    <p:sldId id="259" r:id="rId5"/>
    <p:sldId id="264" r:id="rId6"/>
    <p:sldId id="267" r:id="rId7"/>
    <p:sldId id="265" r:id="rId8"/>
    <p:sldId id="268" r:id="rId9"/>
    <p:sldId id="269" r:id="rId10"/>
    <p:sldId id="270" r:id="rId11"/>
    <p:sldId id="271" r:id="rId12"/>
    <p:sldId id="272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0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71" d="100"/>
          <a:sy n="71" d="100"/>
        </p:scale>
        <p:origin x="78" y="144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26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16-Oct-18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16-Oct-18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7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  <a:noFill/>
          <a:effectLst>
            <a:softEdge rad="31750"/>
          </a:effectLst>
        </p:spPr>
        <p:txBody>
          <a:bodyPr anchor="b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253C03-C60F-4FF5-BBBF-078D44B72E7D}" type="datetime1">
              <a:rPr lang="en-US" smtClean="0"/>
              <a:t>16-Oct-18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8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6D9D-9483-42E7-8CD7-15EDE1A4DDC4}" type="datetime1">
              <a:rPr lang="en-US" smtClean="0"/>
              <a:t>16-Oct-18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6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5F10-92B8-46C7-A107-1CF6EB1C2F18}" type="datetime1">
              <a:rPr lang="en-US" smtClean="0"/>
              <a:t>16-Oct-18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9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0BF0-453F-47A9-9012-5AED3B22E7A1}" type="datetime1">
              <a:rPr lang="en-US" smtClean="0"/>
              <a:t>16-Oct-18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6906E3-B742-4986-90B6-990F07048832}" type="datetime1">
              <a:rPr lang="en-US" smtClean="0"/>
              <a:t>16-Oct-18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1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372C-B131-4034-B61F-BCF761990A4F}" type="datetime1">
              <a:rPr lang="en-US" smtClean="0"/>
              <a:t>16-Oct-18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9524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9524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0B50-D705-4567-8892-606DA8DDC082}" type="datetime1">
              <a:rPr lang="en-US" smtClean="0"/>
              <a:t>16-Oct-18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5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3B8A-AC5E-448D-90F1-5F90DC8C0860}" type="datetime1">
              <a:rPr lang="en-US" smtClean="0"/>
              <a:t>16-Oct-18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0D57-1DF2-4CE0-A88F-4398D994BF4C}" type="datetime1">
              <a:rPr lang="en-US" smtClean="0"/>
              <a:t>16-Oct-18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mtClean="0"/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7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098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598612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598612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2426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1A79-789F-42C6-A798-E2703A37BA23}" type="datetime1">
              <a:rPr lang="en-US" smtClean="0"/>
              <a:t>16-Oct-18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9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103812" y="0"/>
            <a:ext cx="63246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718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232426" y="482600"/>
            <a:ext cx="60435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6718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4BA6-2CAA-43FD-B6CB-325C80A91D3E}" type="datetime1">
              <a:rPr lang="en-US" smtClean="0"/>
              <a:t>16-Oct-18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1609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0D141A01-0FF1-467E-B344-8F7D0706474A}" type="datetime1">
              <a:rPr lang="en-US" smtClean="0"/>
              <a:pPr/>
              <a:t>16-Oct-18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1609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1609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2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1007" userDrawn="1">
          <p15:clr>
            <a:srgbClr val="F26B43"/>
          </p15:clr>
        </p15:guide>
        <p15:guide id="3" pos="7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Observables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K. ANJU MUNOTH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Angular observables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EventEmitter</a:t>
            </a:r>
            <a:r>
              <a:rPr lang="en-US" dirty="0" smtClean="0"/>
              <a:t> - Under </a:t>
            </a:r>
            <a:r>
              <a:rPr lang="en-US" dirty="0"/>
              <a:t>the hood this works via Observables.</a:t>
            </a:r>
          </a:p>
          <a:p>
            <a:endParaRPr lang="en-US" dirty="0" smtClean="0"/>
          </a:p>
          <a:p>
            <a:r>
              <a:rPr lang="en-US" dirty="0" smtClean="0"/>
              <a:t>HTTP - </a:t>
            </a:r>
            <a:r>
              <a:rPr lang="en-US" dirty="0"/>
              <a:t>HTTP requests in Angular are </a:t>
            </a:r>
            <a:r>
              <a:rPr lang="en-US" dirty="0" smtClean="0"/>
              <a:t> </a:t>
            </a:r>
            <a:r>
              <a:rPr lang="en-US" dirty="0"/>
              <a:t>handled via Observables.</a:t>
            </a:r>
          </a:p>
          <a:p>
            <a:endParaRPr lang="en-US" dirty="0"/>
          </a:p>
          <a:p>
            <a:r>
              <a:rPr lang="en-US" dirty="0" smtClean="0"/>
              <a:t>Forms-Reactive </a:t>
            </a:r>
            <a:r>
              <a:rPr lang="en-US" dirty="0"/>
              <a:t>forms in Angular expose an observable, a stream of all the input fields in the form combined.</a:t>
            </a:r>
          </a:p>
        </p:txBody>
      </p:sp>
    </p:spTree>
    <p:extLst>
      <p:ext uri="{BB962C8B-B14F-4D97-AF65-F5344CB8AC3E}">
        <p14:creationId xmlns:p14="http://schemas.microsoft.com/office/powerpoint/2010/main" val="112900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forms and Observables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2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4812" y="394692"/>
            <a:ext cx="8991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'</a:t>
            </a:r>
            <a:r>
              <a:rPr lang="en-US" dirty="0" err="1"/>
              <a:t>rxjs</a:t>
            </a:r>
            <a:r>
              <a:rPr lang="en-US" dirty="0"/>
              <a:t>/Rx'; </a:t>
            </a:r>
          </a:p>
          <a:p>
            <a:r>
              <a:rPr lang="en-US" dirty="0"/>
              <a:t>.</a:t>
            </a:r>
          </a:p>
          <a:p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FormAppComponent</a:t>
            </a:r>
            <a:r>
              <a:rPr lang="en-US" dirty="0"/>
              <a:t> {</a:t>
            </a:r>
          </a:p>
          <a:p>
            <a:r>
              <a:rPr lang="en-US" dirty="0"/>
              <a:t>  form: </a:t>
            </a:r>
            <a:r>
              <a:rPr lang="en-US" dirty="0" err="1"/>
              <a:t>FormGroup</a:t>
            </a:r>
            <a:r>
              <a:rPr lang="en-US" dirty="0"/>
              <a:t>; </a:t>
            </a:r>
          </a:p>
          <a:p>
            <a:r>
              <a:rPr lang="en-US" dirty="0"/>
              <a:t>  comment = new </a:t>
            </a:r>
            <a:r>
              <a:rPr lang="en-US" dirty="0" err="1"/>
              <a:t>FormControl</a:t>
            </a:r>
            <a:r>
              <a:rPr lang="en-US" dirty="0"/>
              <a:t>("", </a:t>
            </a:r>
            <a:r>
              <a:rPr lang="en-US" dirty="0" err="1"/>
              <a:t>Validators.required</a:t>
            </a:r>
            <a:r>
              <a:rPr lang="en-US" dirty="0"/>
              <a:t>); </a:t>
            </a:r>
          </a:p>
          <a:p>
            <a:r>
              <a:rPr lang="en-US" dirty="0"/>
              <a:t>  name = new </a:t>
            </a:r>
            <a:r>
              <a:rPr lang="en-US" dirty="0" err="1"/>
              <a:t>FormControl</a:t>
            </a:r>
            <a:r>
              <a:rPr lang="en-US" dirty="0"/>
              <a:t>("", </a:t>
            </a:r>
            <a:r>
              <a:rPr lang="en-US" dirty="0" err="1"/>
              <a:t>Validators.required</a:t>
            </a:r>
            <a:r>
              <a:rPr lang="en-US" dirty="0"/>
              <a:t>); </a:t>
            </a:r>
          </a:p>
          <a:p>
            <a:r>
              <a:rPr lang="en-US" dirty="0"/>
              <a:t>  email = new </a:t>
            </a:r>
            <a:r>
              <a:rPr lang="en-US" dirty="0" err="1"/>
              <a:t>FormControl</a:t>
            </a:r>
            <a:r>
              <a:rPr lang="en-US" dirty="0"/>
              <a:t>("", [ </a:t>
            </a:r>
          </a:p>
          <a:p>
            <a:r>
              <a:rPr lang="en-US" dirty="0"/>
              <a:t>    </a:t>
            </a:r>
            <a:r>
              <a:rPr lang="en-US" dirty="0" err="1"/>
              <a:t>Validators.required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Validators.pattern</a:t>
            </a:r>
            <a:r>
              <a:rPr lang="en-US" dirty="0"/>
              <a:t>("[^ @]*@[^ @]*")</a:t>
            </a:r>
          </a:p>
          <a:p>
            <a:r>
              <a:rPr lang="en-US" dirty="0"/>
              <a:t>  ]);</a:t>
            </a:r>
          </a:p>
          <a:p>
            <a:endParaRPr lang="en-US" dirty="0"/>
          </a:p>
          <a:p>
            <a:r>
              <a:rPr lang="en-US" dirty="0"/>
              <a:t>  constructor(</a:t>
            </a:r>
            <a:r>
              <a:rPr lang="en-US" dirty="0" err="1"/>
              <a:t>fb</a:t>
            </a:r>
            <a:r>
              <a:rPr lang="en-US" dirty="0"/>
              <a:t>: </a:t>
            </a:r>
            <a:r>
              <a:rPr lang="en-US" dirty="0" err="1"/>
              <a:t>FormBuilder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this.form</a:t>
            </a:r>
            <a:r>
              <a:rPr lang="en-US" dirty="0"/>
              <a:t> = </a:t>
            </a:r>
            <a:r>
              <a:rPr lang="en-US" dirty="0" err="1"/>
              <a:t>fb.group</a:t>
            </a:r>
            <a:r>
              <a:rPr lang="en-US" dirty="0"/>
              <a:t>({ </a:t>
            </a:r>
          </a:p>
          <a:p>
            <a:r>
              <a:rPr lang="en-US" dirty="0"/>
              <a:t>      "comment": </a:t>
            </a:r>
            <a:r>
              <a:rPr lang="en-US" dirty="0" err="1"/>
              <a:t>this.comment</a:t>
            </a:r>
            <a:r>
              <a:rPr lang="en-US" dirty="0"/>
              <a:t>,</a:t>
            </a:r>
          </a:p>
          <a:p>
            <a:r>
              <a:rPr lang="en-US" dirty="0"/>
              <a:t>      "name": this.name,</a:t>
            </a:r>
          </a:p>
          <a:p>
            <a:r>
              <a:rPr lang="en-US" dirty="0"/>
              <a:t>      "email": </a:t>
            </a:r>
            <a:r>
              <a:rPr lang="en-US" dirty="0" err="1"/>
              <a:t>this.email</a:t>
            </a:r>
            <a:endParaRPr lang="en-US" dirty="0"/>
          </a:p>
          <a:p>
            <a:r>
              <a:rPr lang="en-US" dirty="0"/>
              <a:t>    });</a:t>
            </a:r>
          </a:p>
          <a:p>
            <a:r>
              <a:rPr lang="en-US" dirty="0"/>
              <a:t>  }</a:t>
            </a:r>
          </a:p>
          <a:p>
            <a:r>
              <a:rPr lang="en-US" dirty="0" smtClean="0"/>
              <a:t>  </a:t>
            </a:r>
            <a:r>
              <a:rPr lang="en-US" dirty="0" err="1"/>
              <a:t>onSubmit</a:t>
            </a:r>
            <a:r>
              <a:rPr lang="en-US" dirty="0"/>
              <a:t>() {</a:t>
            </a:r>
          </a:p>
          <a:p>
            <a:r>
              <a:rPr lang="en-US" dirty="0"/>
              <a:t>    console.log("Form submitted!");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275300" y="6096000"/>
            <a:ext cx="4913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Reactive form component class</a:t>
            </a:r>
          </a:p>
        </p:txBody>
      </p:sp>
    </p:spTree>
    <p:extLst>
      <p:ext uri="{BB962C8B-B14F-4D97-AF65-F5344CB8AC3E}">
        <p14:creationId xmlns:p14="http://schemas.microsoft.com/office/powerpoint/2010/main" val="157046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Subscribe method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6" y="1600200"/>
            <a:ext cx="10292176" cy="518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Can create </a:t>
            </a:r>
            <a:r>
              <a:rPr lang="en-US" dirty="0"/>
              <a:t>a form instance on </a:t>
            </a:r>
            <a:r>
              <a:rPr lang="en-US" dirty="0" smtClean="0"/>
              <a:t>the component</a:t>
            </a:r>
          </a:p>
          <a:p>
            <a:r>
              <a:rPr lang="en-US" dirty="0" smtClean="0"/>
              <a:t>Instance </a:t>
            </a:r>
            <a:r>
              <a:rPr lang="en-US" dirty="0"/>
              <a:t>exposes an observable, a stream of all the input fields combined into a object, via it’s </a:t>
            </a:r>
            <a:r>
              <a:rPr lang="en-US" dirty="0" err="1"/>
              <a:t>valueChanges</a:t>
            </a:r>
            <a:r>
              <a:rPr lang="en-US" dirty="0"/>
              <a:t> property.</a:t>
            </a:r>
          </a:p>
          <a:p>
            <a:r>
              <a:rPr lang="en-US" dirty="0" smtClean="0"/>
              <a:t>Can </a:t>
            </a:r>
            <a:r>
              <a:rPr lang="en-US" dirty="0"/>
              <a:t>subscribe to that observable and print </a:t>
            </a:r>
            <a:r>
              <a:rPr lang="en-US" dirty="0" smtClean="0"/>
              <a:t> </a:t>
            </a:r>
            <a:r>
              <a:rPr lang="en-US" dirty="0"/>
              <a:t>the current value of the </a:t>
            </a:r>
            <a:r>
              <a:rPr lang="en-US" dirty="0" smtClean="0"/>
              <a:t>form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10913"/>
                </a:solidFill>
              </a:rPr>
              <a:t>constructor(</a:t>
            </a:r>
            <a:r>
              <a:rPr lang="en-US" b="1" dirty="0" err="1">
                <a:solidFill>
                  <a:srgbClr val="710913"/>
                </a:solidFill>
              </a:rPr>
              <a:t>fb</a:t>
            </a:r>
            <a:r>
              <a:rPr lang="en-US" b="1" dirty="0">
                <a:solidFill>
                  <a:srgbClr val="710913"/>
                </a:solidFill>
              </a:rPr>
              <a:t>: </a:t>
            </a:r>
            <a:r>
              <a:rPr lang="en-US" b="1" dirty="0" err="1">
                <a:solidFill>
                  <a:srgbClr val="710913"/>
                </a:solidFill>
              </a:rPr>
              <a:t>FormBuilder</a:t>
            </a:r>
            <a:r>
              <a:rPr lang="en-US" b="1" dirty="0">
                <a:solidFill>
                  <a:srgbClr val="710913"/>
                </a:solidFill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10913"/>
                </a:solidFill>
              </a:rPr>
              <a:t>    </a:t>
            </a:r>
            <a:r>
              <a:rPr lang="en-US" b="1" dirty="0" err="1">
                <a:solidFill>
                  <a:srgbClr val="710913"/>
                </a:solidFill>
              </a:rPr>
              <a:t>this.form</a:t>
            </a:r>
            <a:r>
              <a:rPr lang="en-US" b="1" dirty="0">
                <a:solidFill>
                  <a:srgbClr val="710913"/>
                </a:solidFill>
              </a:rPr>
              <a:t> = </a:t>
            </a:r>
            <a:r>
              <a:rPr lang="en-US" b="1" dirty="0" err="1">
                <a:solidFill>
                  <a:srgbClr val="710913"/>
                </a:solidFill>
              </a:rPr>
              <a:t>fb.group</a:t>
            </a:r>
            <a:r>
              <a:rPr lang="en-US" b="1" dirty="0">
                <a:solidFill>
                  <a:srgbClr val="710913"/>
                </a:solidFill>
              </a:rPr>
              <a:t>({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10913"/>
                </a:solidFill>
              </a:rPr>
              <a:t>      "comment": </a:t>
            </a:r>
            <a:r>
              <a:rPr lang="en-US" b="1" dirty="0" err="1">
                <a:solidFill>
                  <a:srgbClr val="710913"/>
                </a:solidFill>
              </a:rPr>
              <a:t>this.comment</a:t>
            </a:r>
            <a:r>
              <a:rPr lang="en-US" b="1" dirty="0">
                <a:solidFill>
                  <a:srgbClr val="710913"/>
                </a:solidFill>
              </a:rPr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10913"/>
                </a:solidFill>
              </a:rPr>
              <a:t>      "name": this.name,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10913"/>
                </a:solidFill>
              </a:rPr>
              <a:t>      "email": </a:t>
            </a:r>
            <a:r>
              <a:rPr lang="en-US" b="1" dirty="0" err="1">
                <a:solidFill>
                  <a:srgbClr val="710913"/>
                </a:solidFill>
              </a:rPr>
              <a:t>this.email</a:t>
            </a:r>
            <a:endParaRPr lang="en-US" b="1" dirty="0">
              <a:solidFill>
                <a:srgbClr val="71091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10913"/>
                </a:solidFill>
              </a:rPr>
              <a:t>    });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10913"/>
                </a:solidFill>
              </a:rPr>
              <a:t>    </a:t>
            </a:r>
            <a:r>
              <a:rPr lang="en-US" b="1" dirty="0" err="1">
                <a:solidFill>
                  <a:srgbClr val="710913"/>
                </a:solidFill>
              </a:rPr>
              <a:t>this.form.valueChanges</a:t>
            </a:r>
            <a:endParaRPr lang="en-US" b="1" dirty="0">
              <a:solidFill>
                <a:srgbClr val="71091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10913"/>
                </a:solidFill>
              </a:rPr>
              <a:t>        .subscribe( data =&gt; console.log(</a:t>
            </a:r>
            <a:r>
              <a:rPr lang="en-US" b="1" dirty="0" err="1">
                <a:solidFill>
                  <a:srgbClr val="710913"/>
                </a:solidFill>
              </a:rPr>
              <a:t>JSON.stringify</a:t>
            </a:r>
            <a:r>
              <a:rPr lang="en-US" b="1" dirty="0">
                <a:solidFill>
                  <a:srgbClr val="710913"/>
                </a:solidFill>
              </a:rPr>
              <a:t>(data)));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10913"/>
                </a:solidFill>
              </a:rPr>
              <a:t> 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74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Processing only valid form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</a:t>
            </a:r>
            <a:r>
              <a:rPr lang="en-US" dirty="0"/>
              <a:t>want to </a:t>
            </a:r>
            <a:r>
              <a:rPr lang="en-US" i="1" dirty="0"/>
              <a:t>bother</a:t>
            </a:r>
            <a:r>
              <a:rPr lang="en-US" dirty="0"/>
              <a:t> processing the results of a </a:t>
            </a:r>
            <a:r>
              <a:rPr lang="en-US" i="1" dirty="0"/>
              <a:t>valid</a:t>
            </a:r>
            <a:r>
              <a:rPr lang="en-US" dirty="0"/>
              <a:t> </a:t>
            </a:r>
            <a:r>
              <a:rPr lang="en-US" dirty="0" smtClean="0"/>
              <a:t>form</a:t>
            </a:r>
          </a:p>
          <a:p>
            <a:r>
              <a:rPr lang="en-US" dirty="0"/>
              <a:t>filter accepts a function and passes to it each item in the stream, if the function returns true filter publishes the input item to the output stream</a:t>
            </a:r>
            <a:r>
              <a:rPr lang="en-US" dirty="0" smtClean="0"/>
              <a:t>.</a:t>
            </a:r>
          </a:p>
          <a:p>
            <a:r>
              <a:rPr lang="en-US" dirty="0" err="1"/>
              <a:t>this.form.valid</a:t>
            </a:r>
            <a:r>
              <a:rPr lang="en-US" dirty="0"/>
              <a:t> is true when the whole form is valid.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while the form is invalid .filter(data ⇒ </a:t>
            </a:r>
            <a:r>
              <a:rPr lang="en-US" dirty="0" err="1"/>
              <a:t>this.form.valid</a:t>
            </a:r>
            <a:r>
              <a:rPr lang="en-US" dirty="0"/>
              <a:t>) doesn’t push items to the output stream, when the form is valid it does start pushing items to the output stream.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39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9536" y="1981200"/>
            <a:ext cx="8610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 constructor(</a:t>
            </a:r>
            <a:r>
              <a:rPr lang="en-US" sz="2400" dirty="0" err="1">
                <a:solidFill>
                  <a:srgbClr val="FF0000"/>
                </a:solidFill>
              </a:rPr>
              <a:t>fb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 err="1">
                <a:solidFill>
                  <a:srgbClr val="FF0000"/>
                </a:solidFill>
              </a:rPr>
              <a:t>FormBuilder</a:t>
            </a:r>
            <a:r>
              <a:rPr lang="en-US" sz="2400" dirty="0">
                <a:solidFill>
                  <a:srgbClr val="FF0000"/>
                </a:solidFill>
              </a:rPr>
              <a:t>) 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</a:t>
            </a:r>
            <a:r>
              <a:rPr lang="en-US" sz="2400" dirty="0" err="1">
                <a:solidFill>
                  <a:srgbClr val="FF0000"/>
                </a:solidFill>
              </a:rPr>
              <a:t>this.form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dirty="0" err="1">
                <a:solidFill>
                  <a:srgbClr val="FF0000"/>
                </a:solidFill>
              </a:rPr>
              <a:t>fb.group</a:t>
            </a:r>
            <a:r>
              <a:rPr lang="en-US" sz="2400" dirty="0">
                <a:solidFill>
                  <a:srgbClr val="FF0000"/>
                </a:solidFill>
              </a:rPr>
              <a:t>({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"comment": </a:t>
            </a:r>
            <a:r>
              <a:rPr lang="en-US" sz="2400" dirty="0" err="1">
                <a:solidFill>
                  <a:srgbClr val="FF0000"/>
                </a:solidFill>
              </a:rPr>
              <a:t>this.comment</a:t>
            </a:r>
            <a:r>
              <a:rPr lang="en-US" sz="2400" dirty="0">
                <a:solidFill>
                  <a:srgbClr val="FF0000"/>
                </a:solidFill>
              </a:rPr>
              <a:t>,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"name": this.name,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"email": </a:t>
            </a:r>
            <a:r>
              <a:rPr lang="en-US" sz="2400" dirty="0" err="1">
                <a:solidFill>
                  <a:srgbClr val="FF0000"/>
                </a:solidFill>
              </a:rPr>
              <a:t>this.email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    });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</a:t>
            </a:r>
            <a:r>
              <a:rPr lang="en-US" sz="2400" dirty="0" err="1">
                <a:solidFill>
                  <a:srgbClr val="FF0000"/>
                </a:solidFill>
              </a:rPr>
              <a:t>this.form.valueChanges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        .filter(data =&gt; </a:t>
            </a:r>
            <a:r>
              <a:rPr lang="en-US" sz="2400" dirty="0" err="1">
                <a:solidFill>
                  <a:srgbClr val="FF0000"/>
                </a:solidFill>
              </a:rPr>
              <a:t>this.form.valid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.subscribe( data =&gt; console.log(</a:t>
            </a:r>
            <a:r>
              <a:rPr lang="en-US" sz="2400" dirty="0" err="1">
                <a:solidFill>
                  <a:srgbClr val="FF0000"/>
                </a:solidFill>
              </a:rPr>
              <a:t>JSON.stringify</a:t>
            </a:r>
            <a:r>
              <a:rPr lang="en-US" sz="2400" dirty="0">
                <a:solidFill>
                  <a:srgbClr val="FF0000"/>
                </a:solidFill>
              </a:rPr>
              <a:t>(data)));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}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Processing only valid form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6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Cleaning form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comment input box is a dangerous place, hackers try to input things like &lt;script&gt; </a:t>
            </a:r>
            <a:r>
              <a:rPr lang="en-US" dirty="0" smtClean="0"/>
              <a:t>tags</a:t>
            </a:r>
            <a:endParaRPr lang="en-US" dirty="0"/>
          </a:p>
          <a:p>
            <a:r>
              <a:rPr lang="en-US" dirty="0" smtClean="0"/>
              <a:t>So </a:t>
            </a:r>
            <a:r>
              <a:rPr lang="en-US" dirty="0"/>
              <a:t>one common safety measure for comment forms is to strip our app html tags from the message before </a:t>
            </a:r>
            <a:r>
              <a:rPr lang="en-US" dirty="0" smtClean="0"/>
              <a:t> </a:t>
            </a:r>
            <a:r>
              <a:rPr lang="en-US" dirty="0"/>
              <a:t>post it anywhere.</a:t>
            </a:r>
          </a:p>
          <a:p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solve that again via. a simple map operator on </a:t>
            </a:r>
            <a:r>
              <a:rPr lang="en-US" dirty="0" smtClean="0"/>
              <a:t> </a:t>
            </a:r>
            <a:r>
              <a:rPr lang="en-US" dirty="0"/>
              <a:t>form processing stream.</a:t>
            </a:r>
          </a:p>
        </p:txBody>
      </p:sp>
    </p:spTree>
    <p:extLst>
      <p:ext uri="{BB962C8B-B14F-4D97-AF65-F5344CB8AC3E}">
        <p14:creationId xmlns:p14="http://schemas.microsoft.com/office/powerpoint/2010/main" val="238762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93437" y="177801"/>
            <a:ext cx="9758776" cy="1074720"/>
          </a:xfrm>
        </p:spPr>
        <p:txBody>
          <a:bodyPr/>
          <a:lstStyle/>
          <a:p>
            <a:r>
              <a:rPr lang="en-US" b="1" dirty="0"/>
              <a:t>Cleaning form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50936" y="1252520"/>
            <a:ext cx="9067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 constructor(</a:t>
            </a:r>
            <a:r>
              <a:rPr lang="en-US" sz="2400" dirty="0" err="1">
                <a:solidFill>
                  <a:srgbClr val="FF0000"/>
                </a:solidFill>
              </a:rPr>
              <a:t>fb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 err="1">
                <a:solidFill>
                  <a:srgbClr val="FF0000"/>
                </a:solidFill>
              </a:rPr>
              <a:t>FormBuilder</a:t>
            </a:r>
            <a:r>
              <a:rPr lang="en-US" sz="2400" dirty="0">
                <a:solidFill>
                  <a:srgbClr val="FF0000"/>
                </a:solidFill>
              </a:rPr>
              <a:t>) 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</a:t>
            </a:r>
            <a:r>
              <a:rPr lang="en-US" sz="2400" dirty="0" err="1">
                <a:solidFill>
                  <a:srgbClr val="FF0000"/>
                </a:solidFill>
              </a:rPr>
              <a:t>this.form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dirty="0" err="1">
                <a:solidFill>
                  <a:srgbClr val="FF0000"/>
                </a:solidFill>
              </a:rPr>
              <a:t>fb.group</a:t>
            </a:r>
            <a:r>
              <a:rPr lang="en-US" sz="2400" dirty="0">
                <a:solidFill>
                  <a:srgbClr val="FF0000"/>
                </a:solidFill>
              </a:rPr>
              <a:t>({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"comment": </a:t>
            </a:r>
            <a:r>
              <a:rPr lang="en-US" sz="2400" dirty="0" err="1">
                <a:solidFill>
                  <a:srgbClr val="FF0000"/>
                </a:solidFill>
              </a:rPr>
              <a:t>this.comment</a:t>
            </a:r>
            <a:r>
              <a:rPr lang="en-US" sz="2400" dirty="0">
                <a:solidFill>
                  <a:srgbClr val="FF0000"/>
                </a:solidFill>
              </a:rPr>
              <a:t>,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"name": this.name,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"email": </a:t>
            </a:r>
            <a:r>
              <a:rPr lang="en-US" sz="2400" dirty="0" err="1">
                <a:solidFill>
                  <a:srgbClr val="FF0000"/>
                </a:solidFill>
              </a:rPr>
              <a:t>this.email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    });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</a:t>
            </a:r>
            <a:r>
              <a:rPr lang="en-US" sz="2400" dirty="0" err="1">
                <a:solidFill>
                  <a:srgbClr val="FF0000"/>
                </a:solidFill>
              </a:rPr>
              <a:t>this.form.valueChanges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        .filter(data =&gt; </a:t>
            </a:r>
            <a:r>
              <a:rPr lang="en-US" sz="2400" dirty="0" err="1">
                <a:solidFill>
                  <a:srgbClr val="FF0000"/>
                </a:solidFill>
              </a:rPr>
              <a:t>this.form.valid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.map(data =&gt; 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 </a:t>
            </a:r>
            <a:r>
              <a:rPr lang="en-US" sz="2400" dirty="0" err="1">
                <a:solidFill>
                  <a:srgbClr val="FF0000"/>
                </a:solidFill>
              </a:rPr>
              <a:t>data.comment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dirty="0" err="1">
                <a:solidFill>
                  <a:srgbClr val="FF0000"/>
                </a:solidFill>
              </a:rPr>
              <a:t>data.comment.replace</a:t>
            </a:r>
            <a:r>
              <a:rPr lang="en-US" sz="2400" dirty="0">
                <a:solidFill>
                  <a:srgbClr val="FF0000"/>
                </a:solidFill>
              </a:rPr>
              <a:t>(/&lt;(?:.|\n)*?&gt;/</a:t>
            </a:r>
            <a:r>
              <a:rPr lang="en-US" sz="2400" dirty="0" err="1">
                <a:solidFill>
                  <a:srgbClr val="FF0000"/>
                </a:solidFill>
              </a:rPr>
              <a:t>gm</a:t>
            </a:r>
            <a:r>
              <a:rPr lang="en-US" sz="2400" dirty="0">
                <a:solidFill>
                  <a:srgbClr val="FF0000"/>
                </a:solidFill>
              </a:rPr>
              <a:t>, '');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 return data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})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.subscribe( data =&gt; console.log(</a:t>
            </a:r>
            <a:r>
              <a:rPr lang="en-US" sz="2400" dirty="0" err="1">
                <a:solidFill>
                  <a:srgbClr val="FF0000"/>
                </a:solidFill>
              </a:rPr>
              <a:t>JSON.stringify</a:t>
            </a:r>
            <a:r>
              <a:rPr lang="en-US" sz="2400" dirty="0">
                <a:solidFill>
                  <a:srgbClr val="FF0000"/>
                </a:solidFill>
              </a:rPr>
              <a:t>(data)));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39087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nowflakes design templa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nowflakes design slides.potx" id="{DEE1F0AD-706A-4F4C-823D-ADFE5851E3EA}" vid="{52425298-8660-4232-B133-1A88C14B38E6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15ED37-D514-41C3-9B3C-B262145D17B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8853CD7-B1C6-4FDD-B6D0-92A83B857D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783485-1103-4BBC-98A1-D39A248154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Snowflakes design slides</Template>
  <TotalTime>23</TotalTime>
  <Words>427</Words>
  <Application>Microsoft Office PowerPoint</Application>
  <PresentationFormat>Custom</PresentationFormat>
  <Paragraphs>82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Euphemia</vt:lpstr>
      <vt:lpstr>Snowflakes design template</vt:lpstr>
      <vt:lpstr>Angular Observables </vt:lpstr>
      <vt:lpstr>Angular observables</vt:lpstr>
      <vt:lpstr>Reactive forms and Observables</vt:lpstr>
      <vt:lpstr>PowerPoint Presentation</vt:lpstr>
      <vt:lpstr>Subscribe method</vt:lpstr>
      <vt:lpstr>Processing only valid form values</vt:lpstr>
      <vt:lpstr>Processing only valid form values</vt:lpstr>
      <vt:lpstr>Cleaning form data</vt:lpstr>
      <vt:lpstr>Cleaning form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Observables </dc:title>
  <dc:creator>User</dc:creator>
  <cp:lastModifiedBy>User</cp:lastModifiedBy>
  <cp:revision>9</cp:revision>
  <dcterms:created xsi:type="dcterms:W3CDTF">2018-01-19T04:45:42Z</dcterms:created>
  <dcterms:modified xsi:type="dcterms:W3CDTF">2018-10-16T00:42:58Z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