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4" d="100"/>
          <a:sy n="64" d="100"/>
        </p:scale>
        <p:origin x="8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5/22/2019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5/22/2019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Router Guards</a:t>
            </a:r>
          </a:p>
        </p:txBody>
      </p:sp>
      <p:sp>
        <p:nvSpPr>
          <p:cNvPr id="3" name="Subtitle 2"/>
          <p:cNvSpPr>
            <a:spLocks noGrp="1"/>
          </p:cNvSpPr>
          <p:nvPr>
            <p:ph type="subTitle" idx="1"/>
          </p:nvPr>
        </p:nvSpPr>
        <p:spPr/>
        <p:txBody>
          <a:bodyPr/>
          <a:lstStyle/>
          <a:p>
            <a:r>
              <a:rPr lang="en-US" dirty="0" err="1"/>
              <a:t>Anju</a:t>
            </a:r>
            <a:r>
              <a:rPr lang="en-US" dirty="0"/>
              <a:t> Munoth</a:t>
            </a:r>
          </a:p>
        </p:txBody>
      </p:sp>
    </p:spTree>
    <p:extLst>
      <p:ext uri="{BB962C8B-B14F-4D97-AF65-F5344CB8AC3E}">
        <p14:creationId xmlns:p14="http://schemas.microsoft.com/office/powerpoint/2010/main" val="293423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Routing</a:t>
            </a:r>
          </a:p>
        </p:txBody>
      </p:sp>
      <p:sp>
        <p:nvSpPr>
          <p:cNvPr id="3" name="Content Placeholder 2"/>
          <p:cNvSpPr>
            <a:spLocks noGrp="1"/>
          </p:cNvSpPr>
          <p:nvPr>
            <p:ph idx="1"/>
          </p:nvPr>
        </p:nvSpPr>
        <p:spPr/>
        <p:txBody>
          <a:bodyPr>
            <a:normAutofit/>
          </a:bodyPr>
          <a:lstStyle/>
          <a:p>
            <a:r>
              <a:rPr lang="en-US" dirty="0"/>
              <a:t>In traditional server side applications the application would check permissions on the server and return a 403 error page if the user didn’t have permissions, or perhaps redirect them to a login/register page if they were not signed up.</a:t>
            </a:r>
          </a:p>
          <a:p>
            <a:r>
              <a:rPr lang="en-US" dirty="0"/>
              <a:t>403 is a HTTP error code specifically this one means Permission Denied</a:t>
            </a:r>
          </a:p>
          <a:p>
            <a:r>
              <a:rPr lang="en-US" dirty="0"/>
              <a:t>Want to have the same functionality in our client side SPA - use Router Guards</a:t>
            </a:r>
          </a:p>
          <a:p>
            <a:r>
              <a:rPr lang="en-US" dirty="0"/>
              <a:t>With Router Guards can prevent users from accessing areas that they’re not allowed to access, or,  can ask them for confirmation when leaving a certain area.</a:t>
            </a:r>
          </a:p>
        </p:txBody>
      </p:sp>
    </p:spTree>
    <p:extLst>
      <p:ext uri="{BB962C8B-B14F-4D97-AF65-F5344CB8AC3E}">
        <p14:creationId xmlns:p14="http://schemas.microsoft.com/office/powerpoint/2010/main" val="343975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Guard Types</a:t>
            </a:r>
          </a:p>
        </p:txBody>
      </p:sp>
      <p:sp>
        <p:nvSpPr>
          <p:cNvPr id="3" name="Content Placeholder 2"/>
          <p:cNvSpPr>
            <a:spLocks noGrp="1"/>
          </p:cNvSpPr>
          <p:nvPr>
            <p:ph idx="1"/>
          </p:nvPr>
        </p:nvSpPr>
        <p:spPr>
          <a:xfrm>
            <a:off x="450166" y="2603500"/>
            <a:ext cx="11577711" cy="3966112"/>
          </a:xfrm>
        </p:spPr>
        <p:txBody>
          <a:bodyPr>
            <a:noAutofit/>
          </a:bodyPr>
          <a:lstStyle/>
          <a:p>
            <a:r>
              <a:rPr lang="en-US" sz="2000" dirty="0"/>
              <a:t>Maybe the user must login (authenticate) first.</a:t>
            </a:r>
          </a:p>
          <a:p>
            <a:r>
              <a:rPr lang="en-US" sz="2000" dirty="0"/>
              <a:t>Perhaps the user has logged in but is not authorized to navigate to the target component.</a:t>
            </a:r>
          </a:p>
          <a:p>
            <a:r>
              <a:rPr lang="en-US" sz="2000" dirty="0"/>
              <a:t>Ask the user if it’s OK to discard pending changes rather than save them.</a:t>
            </a:r>
          </a:p>
          <a:p>
            <a:r>
              <a:rPr lang="en-US" sz="2400" b="1" dirty="0" err="1">
                <a:solidFill>
                  <a:srgbClr val="FF0000"/>
                </a:solidFill>
              </a:rPr>
              <a:t>CanActivate</a:t>
            </a:r>
            <a:r>
              <a:rPr lang="en-US" sz="2400" b="1" dirty="0">
                <a:solidFill>
                  <a:srgbClr val="FF0000"/>
                </a:solidFill>
              </a:rPr>
              <a:t> </a:t>
            </a:r>
            <a:r>
              <a:rPr lang="en-US" sz="2000" dirty="0"/>
              <a:t>: Checks to see if a user can visit a route.</a:t>
            </a:r>
          </a:p>
          <a:p>
            <a:r>
              <a:rPr lang="en-US" sz="2400" b="1" dirty="0" err="1">
                <a:solidFill>
                  <a:srgbClr val="FF0000"/>
                </a:solidFill>
              </a:rPr>
              <a:t>CanActivateChild</a:t>
            </a:r>
            <a:r>
              <a:rPr lang="en-US" sz="2400" b="1" dirty="0">
                <a:solidFill>
                  <a:srgbClr val="FF0000"/>
                </a:solidFill>
              </a:rPr>
              <a:t> :</a:t>
            </a:r>
            <a:r>
              <a:rPr lang="en-US" sz="2000" dirty="0"/>
              <a:t> Checks to see if a user can visit a routes children.</a:t>
            </a:r>
          </a:p>
          <a:p>
            <a:r>
              <a:rPr lang="en-US" sz="2400" b="1" dirty="0" err="1">
                <a:solidFill>
                  <a:srgbClr val="FF0000"/>
                </a:solidFill>
              </a:rPr>
              <a:t>CanDeactivate</a:t>
            </a:r>
            <a:r>
              <a:rPr lang="en-US" sz="2400" b="1" dirty="0">
                <a:solidFill>
                  <a:srgbClr val="FF0000"/>
                </a:solidFill>
              </a:rPr>
              <a:t> :</a:t>
            </a:r>
            <a:r>
              <a:rPr lang="en-US" sz="2000" dirty="0"/>
              <a:t> Checks to see if a user can exit a route.</a:t>
            </a:r>
          </a:p>
          <a:p>
            <a:r>
              <a:rPr lang="en-US" sz="2400" b="1" dirty="0" err="1">
                <a:solidFill>
                  <a:srgbClr val="FF0000"/>
                </a:solidFill>
              </a:rPr>
              <a:t>CanLoad</a:t>
            </a:r>
            <a:r>
              <a:rPr lang="en-US" sz="2400" b="1" dirty="0">
                <a:solidFill>
                  <a:srgbClr val="FF0000"/>
                </a:solidFill>
              </a:rPr>
              <a:t> </a:t>
            </a:r>
            <a:r>
              <a:rPr lang="en-US" sz="2000" dirty="0"/>
              <a:t>: Checks to see if a user can route to a module that lazy loaded.</a:t>
            </a:r>
          </a:p>
          <a:p>
            <a:r>
              <a:rPr lang="en-US" sz="2000" dirty="0"/>
              <a:t>For a given route we can implement zero or any number of Guards.</a:t>
            </a:r>
          </a:p>
        </p:txBody>
      </p:sp>
    </p:spTree>
    <p:extLst>
      <p:ext uri="{BB962C8B-B14F-4D97-AF65-F5344CB8AC3E}">
        <p14:creationId xmlns:p14="http://schemas.microsoft.com/office/powerpoint/2010/main" val="289097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CanActivate</a:t>
            </a:r>
            <a:endParaRPr lang="en-US" dirty="0"/>
          </a:p>
        </p:txBody>
      </p:sp>
      <p:sp>
        <p:nvSpPr>
          <p:cNvPr id="3" name="Content Placeholder 2"/>
          <p:cNvSpPr>
            <a:spLocks noGrp="1"/>
          </p:cNvSpPr>
          <p:nvPr>
            <p:ph idx="1"/>
          </p:nvPr>
        </p:nvSpPr>
        <p:spPr>
          <a:xfrm>
            <a:off x="1154954" y="2603499"/>
            <a:ext cx="10521231" cy="3923909"/>
          </a:xfrm>
        </p:spPr>
        <p:txBody>
          <a:bodyPr/>
          <a:lstStyle/>
          <a:p>
            <a:r>
              <a:rPr lang="en-US" dirty="0"/>
              <a:t>Guards are implemented as services that need to be provided so we typically create them as @Injectable classes.</a:t>
            </a:r>
          </a:p>
          <a:p>
            <a:r>
              <a:rPr lang="en-US" dirty="0"/>
              <a:t>Guards return either true if the user can access a route or false if they can’t.</a:t>
            </a:r>
          </a:p>
          <a:p>
            <a:r>
              <a:rPr lang="en-US" dirty="0"/>
              <a:t>Can also return an Observable or Promise that later on resolves to a </a:t>
            </a:r>
            <a:r>
              <a:rPr lang="en-US" dirty="0" err="1"/>
              <a:t>boolean</a:t>
            </a:r>
            <a:r>
              <a:rPr lang="en-US" dirty="0"/>
              <a:t> in case the guard can’t answer the question straight away, for example it might need to call an API. </a:t>
            </a:r>
          </a:p>
          <a:p>
            <a:r>
              <a:rPr lang="en-US" dirty="0"/>
              <a:t>Angular will keep the user waiting until the guard returns true or false.</a:t>
            </a:r>
          </a:p>
          <a:p>
            <a:r>
              <a:rPr lang="en-US" dirty="0"/>
              <a:t>most typical use case for the </a:t>
            </a:r>
            <a:r>
              <a:rPr lang="en-US" dirty="0" err="1"/>
              <a:t>CanActivate</a:t>
            </a:r>
            <a:r>
              <a:rPr lang="en-US" dirty="0"/>
              <a:t> guard is some form of checking to see if the user has permissions to view a page.</a:t>
            </a:r>
          </a:p>
          <a:p>
            <a:r>
              <a:rPr lang="en-US" dirty="0"/>
              <a:t>Normally in an Angular application we would have a service which held whether or not the current user is logged in or what permissions they have</a:t>
            </a:r>
          </a:p>
        </p:txBody>
      </p:sp>
    </p:spTree>
    <p:extLst>
      <p:ext uri="{BB962C8B-B14F-4D97-AF65-F5344CB8AC3E}">
        <p14:creationId xmlns:p14="http://schemas.microsoft.com/office/powerpoint/2010/main" val="52698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CanDeactivate</a:t>
            </a:r>
            <a:endParaRPr lang="en-US" dirty="0"/>
          </a:p>
        </p:txBody>
      </p:sp>
      <p:sp>
        <p:nvSpPr>
          <p:cNvPr id="3" name="Content Placeholder 2"/>
          <p:cNvSpPr>
            <a:spLocks noGrp="1"/>
          </p:cNvSpPr>
          <p:nvPr>
            <p:ph idx="1"/>
          </p:nvPr>
        </p:nvSpPr>
        <p:spPr/>
        <p:txBody>
          <a:bodyPr>
            <a:normAutofit/>
          </a:bodyPr>
          <a:lstStyle/>
          <a:p>
            <a:r>
              <a:rPr lang="en-US" sz="2400" dirty="0"/>
              <a:t>Type of guard we can add to our application is a </a:t>
            </a:r>
            <a:r>
              <a:rPr lang="en-US" sz="2400" dirty="0" err="1"/>
              <a:t>CanDeactivate</a:t>
            </a:r>
            <a:r>
              <a:rPr lang="en-US" sz="2400" dirty="0"/>
              <a:t> guard which is usually used to warn people if they are navigating away from a page where they have some unsaved changes.</a:t>
            </a:r>
          </a:p>
        </p:txBody>
      </p:sp>
    </p:spTree>
    <p:extLst>
      <p:ext uri="{BB962C8B-B14F-4D97-AF65-F5344CB8AC3E}">
        <p14:creationId xmlns:p14="http://schemas.microsoft.com/office/powerpoint/2010/main" val="264442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Guard function parameters</a:t>
            </a:r>
          </a:p>
        </p:txBody>
      </p:sp>
      <p:sp>
        <p:nvSpPr>
          <p:cNvPr id="3" name="Content Placeholder 2"/>
          <p:cNvSpPr>
            <a:spLocks noGrp="1"/>
          </p:cNvSpPr>
          <p:nvPr>
            <p:ph idx="1"/>
          </p:nvPr>
        </p:nvSpPr>
        <p:spPr>
          <a:xfrm>
            <a:off x="1154954" y="2603500"/>
            <a:ext cx="10577501" cy="3797300"/>
          </a:xfrm>
        </p:spPr>
        <p:txBody>
          <a:bodyPr>
            <a:normAutofit/>
          </a:bodyPr>
          <a:lstStyle/>
          <a:p>
            <a:r>
              <a:rPr lang="en-US" dirty="0"/>
              <a:t>To help in determining whether or not a guard should accept or deny access the guard function can be passed certain arguments:</a:t>
            </a:r>
          </a:p>
          <a:p>
            <a:r>
              <a:rPr lang="en-US" dirty="0"/>
              <a:t>component: Component this is the component itself.</a:t>
            </a:r>
          </a:p>
          <a:p>
            <a:r>
              <a:rPr lang="en-US" dirty="0"/>
              <a:t>route: </a:t>
            </a:r>
            <a:r>
              <a:rPr lang="en-US" dirty="0" err="1"/>
              <a:t>ActivatedRouteSnapshot</a:t>
            </a:r>
            <a:r>
              <a:rPr lang="en-US" dirty="0"/>
              <a:t> — this is the future route that will be activated if the guard passes, we can use it’s </a:t>
            </a:r>
            <a:r>
              <a:rPr lang="en-US" dirty="0" err="1"/>
              <a:t>params</a:t>
            </a:r>
            <a:r>
              <a:rPr lang="en-US" dirty="0"/>
              <a:t> property to extract the route </a:t>
            </a:r>
            <a:r>
              <a:rPr lang="en-US" dirty="0" err="1"/>
              <a:t>params</a:t>
            </a:r>
            <a:r>
              <a:rPr lang="en-US" dirty="0"/>
              <a:t>.</a:t>
            </a:r>
          </a:p>
          <a:p>
            <a:r>
              <a:rPr lang="en-US" dirty="0"/>
              <a:t>state: </a:t>
            </a:r>
            <a:r>
              <a:rPr lang="en-US" dirty="0" err="1"/>
              <a:t>RouterStateSnapshot</a:t>
            </a:r>
            <a:r>
              <a:rPr lang="en-US" dirty="0"/>
              <a:t> — this is the future </a:t>
            </a:r>
            <a:r>
              <a:rPr lang="en-US" dirty="0" err="1"/>
              <a:t>RouterState</a:t>
            </a:r>
            <a:r>
              <a:rPr lang="en-US" dirty="0"/>
              <a:t> if the guard passes, we can find the URL we are trying to navigate to from the </a:t>
            </a:r>
            <a:r>
              <a:rPr lang="en-US" dirty="0" err="1"/>
              <a:t>url</a:t>
            </a:r>
            <a:r>
              <a:rPr lang="en-US" dirty="0"/>
              <a:t> property.</a:t>
            </a:r>
          </a:p>
        </p:txBody>
      </p:sp>
    </p:spTree>
    <p:extLst>
      <p:ext uri="{BB962C8B-B14F-4D97-AF65-F5344CB8AC3E}">
        <p14:creationId xmlns:p14="http://schemas.microsoft.com/office/powerpoint/2010/main" val="55534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guards</a:t>
            </a:r>
          </a:p>
        </p:txBody>
      </p:sp>
      <p:sp>
        <p:nvSpPr>
          <p:cNvPr id="3" name="Content Placeholder 2"/>
          <p:cNvSpPr>
            <a:spLocks noGrp="1"/>
          </p:cNvSpPr>
          <p:nvPr>
            <p:ph idx="1"/>
          </p:nvPr>
        </p:nvSpPr>
        <p:spPr>
          <a:xfrm>
            <a:off x="450166" y="2532185"/>
            <a:ext cx="11211951" cy="3995223"/>
          </a:xfrm>
        </p:spPr>
        <p:txBody>
          <a:bodyPr>
            <a:normAutofit/>
          </a:bodyPr>
          <a:lstStyle/>
          <a:p>
            <a:r>
              <a:rPr lang="en-US" dirty="0"/>
              <a:t>With guards we can add checks to restrict access to a user to certain pages on our site.</a:t>
            </a:r>
          </a:p>
          <a:p>
            <a:r>
              <a:rPr lang="en-US" dirty="0"/>
              <a:t>Depending on the type of guard the guard function also has some arguments passed to it which we can take advantage of if we want, namely the future </a:t>
            </a:r>
            <a:r>
              <a:rPr lang="en-US" dirty="0" err="1"/>
              <a:t>ActivatedRoute</a:t>
            </a:r>
            <a:r>
              <a:rPr lang="en-US" dirty="0"/>
              <a:t> and the future </a:t>
            </a:r>
            <a:r>
              <a:rPr lang="en-US" dirty="0" err="1"/>
              <a:t>RouterState</a:t>
            </a:r>
            <a:r>
              <a:rPr lang="en-US" dirty="0"/>
              <a:t> and for </a:t>
            </a:r>
            <a:r>
              <a:rPr lang="en-US" dirty="0" err="1"/>
              <a:t>CanDeactivate</a:t>
            </a:r>
            <a:r>
              <a:rPr lang="en-US" dirty="0"/>
              <a:t> guards we also have the ability to get the component itself.</a:t>
            </a:r>
          </a:p>
          <a:p>
            <a:r>
              <a:rPr lang="en-US" dirty="0"/>
              <a:t>Guards themselves are just classes and as such can have any other dependencies injected into their constructor so can work in conjunction with other services to figure out if the guard passes or fails.</a:t>
            </a:r>
          </a:p>
          <a:p>
            <a:r>
              <a:rPr lang="en-US" dirty="0"/>
              <a:t>Guard functions can return either a </a:t>
            </a:r>
            <a:r>
              <a:rPr lang="en-US" dirty="0" err="1"/>
              <a:t>boolean</a:t>
            </a:r>
            <a:r>
              <a:rPr lang="en-US" dirty="0"/>
              <a:t> or an Observable&lt;</a:t>
            </a:r>
            <a:r>
              <a:rPr lang="en-US" dirty="0" err="1"/>
              <a:t>boolean</a:t>
            </a:r>
            <a:r>
              <a:rPr lang="en-US" dirty="0"/>
              <a:t>&gt; or Promise&lt;</a:t>
            </a:r>
            <a:r>
              <a:rPr lang="en-US" dirty="0" err="1"/>
              <a:t>boolean</a:t>
            </a:r>
            <a:r>
              <a:rPr lang="en-US" dirty="0"/>
              <a:t>&gt; which resolves to a </a:t>
            </a:r>
            <a:r>
              <a:rPr lang="en-US" dirty="0" err="1"/>
              <a:t>boolean</a:t>
            </a:r>
            <a:r>
              <a:rPr lang="en-US" dirty="0"/>
              <a:t> at some point in the future.</a:t>
            </a:r>
          </a:p>
          <a:p>
            <a:r>
              <a:rPr lang="en-US" dirty="0"/>
              <a:t>A route can be configured with multiple guards and the guards are checked in the order they were added to the route.</a:t>
            </a:r>
          </a:p>
        </p:txBody>
      </p:sp>
    </p:spTree>
    <p:extLst>
      <p:ext uri="{BB962C8B-B14F-4D97-AF65-F5344CB8AC3E}">
        <p14:creationId xmlns:p14="http://schemas.microsoft.com/office/powerpoint/2010/main" val="4173436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643</TotalTime>
  <Words>647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Angular Router Guards</vt:lpstr>
      <vt:lpstr>Routing</vt:lpstr>
      <vt:lpstr>Guard Types</vt:lpstr>
      <vt:lpstr>CanActivate</vt:lpstr>
      <vt:lpstr>CanDeactivate</vt:lpstr>
      <vt:lpstr>Guard function parameters</vt:lpstr>
      <vt:lpstr>Router guards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Router Guards</dc:title>
  <dc:creator>User</dc:creator>
  <cp:lastModifiedBy>anju munoth</cp:lastModifiedBy>
  <cp:revision>11</cp:revision>
  <dcterms:created xsi:type="dcterms:W3CDTF">2018-10-17T00:48:20Z</dcterms:created>
  <dcterms:modified xsi:type="dcterms:W3CDTF">2019-05-22T00:22:55Z</dcterms:modified>
</cp:coreProperties>
</file>