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 services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k. </a:t>
            </a:r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957" y="140479"/>
            <a:ext cx="980511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import { Component, </a:t>
            </a:r>
            <a:r>
              <a:rPr lang="en-US" sz="2200" dirty="0" err="1"/>
              <a:t>OnInit</a:t>
            </a:r>
            <a:r>
              <a:rPr lang="en-US" sz="2200" dirty="0"/>
              <a:t> } from '@angular/core';</a:t>
            </a:r>
          </a:p>
          <a:p>
            <a:r>
              <a:rPr lang="en-US" sz="2200" dirty="0"/>
              <a:t>import { </a:t>
            </a:r>
            <a:r>
              <a:rPr lang="en-US" sz="2200" dirty="0" err="1"/>
              <a:t>FormsModule</a:t>
            </a:r>
            <a:r>
              <a:rPr lang="en-US" sz="2200" dirty="0"/>
              <a:t> }   from '@angular/forms'; </a:t>
            </a:r>
          </a:p>
          <a:p>
            <a:r>
              <a:rPr lang="en-US" sz="2200" dirty="0"/>
              <a:t>import { Invention } from './</a:t>
            </a:r>
            <a:r>
              <a:rPr lang="en-US" sz="2200" dirty="0" err="1"/>
              <a:t>inventions.class</a:t>
            </a:r>
            <a:r>
              <a:rPr lang="en-US" sz="2200" dirty="0"/>
              <a:t>';</a:t>
            </a:r>
          </a:p>
          <a:p>
            <a:r>
              <a:rPr lang="en-US" sz="2200" dirty="0"/>
              <a:t>import { </a:t>
            </a:r>
            <a:r>
              <a:rPr lang="en-US" sz="2200" dirty="0" err="1"/>
              <a:t>InventionsService</a:t>
            </a:r>
            <a:r>
              <a:rPr lang="en-US" sz="2200" dirty="0"/>
              <a:t> } from './</a:t>
            </a:r>
            <a:r>
              <a:rPr lang="en-US" sz="2200" dirty="0" err="1"/>
              <a:t>inventions.service</a:t>
            </a:r>
            <a:r>
              <a:rPr lang="en-US" sz="2200" dirty="0"/>
              <a:t>'; </a:t>
            </a:r>
          </a:p>
          <a:p>
            <a:r>
              <a:rPr lang="en-US" sz="2200" dirty="0"/>
              <a:t>@Component({</a:t>
            </a:r>
          </a:p>
          <a:p>
            <a:r>
              <a:rPr lang="en-US" sz="2200" dirty="0"/>
              <a:t>  selector: 'app-inventions',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templateUrl</a:t>
            </a:r>
            <a:r>
              <a:rPr lang="en-US" sz="2200" dirty="0"/>
              <a:t>: './inventions.component.html',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styleUrls</a:t>
            </a:r>
            <a:r>
              <a:rPr lang="en-US" sz="2200" dirty="0"/>
              <a:t>: ['./inventions.component.css'] ,</a:t>
            </a:r>
          </a:p>
          <a:p>
            <a:r>
              <a:rPr lang="en-US" sz="2200" dirty="0"/>
              <a:t>  providers: [ </a:t>
            </a:r>
            <a:r>
              <a:rPr lang="en-US" sz="2200" dirty="0" err="1"/>
              <a:t>InventionsService</a:t>
            </a:r>
            <a:r>
              <a:rPr lang="en-US" sz="2200" dirty="0"/>
              <a:t> ]</a:t>
            </a:r>
          </a:p>
          <a:p>
            <a:r>
              <a:rPr lang="en-US" sz="2200" dirty="0"/>
              <a:t>})</a:t>
            </a:r>
          </a:p>
          <a:p>
            <a:r>
              <a:rPr lang="en-US" sz="2200" dirty="0"/>
              <a:t>export class </a:t>
            </a:r>
            <a:r>
              <a:rPr lang="en-US" sz="2200" dirty="0" err="1"/>
              <a:t>InventionsComponent</a:t>
            </a:r>
            <a:r>
              <a:rPr lang="en-US" sz="2200" dirty="0"/>
              <a:t> implements </a:t>
            </a:r>
            <a:r>
              <a:rPr lang="en-US" sz="2200" dirty="0" err="1"/>
              <a:t>OnInit</a:t>
            </a:r>
            <a:r>
              <a:rPr lang="en-US" sz="2200" dirty="0"/>
              <a:t> {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nameModel</a:t>
            </a:r>
            <a:r>
              <a:rPr lang="en-US" sz="2200" dirty="0"/>
              <a:t> : String; 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inventorModel</a:t>
            </a:r>
            <a:r>
              <a:rPr lang="en-US" sz="2200" dirty="0"/>
              <a:t> : String; 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yearModel</a:t>
            </a:r>
            <a:r>
              <a:rPr lang="en-US" sz="2200" dirty="0"/>
              <a:t> : String; </a:t>
            </a:r>
          </a:p>
          <a:p>
            <a:r>
              <a:rPr lang="en-US" sz="2200" dirty="0"/>
              <a:t>  inventions : Invention[];</a:t>
            </a:r>
          </a:p>
          <a:p>
            <a:r>
              <a:rPr lang="en-US" sz="2200" dirty="0"/>
              <a:t>constructor( private </a:t>
            </a:r>
            <a:r>
              <a:rPr lang="en-US" sz="2200" dirty="0" err="1"/>
              <a:t>inventionsService</a:t>
            </a:r>
            <a:r>
              <a:rPr lang="en-US" sz="2200" dirty="0"/>
              <a:t> : </a:t>
            </a:r>
            <a:r>
              <a:rPr lang="en-US" sz="2200" dirty="0" err="1"/>
              <a:t>InventionsService</a:t>
            </a:r>
            <a:r>
              <a:rPr lang="en-US" sz="2200" dirty="0"/>
              <a:t> ) { 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this.nameModel</a:t>
            </a:r>
            <a:r>
              <a:rPr lang="en-US" sz="2200" dirty="0"/>
              <a:t> = ' ';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this.inventorModel</a:t>
            </a:r>
            <a:r>
              <a:rPr lang="en-US" sz="2200" dirty="0"/>
              <a:t> = ' ';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this.yearModel</a:t>
            </a:r>
            <a:r>
              <a:rPr lang="en-US" sz="2200" dirty="0"/>
              <a:t> = ' ';</a:t>
            </a:r>
          </a:p>
          <a:p>
            <a:r>
              <a:rPr lang="en-US" sz="2200" dirty="0" err="1"/>
              <a:t>this.inventions</a:t>
            </a:r>
            <a:r>
              <a:rPr lang="en-US" sz="2200" dirty="0"/>
              <a:t> = </a:t>
            </a:r>
            <a:r>
              <a:rPr lang="en-US" sz="2200" dirty="0" err="1"/>
              <a:t>inventionsService.getInventions</a:t>
            </a:r>
            <a:r>
              <a:rPr lang="en-US" sz="2200" dirty="0"/>
              <a:t>();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8790" y="6296010"/>
            <a:ext cx="2979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Contd</a:t>
            </a:r>
            <a:r>
              <a:rPr lang="en-US" b="1" dirty="0">
                <a:solidFill>
                  <a:srgbClr val="FF0000"/>
                </a:solidFill>
              </a:rPr>
              <a:t>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94761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040" y="302359"/>
            <a:ext cx="75985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ngOnInit</a:t>
            </a:r>
            <a:r>
              <a:rPr lang="en-US" sz="2800" dirty="0"/>
              <a:t>() {  } </a:t>
            </a:r>
          </a:p>
          <a:p>
            <a:r>
              <a:rPr lang="en-US" sz="2800" dirty="0" err="1"/>
              <a:t>createInvention</a:t>
            </a:r>
            <a:r>
              <a:rPr lang="en-US" sz="2800" dirty="0"/>
              <a:t>(){</a:t>
            </a:r>
          </a:p>
          <a:p>
            <a:endParaRPr lang="en-US" sz="2800" dirty="0"/>
          </a:p>
          <a:p>
            <a:r>
              <a:rPr lang="en-US" sz="2800" dirty="0"/>
              <a:t>    let </a:t>
            </a:r>
            <a:r>
              <a:rPr lang="en-US" sz="2800" dirty="0" err="1"/>
              <a:t>newInvention</a:t>
            </a:r>
            <a:r>
              <a:rPr lang="en-US" sz="2800" dirty="0"/>
              <a:t> : Invention = {</a:t>
            </a:r>
          </a:p>
          <a:p>
            <a:r>
              <a:rPr lang="en-US" sz="2800" dirty="0"/>
              <a:t>      name: </a:t>
            </a:r>
            <a:r>
              <a:rPr lang="en-US" sz="2800" dirty="0" err="1"/>
              <a:t>this.nameModel</a:t>
            </a:r>
            <a:r>
              <a:rPr lang="en-US" sz="2800" dirty="0"/>
              <a:t> , </a:t>
            </a:r>
          </a:p>
          <a:p>
            <a:r>
              <a:rPr lang="en-US" sz="2800" dirty="0"/>
              <a:t>      inventor : </a:t>
            </a:r>
            <a:r>
              <a:rPr lang="en-US" sz="2800" dirty="0" err="1"/>
              <a:t>this.inventorModel</a:t>
            </a:r>
            <a:r>
              <a:rPr lang="en-US" sz="2800" dirty="0"/>
              <a:t> , </a:t>
            </a:r>
          </a:p>
          <a:p>
            <a:r>
              <a:rPr lang="en-US" sz="2800" dirty="0"/>
              <a:t>      year : </a:t>
            </a:r>
            <a:r>
              <a:rPr lang="en-US" sz="2800" dirty="0" err="1"/>
              <a:t>this.yearModel</a:t>
            </a:r>
            <a:endParaRPr lang="en-US" sz="2800" dirty="0"/>
          </a:p>
          <a:p>
            <a:r>
              <a:rPr lang="en-US" sz="2800" dirty="0"/>
              <a:t>    };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this.inventions.push</a:t>
            </a:r>
            <a:r>
              <a:rPr lang="en-US" sz="2800" dirty="0"/>
              <a:t>( </a:t>
            </a:r>
            <a:r>
              <a:rPr lang="en-US" sz="2800" dirty="0" err="1"/>
              <a:t>newInvention</a:t>
            </a:r>
            <a:r>
              <a:rPr lang="en-US" sz="2800" dirty="0"/>
              <a:t> ); 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72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Angular services are for building out code that can be shared across multiple components. </a:t>
            </a:r>
          </a:p>
          <a:p>
            <a:r>
              <a:rPr lang="en-US" dirty="0"/>
              <a:t>Also known as singletons, services restrict the instantiation of a class to one object. </a:t>
            </a:r>
          </a:p>
          <a:p>
            <a:r>
              <a:rPr lang="en-US" dirty="0"/>
              <a:t>This means the same functions and properties can be shared throughout your app from a single shared instance.</a:t>
            </a:r>
          </a:p>
          <a:p>
            <a:r>
              <a:rPr lang="en-US" dirty="0"/>
              <a:t>Services are perfect for calling web services or storing user session data because you can share data between components without having to hit the web service each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/>
              <a:t>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3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 g service session</a:t>
            </a:r>
          </a:p>
          <a:p>
            <a:r>
              <a:rPr lang="en-US" dirty="0"/>
              <a:t>Will create a new session service for our Angular app. Specifically, the CLI will generate:</a:t>
            </a:r>
          </a:p>
          <a:p>
            <a:r>
              <a:rPr lang="en-US" dirty="0"/>
              <a:t> </a:t>
            </a:r>
            <a:r>
              <a:rPr lang="en-US" dirty="0" err="1"/>
              <a:t>session.service.ts</a:t>
            </a:r>
            <a:r>
              <a:rPr lang="en-US" dirty="0"/>
              <a:t> file under the </a:t>
            </a:r>
            <a:r>
              <a:rPr lang="en-US" dirty="0" err="1"/>
              <a:t>src</a:t>
            </a:r>
            <a:r>
              <a:rPr lang="en-US" dirty="0"/>
              <a:t>/app directory</a:t>
            </a:r>
          </a:p>
          <a:p>
            <a:r>
              <a:rPr lang="en-US" dirty="0"/>
              <a:t> </a:t>
            </a:r>
            <a:r>
              <a:rPr lang="en-US" dirty="0" err="1"/>
              <a:t>session.service.spec.ts</a:t>
            </a:r>
            <a:r>
              <a:rPr lang="en-US" dirty="0"/>
              <a:t> file under the </a:t>
            </a:r>
            <a:r>
              <a:rPr lang="en-US" dirty="0" err="1"/>
              <a:t>src</a:t>
            </a:r>
            <a:r>
              <a:rPr lang="en-US" dirty="0"/>
              <a:t>/app directory</a:t>
            </a:r>
          </a:p>
          <a:p>
            <a:r>
              <a:rPr lang="en-US" dirty="0"/>
              <a:t>command won't automatically configure your root module </a:t>
            </a:r>
            <a:r>
              <a:rPr lang="en-US" dirty="0" err="1"/>
              <a:t>app.module.ts</a:t>
            </a:r>
            <a:r>
              <a:rPr lang="en-US" dirty="0"/>
              <a:t> to provide the service. To include the service in app,  must import it and include it as a provider in </a:t>
            </a:r>
            <a:r>
              <a:rPr lang="en-US" dirty="0" err="1"/>
              <a:t>app.module.ts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2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4558" y="978795"/>
            <a:ext cx="7289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session.service.ts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/>
              <a:t>import { Injectable } from '@angular/core';</a:t>
            </a:r>
          </a:p>
          <a:p>
            <a:endParaRPr lang="en-US" sz="2800" dirty="0"/>
          </a:p>
          <a:p>
            <a:r>
              <a:rPr lang="en-US" sz="2800" dirty="0"/>
              <a:t>@Injectable()</a:t>
            </a:r>
          </a:p>
          <a:p>
            <a:endParaRPr lang="en-US" sz="2800" dirty="0"/>
          </a:p>
          <a:p>
            <a:r>
              <a:rPr lang="en-US" sz="2800" dirty="0"/>
              <a:t>export class </a:t>
            </a:r>
            <a:r>
              <a:rPr lang="en-US" sz="2800" dirty="0" err="1"/>
              <a:t>SessionService</a:t>
            </a:r>
            <a:r>
              <a:rPr lang="en-US" sz="2800" dirty="0"/>
              <a:t>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userName</a:t>
            </a:r>
            <a:r>
              <a:rPr lang="en-US" sz="2800" dirty="0"/>
              <a:t> = "Sam"</a:t>
            </a:r>
          </a:p>
          <a:p>
            <a:r>
              <a:rPr lang="en-US" sz="2800" dirty="0"/>
              <a:t>    constructor() {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24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3873" y="514013"/>
            <a:ext cx="6187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Accessing the service from a component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611" y="1305342"/>
            <a:ext cx="972355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 { Component } from '@angular/core';</a:t>
            </a:r>
          </a:p>
          <a:p>
            <a:r>
              <a:rPr lang="en-US" sz="2800" dirty="0"/>
              <a:t>import { </a:t>
            </a:r>
            <a:r>
              <a:rPr lang="en-US" sz="2800" dirty="0" err="1"/>
              <a:t>SessionService</a:t>
            </a:r>
            <a:r>
              <a:rPr lang="en-US" sz="2800" dirty="0"/>
              <a:t> } from './</a:t>
            </a:r>
            <a:r>
              <a:rPr lang="en-US" sz="2800" dirty="0" err="1"/>
              <a:t>session.service</a:t>
            </a:r>
            <a:r>
              <a:rPr lang="en-US" sz="2800" dirty="0"/>
              <a:t>'</a:t>
            </a:r>
          </a:p>
          <a:p>
            <a:endParaRPr lang="en-US" sz="2800" dirty="0"/>
          </a:p>
          <a:p>
            <a:r>
              <a:rPr lang="en-US" sz="2800" dirty="0"/>
              <a:t>@Component({</a:t>
            </a:r>
          </a:p>
          <a:p>
            <a:r>
              <a:rPr lang="en-US" sz="2800" dirty="0"/>
              <a:t>      selector: 'app-root',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templateUrl</a:t>
            </a:r>
            <a:r>
              <a:rPr lang="en-US" sz="2800" dirty="0"/>
              <a:t>: './app.component.html',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styleUrls</a:t>
            </a:r>
            <a:r>
              <a:rPr lang="en-US" sz="2800" dirty="0"/>
              <a:t>: ['./app.component.css']</a:t>
            </a:r>
          </a:p>
          <a:p>
            <a:r>
              <a:rPr lang="en-US" sz="2800" dirty="0"/>
              <a:t>})</a:t>
            </a:r>
          </a:p>
          <a:p>
            <a:r>
              <a:rPr lang="en-US" sz="2800" dirty="0"/>
              <a:t>export class </a:t>
            </a:r>
            <a:r>
              <a:rPr lang="en-US" sz="2800" dirty="0" err="1"/>
              <a:t>AppComponent</a:t>
            </a:r>
            <a:r>
              <a:rPr lang="en-US" sz="2800" dirty="0"/>
              <a:t>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currentUser</a:t>
            </a:r>
            <a:r>
              <a:rPr lang="en-US" sz="2800" dirty="0"/>
              <a:t>;</a:t>
            </a:r>
          </a:p>
          <a:p>
            <a:r>
              <a:rPr lang="en-US" sz="2800" dirty="0"/>
              <a:t>      constructor(</a:t>
            </a:r>
            <a:r>
              <a:rPr lang="en-US" sz="2800" dirty="0" err="1"/>
              <a:t>session:SessionService</a:t>
            </a:r>
            <a:r>
              <a:rPr lang="en-US" sz="2800" dirty="0"/>
              <a:t>){</a:t>
            </a:r>
          </a:p>
          <a:p>
            <a:r>
              <a:rPr lang="en-US" sz="2800" dirty="0"/>
              <a:t>          </a:t>
            </a:r>
            <a:r>
              <a:rPr lang="en-US" sz="2800" dirty="0" err="1"/>
              <a:t>this.currentUser</a:t>
            </a:r>
            <a:r>
              <a:rPr lang="en-US" sz="2800" dirty="0"/>
              <a:t> = </a:t>
            </a:r>
            <a:r>
              <a:rPr lang="en-US" sz="2800" dirty="0" err="1"/>
              <a:t>session.userName</a:t>
            </a:r>
            <a:r>
              <a:rPr lang="en-US" sz="2800" dirty="0"/>
              <a:t>;</a:t>
            </a:r>
          </a:p>
          <a:p>
            <a:r>
              <a:rPr lang="en-US" sz="2800" dirty="0"/>
              <a:t>   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17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197" y="1803042"/>
            <a:ext cx="68258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app.component.html </a:t>
            </a:r>
          </a:p>
          <a:p>
            <a:r>
              <a:rPr lang="en-US" sz="3200" dirty="0"/>
              <a:t>Hello {{</a:t>
            </a:r>
            <a:r>
              <a:rPr lang="en-US" sz="3200" dirty="0" err="1"/>
              <a:t>currentUser</a:t>
            </a:r>
            <a:r>
              <a:rPr lang="en-US" sz="32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19224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4133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02783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6682" y="1975457"/>
            <a:ext cx="82939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// </a:t>
            </a:r>
            <a:r>
              <a:rPr lang="en-US" sz="3200" dirty="0" err="1"/>
              <a:t>inventions.class.ts</a:t>
            </a:r>
            <a:r>
              <a:rPr lang="en-US" sz="3200" dirty="0"/>
              <a:t> </a:t>
            </a:r>
          </a:p>
          <a:p>
            <a:r>
              <a:rPr lang="en-US" sz="3200" dirty="0"/>
              <a:t>export class Invention {</a:t>
            </a:r>
          </a:p>
          <a:p>
            <a:r>
              <a:rPr lang="en-US" sz="3200" dirty="0"/>
              <a:t>    name : String ; </a:t>
            </a:r>
          </a:p>
          <a:p>
            <a:r>
              <a:rPr lang="en-US" sz="3200" dirty="0"/>
              <a:t>    inventor : String ; </a:t>
            </a:r>
          </a:p>
          <a:p>
            <a:r>
              <a:rPr lang="en-US" sz="3200" dirty="0"/>
              <a:t>    year : String; 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16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172" y="286468"/>
            <a:ext cx="899374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</a:t>
            </a:r>
            <a:r>
              <a:rPr lang="en-US" sz="2400" b="1" dirty="0" err="1">
                <a:solidFill>
                  <a:srgbClr val="FF0000"/>
                </a:solidFill>
              </a:rPr>
              <a:t>inventions.service.ts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/>
              <a:t>import { Injectable } from '@angular/core';</a:t>
            </a:r>
          </a:p>
          <a:p>
            <a:r>
              <a:rPr lang="en-US" sz="2400" dirty="0"/>
              <a:t>import { Invention } from './</a:t>
            </a:r>
            <a:r>
              <a:rPr lang="en-US" sz="2400" dirty="0" err="1"/>
              <a:t>inventions.class</a:t>
            </a:r>
            <a:r>
              <a:rPr lang="en-US" sz="2400" dirty="0"/>
              <a:t>'; </a:t>
            </a:r>
          </a:p>
          <a:p>
            <a:r>
              <a:rPr lang="en-US" sz="2400" dirty="0"/>
              <a:t>// injectable is decorator used with angular services </a:t>
            </a:r>
          </a:p>
          <a:p>
            <a:r>
              <a:rPr lang="en-US" sz="2400" dirty="0"/>
              <a:t>@Injectable()</a:t>
            </a:r>
          </a:p>
          <a:p>
            <a:r>
              <a:rPr lang="en-US" sz="2400" dirty="0"/>
              <a:t>export class </a:t>
            </a:r>
            <a:r>
              <a:rPr lang="en-US" sz="2400" dirty="0" err="1"/>
              <a:t>InventionsService</a:t>
            </a:r>
            <a:r>
              <a:rPr lang="en-US" sz="2400" dirty="0"/>
              <a:t> {</a:t>
            </a:r>
          </a:p>
          <a:p>
            <a:r>
              <a:rPr lang="en-US" sz="2400" dirty="0" err="1"/>
              <a:t>rawInventions</a:t>
            </a:r>
            <a:r>
              <a:rPr lang="en-US" sz="2400" dirty="0"/>
              <a:t> : Invention[] = [</a:t>
            </a:r>
          </a:p>
          <a:p>
            <a:r>
              <a:rPr lang="en-US" sz="2400" dirty="0"/>
              <a:t>  {     name : 'Java',    inventor : 'James </a:t>
            </a:r>
            <a:r>
              <a:rPr lang="en-US" sz="2400" dirty="0" err="1"/>
              <a:t>Ghosling</a:t>
            </a:r>
            <a:r>
              <a:rPr lang="en-US" sz="2400" dirty="0"/>
              <a:t>',     year :  '1995‘   } , </a:t>
            </a:r>
          </a:p>
          <a:p>
            <a:r>
              <a:rPr lang="en-US" sz="2400" dirty="0"/>
              <a:t>  {    name : 'Python',      inventor : 'Guido van </a:t>
            </a:r>
            <a:r>
              <a:rPr lang="en-US" sz="2400" dirty="0" err="1"/>
              <a:t>Rosum</a:t>
            </a:r>
            <a:r>
              <a:rPr lang="en-US" sz="2400" dirty="0"/>
              <a:t>',     year: '1991‘   } , </a:t>
            </a:r>
          </a:p>
          <a:p>
            <a:r>
              <a:rPr lang="en-US" sz="2400" dirty="0"/>
              <a:t>  {     name : 'C++',     inventor : '</a:t>
            </a:r>
            <a:r>
              <a:rPr lang="en-US" sz="2400" dirty="0" err="1"/>
              <a:t>Bjarne</a:t>
            </a:r>
            <a:r>
              <a:rPr lang="en-US" sz="2400" dirty="0"/>
              <a:t> </a:t>
            </a:r>
            <a:r>
              <a:rPr lang="en-US" sz="2400" dirty="0" err="1"/>
              <a:t>Stroustrup</a:t>
            </a:r>
            <a:r>
              <a:rPr lang="en-US" sz="2400" dirty="0"/>
              <a:t>',     year : '1983‘   }</a:t>
            </a:r>
          </a:p>
          <a:p>
            <a:r>
              <a:rPr lang="en-US" sz="2400" dirty="0"/>
              <a:t>]</a:t>
            </a:r>
          </a:p>
          <a:p>
            <a:r>
              <a:rPr lang="en-US" sz="2400" dirty="0"/>
              <a:t> constructor() {    }</a:t>
            </a:r>
          </a:p>
          <a:p>
            <a:r>
              <a:rPr lang="en-US" sz="2400" dirty="0" err="1"/>
              <a:t>getInventions</a:t>
            </a:r>
            <a:r>
              <a:rPr lang="en-US" sz="2400" dirty="0"/>
              <a:t>() : Invention[] {</a:t>
            </a:r>
          </a:p>
          <a:p>
            <a:r>
              <a:rPr lang="en-US" sz="2400" dirty="0"/>
              <a:t>     return </a:t>
            </a:r>
            <a:r>
              <a:rPr lang="en-US" sz="2400" dirty="0" err="1"/>
              <a:t>this.rawInventions</a:t>
            </a:r>
            <a:r>
              <a:rPr lang="en-US" sz="2400" dirty="0"/>
              <a:t>; 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281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645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Angular  services </vt:lpstr>
      <vt:lpstr>Angular  Services </vt:lpstr>
      <vt:lpstr>How to create a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 services </dc:title>
  <dc:creator>User</dc:creator>
  <cp:lastModifiedBy>anju munoth</cp:lastModifiedBy>
  <cp:revision>17</cp:revision>
  <dcterms:created xsi:type="dcterms:W3CDTF">2017-12-12T18:55:01Z</dcterms:created>
  <dcterms:modified xsi:type="dcterms:W3CDTF">2019-05-22T00:20:21Z</dcterms:modified>
</cp:coreProperties>
</file>