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5E9-68DB-4E61-BA98-653CA580FB9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CE94-2FB3-4D23-B3BF-9084FD9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7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5E9-68DB-4E61-BA98-653CA580FB9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CE94-2FB3-4D23-B3BF-9084FD9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7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5E9-68DB-4E61-BA98-653CA580FB9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CE94-2FB3-4D23-B3BF-9084FD93C4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541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5E9-68DB-4E61-BA98-653CA580FB9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CE94-2FB3-4D23-B3BF-9084FD9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16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5E9-68DB-4E61-BA98-653CA580FB9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CE94-2FB3-4D23-B3BF-9084FD93C4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67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5E9-68DB-4E61-BA98-653CA580FB9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CE94-2FB3-4D23-B3BF-9084FD9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81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5E9-68DB-4E61-BA98-653CA580FB9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CE94-2FB3-4D23-B3BF-9084FD9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79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5E9-68DB-4E61-BA98-653CA580FB9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CE94-2FB3-4D23-B3BF-9084FD9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5E9-68DB-4E61-BA98-653CA580FB9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CE94-2FB3-4D23-B3BF-9084FD9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4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5E9-68DB-4E61-BA98-653CA580FB9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CE94-2FB3-4D23-B3BF-9084FD9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5E9-68DB-4E61-BA98-653CA580FB9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CE94-2FB3-4D23-B3BF-9084FD9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9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5E9-68DB-4E61-BA98-653CA580FB9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CE94-2FB3-4D23-B3BF-9084FD9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8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5E9-68DB-4E61-BA98-653CA580FB9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CE94-2FB3-4D23-B3BF-9084FD9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8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5E9-68DB-4E61-BA98-653CA580FB9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CE94-2FB3-4D23-B3BF-9084FD9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8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5E9-68DB-4E61-BA98-653CA580FB9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CE94-2FB3-4D23-B3BF-9084FD9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4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5E9-68DB-4E61-BA98-653CA580FB9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CE94-2FB3-4D23-B3BF-9084FD9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6A5E9-68DB-4E61-BA98-653CA580FB9C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AFCE94-2FB3-4D23-B3BF-9084FD93C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Callbacks in </a:t>
            </a:r>
            <a:r>
              <a:rPr lang="en-US" dirty="0" err="1"/>
              <a:t>javascript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Anju</a:t>
            </a:r>
            <a:r>
              <a:rPr lang="en-US" dirty="0"/>
              <a:t> Munoth</a:t>
            </a:r>
          </a:p>
        </p:txBody>
      </p:sp>
    </p:spTree>
    <p:extLst>
      <p:ext uri="{BB962C8B-B14F-4D97-AF65-F5344CB8AC3E}">
        <p14:creationId xmlns:p14="http://schemas.microsoft.com/office/powerpoint/2010/main" val="313557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callbacks?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Callbacks are just the name of a convention for using JavaScript functions.</a:t>
            </a:r>
          </a:p>
          <a:p>
            <a:r>
              <a:rPr lang="en-US" dirty="0"/>
              <a:t> There isn't a special thing called a 'callback' in the JavaScript language, it's just a convention.</a:t>
            </a:r>
          </a:p>
          <a:p>
            <a:r>
              <a:rPr lang="en-US" dirty="0"/>
              <a:t> Instead of immediately returning some result like most functions, functions that use callbacks take some time to produce a result.</a:t>
            </a:r>
          </a:p>
          <a:p>
            <a:r>
              <a:rPr lang="en-US" dirty="0"/>
              <a:t> The word 'asynchronous', aka '</a:t>
            </a:r>
            <a:r>
              <a:rPr lang="en-US" dirty="0" err="1"/>
              <a:t>async</a:t>
            </a:r>
            <a:r>
              <a:rPr lang="en-US" dirty="0"/>
              <a:t>' just means 'takes some time' or 'happens in the future, not right now'. </a:t>
            </a:r>
          </a:p>
          <a:p>
            <a:r>
              <a:rPr lang="en-US" dirty="0"/>
              <a:t>Usually callbacks are only used when doing I/O, e.g. downloading things, reading files, talking to databases, etc.</a:t>
            </a:r>
          </a:p>
        </p:txBody>
      </p:sp>
    </p:spTree>
    <p:extLst>
      <p:ext uri="{BB962C8B-B14F-4D97-AF65-F5344CB8AC3E}">
        <p14:creationId xmlns:p14="http://schemas.microsoft.com/office/powerpoint/2010/main" val="327292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364" y="556591"/>
            <a:ext cx="8571637" cy="5484771"/>
          </a:xfrm>
        </p:spPr>
        <p:txBody>
          <a:bodyPr>
            <a:normAutofit/>
          </a:bodyPr>
          <a:lstStyle/>
          <a:p>
            <a:r>
              <a:rPr lang="en-US" dirty="0"/>
              <a:t>When you call a normal function you can use its return value:</a:t>
            </a:r>
          </a:p>
          <a:p>
            <a:pPr marL="0" indent="0">
              <a:buNone/>
            </a:pPr>
            <a:r>
              <a:rPr lang="en-US" dirty="0"/>
              <a:t>		var result = </a:t>
            </a:r>
            <a:r>
              <a:rPr lang="en-US" dirty="0" err="1"/>
              <a:t>multiplyTwoNumbers</a:t>
            </a:r>
            <a:r>
              <a:rPr lang="en-US" dirty="0"/>
              <a:t>(5, 10)</a:t>
            </a:r>
          </a:p>
          <a:p>
            <a:pPr marL="0" indent="0">
              <a:buNone/>
            </a:pPr>
            <a:r>
              <a:rPr lang="en-US" dirty="0"/>
              <a:t>		console.log(result)</a:t>
            </a:r>
          </a:p>
          <a:p>
            <a:pPr marL="0" indent="0">
              <a:buNone/>
            </a:pPr>
            <a:r>
              <a:rPr lang="en-US" dirty="0"/>
              <a:t>		// 50 gets printed out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functions that are async and use callbacks don't return anything right away.</a:t>
            </a:r>
          </a:p>
          <a:p>
            <a:pPr marL="0" indent="0">
              <a:buNone/>
            </a:pPr>
            <a:r>
              <a:rPr lang="en-US" dirty="0"/>
              <a:t>		var photo = </a:t>
            </a:r>
            <a:r>
              <a:rPr lang="en-US" dirty="0" err="1"/>
              <a:t>downloadPhoto</a:t>
            </a:r>
            <a:r>
              <a:rPr lang="en-US" dirty="0"/>
              <a:t>('http://coolcats.com/cat.gif’)</a:t>
            </a:r>
          </a:p>
          <a:p>
            <a:pPr marL="0" indent="0">
              <a:buNone/>
            </a:pPr>
            <a:r>
              <a:rPr lang="en-US" dirty="0"/>
              <a:t>		// photo is 'undefined’!</a:t>
            </a:r>
          </a:p>
          <a:p>
            <a:endParaRPr lang="en-US" dirty="0"/>
          </a:p>
          <a:p>
            <a:r>
              <a:rPr lang="en-US" dirty="0"/>
              <a:t>In this case the gif might take a very long time to download, and you don't want your program to pause (aka 'block') while waiting for the download to finish.</a:t>
            </a:r>
          </a:p>
        </p:txBody>
      </p:sp>
    </p:spTree>
    <p:extLst>
      <p:ext uri="{BB962C8B-B14F-4D97-AF65-F5344CB8AC3E}">
        <p14:creationId xmlns:p14="http://schemas.microsoft.com/office/powerpoint/2010/main" val="18235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811" y="623336"/>
            <a:ext cx="8652197" cy="6069011"/>
          </a:xfrm>
        </p:spPr>
        <p:txBody>
          <a:bodyPr>
            <a:normAutofit/>
          </a:bodyPr>
          <a:lstStyle/>
          <a:p>
            <a:r>
              <a:rPr lang="en-US" dirty="0"/>
              <a:t>Store the code that should run after the download is complete in a function.</a:t>
            </a:r>
          </a:p>
          <a:p>
            <a:r>
              <a:rPr lang="en-US" dirty="0"/>
              <a:t> This is the callback!</a:t>
            </a:r>
          </a:p>
          <a:p>
            <a:r>
              <a:rPr lang="en-US" dirty="0"/>
              <a:t>Give it to the </a:t>
            </a:r>
            <a:r>
              <a:rPr lang="en-US" dirty="0" err="1"/>
              <a:t>downloadPhoto</a:t>
            </a:r>
            <a:r>
              <a:rPr lang="en-US" dirty="0"/>
              <a:t> function and it will run your callback (e.g. 'call you back later') when the download is complete, and pass in the photo (or an error if something went wrong).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FF0000"/>
                </a:solidFill>
              </a:rPr>
              <a:t>downloadPhoto</a:t>
            </a:r>
            <a:r>
              <a:rPr lang="en-US" sz="1900" dirty="0">
                <a:solidFill>
                  <a:srgbClr val="FF0000"/>
                </a:solidFill>
              </a:rPr>
              <a:t>('http://coolcats.com/cat.gif', </a:t>
            </a:r>
            <a:r>
              <a:rPr lang="en-US" sz="1900" dirty="0" err="1">
                <a:solidFill>
                  <a:srgbClr val="FF0000"/>
                </a:solidFill>
              </a:rPr>
              <a:t>handlePhoto</a:t>
            </a:r>
            <a:r>
              <a:rPr lang="en-US" sz="19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function </a:t>
            </a:r>
            <a:r>
              <a:rPr lang="en-US" sz="1900" dirty="0" err="1">
                <a:solidFill>
                  <a:srgbClr val="FF0000"/>
                </a:solidFill>
              </a:rPr>
              <a:t>handlePhoto</a:t>
            </a:r>
            <a:r>
              <a:rPr lang="en-US" sz="1900" dirty="0">
                <a:solidFill>
                  <a:srgbClr val="FF0000"/>
                </a:solidFill>
              </a:rPr>
              <a:t> (error, photo)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  if (error) </a:t>
            </a:r>
            <a:r>
              <a:rPr lang="en-US" sz="1900" dirty="0" err="1">
                <a:solidFill>
                  <a:srgbClr val="FF0000"/>
                </a:solidFill>
              </a:rPr>
              <a:t>console.error</a:t>
            </a:r>
            <a:r>
              <a:rPr lang="en-US" sz="1900" dirty="0">
                <a:solidFill>
                  <a:srgbClr val="FF0000"/>
                </a:solidFill>
              </a:rPr>
              <a:t>('Download error!', error)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  else console.log('Download finished', photo)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console.log('Download started')</a:t>
            </a:r>
          </a:p>
        </p:txBody>
      </p:sp>
    </p:spTree>
    <p:extLst>
      <p:ext uri="{BB962C8B-B14F-4D97-AF65-F5344CB8AC3E}">
        <p14:creationId xmlns:p14="http://schemas.microsoft.com/office/powerpoint/2010/main" val="233465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Three major things happen.</a:t>
            </a:r>
          </a:p>
          <a:p>
            <a:r>
              <a:rPr lang="en-US" dirty="0"/>
              <a:t> First the </a:t>
            </a:r>
            <a:r>
              <a:rPr lang="en-US" dirty="0" err="1"/>
              <a:t>handlePhoto</a:t>
            </a:r>
            <a:r>
              <a:rPr lang="en-US" dirty="0"/>
              <a:t> function is declared, then the </a:t>
            </a:r>
            <a:r>
              <a:rPr lang="en-US" dirty="0" err="1"/>
              <a:t>downloadPhoto</a:t>
            </a:r>
            <a:r>
              <a:rPr lang="en-US" dirty="0"/>
              <a:t> function is invoked and passed the </a:t>
            </a:r>
            <a:r>
              <a:rPr lang="en-US" dirty="0" err="1"/>
              <a:t>handlePhoto</a:t>
            </a:r>
            <a:r>
              <a:rPr lang="en-US" dirty="0"/>
              <a:t> as its callback, and finally 'Download started' is printed out.</a:t>
            </a:r>
          </a:p>
          <a:p>
            <a:r>
              <a:rPr lang="en-US" dirty="0"/>
              <a:t>Note that the </a:t>
            </a:r>
            <a:r>
              <a:rPr lang="en-US" dirty="0" err="1"/>
              <a:t>handlePhoto</a:t>
            </a:r>
            <a:r>
              <a:rPr lang="en-US" dirty="0"/>
              <a:t> is not invoked yet, it is just created and passed as a callback into </a:t>
            </a:r>
            <a:r>
              <a:rPr lang="en-US" dirty="0" err="1"/>
              <a:t>downloadPhoto</a:t>
            </a:r>
            <a:r>
              <a:rPr lang="en-US" dirty="0"/>
              <a:t>.</a:t>
            </a:r>
          </a:p>
          <a:p>
            <a:r>
              <a:rPr lang="en-US" dirty="0"/>
              <a:t> But it won't run until </a:t>
            </a:r>
            <a:r>
              <a:rPr lang="en-US" dirty="0" err="1"/>
              <a:t>downloadPhoto</a:t>
            </a:r>
            <a:r>
              <a:rPr lang="en-US" dirty="0"/>
              <a:t> finishes doing its task, which could take a long time depending on how fast the Internet connection is.</a:t>
            </a:r>
          </a:p>
          <a:p>
            <a:r>
              <a:rPr lang="en-US" dirty="0"/>
              <a:t>This example is meant to illustrate two important concepts:</a:t>
            </a:r>
          </a:p>
          <a:p>
            <a:r>
              <a:rPr lang="en-US" dirty="0"/>
              <a:t>The </a:t>
            </a:r>
            <a:r>
              <a:rPr lang="en-US" dirty="0" err="1"/>
              <a:t>handlePhoto</a:t>
            </a:r>
            <a:r>
              <a:rPr lang="en-US" dirty="0"/>
              <a:t> callback is just a way to store some things to do at a later time</a:t>
            </a:r>
          </a:p>
          <a:p>
            <a:r>
              <a:rPr lang="en-US" dirty="0"/>
              <a:t>The order in which things happen does not read top-to-bottom, it jumps around based on when things complete</a:t>
            </a:r>
          </a:p>
        </p:txBody>
      </p:sp>
    </p:spTree>
    <p:extLst>
      <p:ext uri="{BB962C8B-B14F-4D97-AF65-F5344CB8AC3E}">
        <p14:creationId xmlns:p14="http://schemas.microsoft.com/office/powerpoint/2010/main" val="326403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6219" y="267871"/>
            <a:ext cx="857733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one() {</a:t>
            </a:r>
          </a:p>
          <a:p>
            <a:r>
              <a:rPr lang="en-US" dirty="0"/>
              <a:t>  </a:t>
            </a:r>
            <a:r>
              <a:rPr lang="en-US" dirty="0" err="1"/>
              <a:t>setTimeout</a:t>
            </a:r>
            <a:r>
              <a:rPr lang="en-US" dirty="0"/>
              <a:t>(function() {</a:t>
            </a:r>
          </a:p>
          <a:p>
            <a:r>
              <a:rPr lang="en-US" dirty="0"/>
              <a:t>    console.log('1. First thing calling Second thing');</a:t>
            </a:r>
          </a:p>
          <a:p>
            <a:r>
              <a:rPr lang="en-US" dirty="0"/>
              <a:t>    two();</a:t>
            </a:r>
          </a:p>
          <a:p>
            <a:r>
              <a:rPr lang="en-US" dirty="0"/>
              <a:t>  }, 2000);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function two() {</a:t>
            </a:r>
          </a:p>
          <a:p>
            <a:r>
              <a:rPr lang="en-US" dirty="0"/>
              <a:t>  console.log('2. Second thing');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function three() {</a:t>
            </a:r>
          </a:p>
          <a:p>
            <a:r>
              <a:rPr lang="en-US" dirty="0"/>
              <a:t>  </a:t>
            </a:r>
            <a:r>
              <a:rPr lang="en-US" dirty="0" err="1"/>
              <a:t>setTimeout</a:t>
            </a:r>
            <a:r>
              <a:rPr lang="en-US" dirty="0"/>
              <a:t>(function() {</a:t>
            </a:r>
          </a:p>
          <a:p>
            <a:r>
              <a:rPr lang="en-US" dirty="0"/>
              <a:t>    console.log('3. Third thing calling fourth thing');</a:t>
            </a:r>
          </a:p>
          <a:p>
            <a:r>
              <a:rPr lang="en-US" dirty="0"/>
              <a:t>    four();</a:t>
            </a:r>
          </a:p>
          <a:p>
            <a:r>
              <a:rPr lang="en-US" dirty="0"/>
              <a:t>  }, 1000);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function four() {</a:t>
            </a:r>
          </a:p>
          <a:p>
            <a:r>
              <a:rPr lang="en-US" dirty="0"/>
              <a:t>  console.log('4. Fourth thing');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one();</a:t>
            </a:r>
          </a:p>
          <a:p>
            <a:r>
              <a:rPr lang="en-US" dirty="0"/>
              <a:t>three();</a:t>
            </a:r>
          </a:p>
          <a:p>
            <a:r>
              <a:rPr lang="en-US" dirty="0"/>
              <a:t>// "3. Third thing calling fourth thing"</a:t>
            </a:r>
          </a:p>
          <a:p>
            <a:r>
              <a:rPr lang="en-US" dirty="0"/>
              <a:t>// "4. Fourth thing"</a:t>
            </a:r>
          </a:p>
          <a:p>
            <a:r>
              <a:rPr lang="en-US" dirty="0"/>
              <a:t>// "1. First thing calling Second thing"</a:t>
            </a:r>
          </a:p>
          <a:p>
            <a:r>
              <a:rPr lang="en-US" dirty="0"/>
              <a:t>// "2. Second thing"</a:t>
            </a:r>
          </a:p>
        </p:txBody>
      </p:sp>
    </p:spTree>
    <p:extLst>
      <p:ext uri="{BB962C8B-B14F-4D97-AF65-F5344CB8AC3E}">
        <p14:creationId xmlns:p14="http://schemas.microsoft.com/office/powerpoint/2010/main" val="3569307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611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Callbacks in javascript </vt:lpstr>
      <vt:lpstr>What are callbacks? </vt:lpstr>
      <vt:lpstr>PowerPoint Presentation</vt:lpstr>
      <vt:lpstr>PowerPoint Presentation</vt:lpstr>
      <vt:lpstr>Example Explained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Callbacks in javascript </dc:title>
  <dc:creator>User</dc:creator>
  <cp:lastModifiedBy>anju munoth</cp:lastModifiedBy>
  <cp:revision>9</cp:revision>
  <dcterms:created xsi:type="dcterms:W3CDTF">2019-01-07T02:53:59Z</dcterms:created>
  <dcterms:modified xsi:type="dcterms:W3CDTF">2020-05-18T00:08:24Z</dcterms:modified>
</cp:coreProperties>
</file>