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7" r:id="rId5"/>
    <p:sldId id="268" r:id="rId6"/>
    <p:sldId id="270" r:id="rId7"/>
    <p:sldId id="269" r:id="rId8"/>
    <p:sldId id="258" r:id="rId9"/>
    <p:sldId id="272" r:id="rId10"/>
    <p:sldId id="271" r:id="rId11"/>
    <p:sldId id="259" r:id="rId12"/>
    <p:sldId id="260" r:id="rId13"/>
    <p:sldId id="261"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DB00C0-D3C1-4B2A-9758-27A44F8BB15A}" type="doc">
      <dgm:prSet loTypeId="urn:microsoft.com/office/officeart/2005/8/layout/list1" loCatId="list" qsTypeId="urn:microsoft.com/office/officeart/2005/8/quickstyle/simple2" qsCatId="simple" csTypeId="urn:microsoft.com/office/officeart/2005/8/colors/colorful2" csCatId="colorful"/>
      <dgm:spPr/>
      <dgm:t>
        <a:bodyPr/>
        <a:lstStyle/>
        <a:p>
          <a:endParaRPr lang="en-US"/>
        </a:p>
      </dgm:t>
    </dgm:pt>
    <dgm:pt modelId="{5358E9B4-F5E2-48DF-AC5F-971208B2C379}">
      <dgm:prSet/>
      <dgm:spPr/>
      <dgm:t>
        <a:bodyPr/>
        <a:lstStyle/>
        <a:p>
          <a:r>
            <a:rPr lang="en-IN"/>
            <a:t>Following is the list of valid rrtypes used by dns.resolve() method −</a:t>
          </a:r>
          <a:endParaRPr lang="en-US"/>
        </a:p>
      </dgm:t>
    </dgm:pt>
    <dgm:pt modelId="{2C5EF962-930A-4344-8238-0BB30F287421}" type="parTrans" cxnId="{FA28595C-9298-4484-9834-EE7465A8113E}">
      <dgm:prSet/>
      <dgm:spPr/>
      <dgm:t>
        <a:bodyPr/>
        <a:lstStyle/>
        <a:p>
          <a:endParaRPr lang="en-US"/>
        </a:p>
      </dgm:t>
    </dgm:pt>
    <dgm:pt modelId="{289CAE80-736C-479E-B817-BCCCDDC85B93}" type="sibTrans" cxnId="{FA28595C-9298-4484-9834-EE7465A8113E}">
      <dgm:prSet/>
      <dgm:spPr/>
      <dgm:t>
        <a:bodyPr/>
        <a:lstStyle/>
        <a:p>
          <a:endParaRPr lang="en-US"/>
        </a:p>
      </dgm:t>
    </dgm:pt>
    <dgm:pt modelId="{B5637713-E61E-44CB-93A0-2041D8E276A9}">
      <dgm:prSet/>
      <dgm:spPr/>
      <dgm:t>
        <a:bodyPr/>
        <a:lstStyle/>
        <a:p>
          <a:r>
            <a:rPr lang="en-IN"/>
            <a:t>A − IPV4 addresses, default</a:t>
          </a:r>
          <a:endParaRPr lang="en-US"/>
        </a:p>
      </dgm:t>
    </dgm:pt>
    <dgm:pt modelId="{0DCFD8AB-5B6B-4417-A014-CA4602E5957F}" type="parTrans" cxnId="{83410DB8-99DF-45A1-850B-435E37BAD117}">
      <dgm:prSet/>
      <dgm:spPr/>
      <dgm:t>
        <a:bodyPr/>
        <a:lstStyle/>
        <a:p>
          <a:endParaRPr lang="en-US"/>
        </a:p>
      </dgm:t>
    </dgm:pt>
    <dgm:pt modelId="{9A4C6FEA-29E5-4348-BC27-6BA440D05A67}" type="sibTrans" cxnId="{83410DB8-99DF-45A1-850B-435E37BAD117}">
      <dgm:prSet/>
      <dgm:spPr/>
      <dgm:t>
        <a:bodyPr/>
        <a:lstStyle/>
        <a:p>
          <a:endParaRPr lang="en-US"/>
        </a:p>
      </dgm:t>
    </dgm:pt>
    <dgm:pt modelId="{FE45AE02-DD72-4848-84E0-A350AB136508}">
      <dgm:prSet/>
      <dgm:spPr/>
      <dgm:t>
        <a:bodyPr/>
        <a:lstStyle/>
        <a:p>
          <a:r>
            <a:rPr lang="en-IN" dirty="0"/>
            <a:t>AAAA − IPV6 addresses</a:t>
          </a:r>
          <a:endParaRPr lang="en-US" dirty="0"/>
        </a:p>
      </dgm:t>
    </dgm:pt>
    <dgm:pt modelId="{37022F3C-E146-436A-9725-D68DB29365A5}" type="parTrans" cxnId="{D42D2EB3-72BD-4701-8855-398AE10F9A9A}">
      <dgm:prSet/>
      <dgm:spPr/>
      <dgm:t>
        <a:bodyPr/>
        <a:lstStyle/>
        <a:p>
          <a:endParaRPr lang="en-US"/>
        </a:p>
      </dgm:t>
    </dgm:pt>
    <dgm:pt modelId="{642E9B56-8B96-4EC3-B708-64174F05EA86}" type="sibTrans" cxnId="{D42D2EB3-72BD-4701-8855-398AE10F9A9A}">
      <dgm:prSet/>
      <dgm:spPr/>
      <dgm:t>
        <a:bodyPr/>
        <a:lstStyle/>
        <a:p>
          <a:endParaRPr lang="en-US"/>
        </a:p>
      </dgm:t>
    </dgm:pt>
    <dgm:pt modelId="{A19EB24D-523B-4DDE-91EF-705615583A0C}">
      <dgm:prSet/>
      <dgm:spPr/>
      <dgm:t>
        <a:bodyPr/>
        <a:lstStyle/>
        <a:p>
          <a:r>
            <a:rPr lang="en-IN"/>
            <a:t>MX − mail exchange records</a:t>
          </a:r>
          <a:endParaRPr lang="en-US"/>
        </a:p>
      </dgm:t>
    </dgm:pt>
    <dgm:pt modelId="{A0F51D1A-7A60-486B-AC32-C2531E91F450}" type="parTrans" cxnId="{3DD62A2A-3E0F-4617-A83F-9C8AB5EAB03A}">
      <dgm:prSet/>
      <dgm:spPr/>
      <dgm:t>
        <a:bodyPr/>
        <a:lstStyle/>
        <a:p>
          <a:endParaRPr lang="en-US"/>
        </a:p>
      </dgm:t>
    </dgm:pt>
    <dgm:pt modelId="{1A7EEF2F-0A55-402A-8A02-FE713E998807}" type="sibTrans" cxnId="{3DD62A2A-3E0F-4617-A83F-9C8AB5EAB03A}">
      <dgm:prSet/>
      <dgm:spPr/>
      <dgm:t>
        <a:bodyPr/>
        <a:lstStyle/>
        <a:p>
          <a:endParaRPr lang="en-US"/>
        </a:p>
      </dgm:t>
    </dgm:pt>
    <dgm:pt modelId="{1D5FC489-E1D4-478B-B6AA-5C4AC4C44284}">
      <dgm:prSet/>
      <dgm:spPr/>
      <dgm:t>
        <a:bodyPr/>
        <a:lstStyle/>
        <a:p>
          <a:r>
            <a:rPr lang="en-IN"/>
            <a:t>TXT − text records</a:t>
          </a:r>
          <a:endParaRPr lang="en-US"/>
        </a:p>
      </dgm:t>
    </dgm:pt>
    <dgm:pt modelId="{E24FEC22-E79D-49A6-9076-8827D3DB2D04}" type="parTrans" cxnId="{5045BA54-6819-4940-BA3A-6F42A15E4D17}">
      <dgm:prSet/>
      <dgm:spPr/>
      <dgm:t>
        <a:bodyPr/>
        <a:lstStyle/>
        <a:p>
          <a:endParaRPr lang="en-US"/>
        </a:p>
      </dgm:t>
    </dgm:pt>
    <dgm:pt modelId="{487910E5-2455-4625-9059-CE492B1DEAD6}" type="sibTrans" cxnId="{5045BA54-6819-4940-BA3A-6F42A15E4D17}">
      <dgm:prSet/>
      <dgm:spPr/>
      <dgm:t>
        <a:bodyPr/>
        <a:lstStyle/>
        <a:p>
          <a:endParaRPr lang="en-US"/>
        </a:p>
      </dgm:t>
    </dgm:pt>
    <dgm:pt modelId="{2845D05F-8026-4C20-9993-2D7E1FD4D254}">
      <dgm:prSet/>
      <dgm:spPr/>
      <dgm:t>
        <a:bodyPr/>
        <a:lstStyle/>
        <a:p>
          <a:r>
            <a:rPr lang="en-IN"/>
            <a:t>SRV − SRV records</a:t>
          </a:r>
          <a:endParaRPr lang="en-US"/>
        </a:p>
      </dgm:t>
    </dgm:pt>
    <dgm:pt modelId="{CA242516-2780-4150-9B25-0C156FEC3588}" type="parTrans" cxnId="{AFBCA89E-9F86-4985-82E4-FD5B6E18B5E6}">
      <dgm:prSet/>
      <dgm:spPr/>
      <dgm:t>
        <a:bodyPr/>
        <a:lstStyle/>
        <a:p>
          <a:endParaRPr lang="en-US"/>
        </a:p>
      </dgm:t>
    </dgm:pt>
    <dgm:pt modelId="{0F8A6BEE-9668-4A66-A851-135FBDF37A12}" type="sibTrans" cxnId="{AFBCA89E-9F86-4985-82E4-FD5B6E18B5E6}">
      <dgm:prSet/>
      <dgm:spPr/>
      <dgm:t>
        <a:bodyPr/>
        <a:lstStyle/>
        <a:p>
          <a:endParaRPr lang="en-US"/>
        </a:p>
      </dgm:t>
    </dgm:pt>
    <dgm:pt modelId="{FA022FAC-E3EB-4481-B485-27FA148F2824}">
      <dgm:prSet/>
      <dgm:spPr/>
      <dgm:t>
        <a:bodyPr/>
        <a:lstStyle/>
        <a:p>
          <a:r>
            <a:rPr lang="en-IN"/>
            <a:t>PTR − used for reverse IP lookups</a:t>
          </a:r>
          <a:endParaRPr lang="en-US"/>
        </a:p>
      </dgm:t>
    </dgm:pt>
    <dgm:pt modelId="{09E0A20D-4969-419B-A1D5-A7EE863351DB}" type="parTrans" cxnId="{BA684EC9-60E6-48B7-91D6-C0ADAEA3D9C0}">
      <dgm:prSet/>
      <dgm:spPr/>
      <dgm:t>
        <a:bodyPr/>
        <a:lstStyle/>
        <a:p>
          <a:endParaRPr lang="en-US"/>
        </a:p>
      </dgm:t>
    </dgm:pt>
    <dgm:pt modelId="{68099486-9B2D-4630-AC9C-149AC558B969}" type="sibTrans" cxnId="{BA684EC9-60E6-48B7-91D6-C0ADAEA3D9C0}">
      <dgm:prSet/>
      <dgm:spPr/>
      <dgm:t>
        <a:bodyPr/>
        <a:lstStyle/>
        <a:p>
          <a:endParaRPr lang="en-US"/>
        </a:p>
      </dgm:t>
    </dgm:pt>
    <dgm:pt modelId="{F2713CD9-B356-4DCF-BB98-4CD5D5C2DA30}">
      <dgm:prSet/>
      <dgm:spPr/>
      <dgm:t>
        <a:bodyPr/>
        <a:lstStyle/>
        <a:p>
          <a:r>
            <a:rPr lang="en-IN"/>
            <a:t>NS − name server records</a:t>
          </a:r>
          <a:endParaRPr lang="en-US"/>
        </a:p>
      </dgm:t>
    </dgm:pt>
    <dgm:pt modelId="{0F951DB4-3A7F-47E3-9A8F-2DC942185C04}" type="parTrans" cxnId="{B46AC220-28B7-427A-8891-72AB0055C71B}">
      <dgm:prSet/>
      <dgm:spPr/>
      <dgm:t>
        <a:bodyPr/>
        <a:lstStyle/>
        <a:p>
          <a:endParaRPr lang="en-US"/>
        </a:p>
      </dgm:t>
    </dgm:pt>
    <dgm:pt modelId="{2CD9CE88-253D-4D76-9243-842BE2650995}" type="sibTrans" cxnId="{B46AC220-28B7-427A-8891-72AB0055C71B}">
      <dgm:prSet/>
      <dgm:spPr/>
      <dgm:t>
        <a:bodyPr/>
        <a:lstStyle/>
        <a:p>
          <a:endParaRPr lang="en-US"/>
        </a:p>
      </dgm:t>
    </dgm:pt>
    <dgm:pt modelId="{4F80B216-C7BC-4D2A-A773-0867874EE9F2}">
      <dgm:prSet/>
      <dgm:spPr/>
      <dgm:t>
        <a:bodyPr/>
        <a:lstStyle/>
        <a:p>
          <a:r>
            <a:rPr lang="en-IN"/>
            <a:t>CNAME − canonical name records</a:t>
          </a:r>
          <a:endParaRPr lang="en-US"/>
        </a:p>
      </dgm:t>
    </dgm:pt>
    <dgm:pt modelId="{1257A962-5CB3-4A19-8F67-E3F874E21F8B}" type="parTrans" cxnId="{CEF6EAA9-12FC-4991-BBAC-8FD71938F85A}">
      <dgm:prSet/>
      <dgm:spPr/>
      <dgm:t>
        <a:bodyPr/>
        <a:lstStyle/>
        <a:p>
          <a:endParaRPr lang="en-US"/>
        </a:p>
      </dgm:t>
    </dgm:pt>
    <dgm:pt modelId="{CAC5339E-FE37-42D1-8A35-4107B23996A6}" type="sibTrans" cxnId="{CEF6EAA9-12FC-4991-BBAC-8FD71938F85A}">
      <dgm:prSet/>
      <dgm:spPr/>
      <dgm:t>
        <a:bodyPr/>
        <a:lstStyle/>
        <a:p>
          <a:endParaRPr lang="en-US"/>
        </a:p>
      </dgm:t>
    </dgm:pt>
    <dgm:pt modelId="{3449FBDE-439D-4DC8-965A-2A99C30F7C08}">
      <dgm:prSet/>
      <dgm:spPr/>
      <dgm:t>
        <a:bodyPr/>
        <a:lstStyle/>
        <a:p>
          <a:r>
            <a:rPr lang="en-IN"/>
            <a:t>SOA − start of authority record</a:t>
          </a:r>
          <a:endParaRPr lang="en-US"/>
        </a:p>
      </dgm:t>
    </dgm:pt>
    <dgm:pt modelId="{274C338B-06A8-44AD-B50C-72A9F2C1FE81}" type="parTrans" cxnId="{8FF0EFF7-BE6B-423D-B912-B1B26B4CBE8A}">
      <dgm:prSet/>
      <dgm:spPr/>
      <dgm:t>
        <a:bodyPr/>
        <a:lstStyle/>
        <a:p>
          <a:endParaRPr lang="en-US"/>
        </a:p>
      </dgm:t>
    </dgm:pt>
    <dgm:pt modelId="{CE2BF5AD-E889-4654-8EFA-660A1212571C}" type="sibTrans" cxnId="{8FF0EFF7-BE6B-423D-B912-B1B26B4CBE8A}">
      <dgm:prSet/>
      <dgm:spPr/>
      <dgm:t>
        <a:bodyPr/>
        <a:lstStyle/>
        <a:p>
          <a:endParaRPr lang="en-US"/>
        </a:p>
      </dgm:t>
    </dgm:pt>
    <dgm:pt modelId="{093C0D06-1007-4B14-B5C0-EEB12EC24889}" type="pres">
      <dgm:prSet presAssocID="{0FDB00C0-D3C1-4B2A-9758-27A44F8BB15A}" presName="linear" presStyleCnt="0">
        <dgm:presLayoutVars>
          <dgm:dir/>
          <dgm:animLvl val="lvl"/>
          <dgm:resizeHandles val="exact"/>
        </dgm:presLayoutVars>
      </dgm:prSet>
      <dgm:spPr/>
    </dgm:pt>
    <dgm:pt modelId="{E8246CDD-EDA0-4E75-9C8F-BCD1372B33C6}" type="pres">
      <dgm:prSet presAssocID="{5358E9B4-F5E2-48DF-AC5F-971208B2C379}" presName="parentLin" presStyleCnt="0"/>
      <dgm:spPr/>
    </dgm:pt>
    <dgm:pt modelId="{0D2DE6B9-166B-41E6-88BB-3866982C7F2E}" type="pres">
      <dgm:prSet presAssocID="{5358E9B4-F5E2-48DF-AC5F-971208B2C379}" presName="parentLeftMargin" presStyleLbl="node1" presStyleIdx="0" presStyleCnt="1"/>
      <dgm:spPr/>
    </dgm:pt>
    <dgm:pt modelId="{7A6A67AF-FCBE-46F3-820B-5953761DA81D}" type="pres">
      <dgm:prSet presAssocID="{5358E9B4-F5E2-48DF-AC5F-971208B2C379}" presName="parentText" presStyleLbl="node1" presStyleIdx="0" presStyleCnt="1">
        <dgm:presLayoutVars>
          <dgm:chMax val="0"/>
          <dgm:bulletEnabled val="1"/>
        </dgm:presLayoutVars>
      </dgm:prSet>
      <dgm:spPr/>
    </dgm:pt>
    <dgm:pt modelId="{32DD77D1-0BA9-42F5-A21F-0582E93D8709}" type="pres">
      <dgm:prSet presAssocID="{5358E9B4-F5E2-48DF-AC5F-971208B2C379}" presName="negativeSpace" presStyleCnt="0"/>
      <dgm:spPr/>
    </dgm:pt>
    <dgm:pt modelId="{CF643792-3181-461C-8A3D-E6688C23813A}" type="pres">
      <dgm:prSet presAssocID="{5358E9B4-F5E2-48DF-AC5F-971208B2C379}" presName="childText" presStyleLbl="conFgAcc1" presStyleIdx="0" presStyleCnt="1">
        <dgm:presLayoutVars>
          <dgm:bulletEnabled val="1"/>
        </dgm:presLayoutVars>
      </dgm:prSet>
      <dgm:spPr/>
    </dgm:pt>
  </dgm:ptLst>
  <dgm:cxnLst>
    <dgm:cxn modelId="{C84D040E-C0A5-49F6-86F0-4980242D6A07}" type="presOf" srcId="{FE45AE02-DD72-4848-84E0-A350AB136508}" destId="{CF643792-3181-461C-8A3D-E6688C23813A}" srcOrd="0" destOrd="1" presId="urn:microsoft.com/office/officeart/2005/8/layout/list1"/>
    <dgm:cxn modelId="{DF404118-90F9-4733-98D8-8D2D0DDBB368}" type="presOf" srcId="{2845D05F-8026-4C20-9993-2D7E1FD4D254}" destId="{CF643792-3181-461C-8A3D-E6688C23813A}" srcOrd="0" destOrd="4" presId="urn:microsoft.com/office/officeart/2005/8/layout/list1"/>
    <dgm:cxn modelId="{B46AC220-28B7-427A-8891-72AB0055C71B}" srcId="{5358E9B4-F5E2-48DF-AC5F-971208B2C379}" destId="{F2713CD9-B356-4DCF-BB98-4CD5D5C2DA30}" srcOrd="6" destOrd="0" parTransId="{0F951DB4-3A7F-47E3-9A8F-2DC942185C04}" sibTransId="{2CD9CE88-253D-4D76-9243-842BE2650995}"/>
    <dgm:cxn modelId="{3DD62A2A-3E0F-4617-A83F-9C8AB5EAB03A}" srcId="{5358E9B4-F5E2-48DF-AC5F-971208B2C379}" destId="{A19EB24D-523B-4DDE-91EF-705615583A0C}" srcOrd="2" destOrd="0" parTransId="{A0F51D1A-7A60-486B-AC32-C2531E91F450}" sibTransId="{1A7EEF2F-0A55-402A-8A02-FE713E998807}"/>
    <dgm:cxn modelId="{A6BEE734-AA88-4424-8B38-D0A7D731AD0F}" type="presOf" srcId="{0FDB00C0-D3C1-4B2A-9758-27A44F8BB15A}" destId="{093C0D06-1007-4B14-B5C0-EEB12EC24889}" srcOrd="0" destOrd="0" presId="urn:microsoft.com/office/officeart/2005/8/layout/list1"/>
    <dgm:cxn modelId="{FA28595C-9298-4484-9834-EE7465A8113E}" srcId="{0FDB00C0-D3C1-4B2A-9758-27A44F8BB15A}" destId="{5358E9B4-F5E2-48DF-AC5F-971208B2C379}" srcOrd="0" destOrd="0" parTransId="{2C5EF962-930A-4344-8238-0BB30F287421}" sibTransId="{289CAE80-736C-479E-B817-BCCCDDC85B93}"/>
    <dgm:cxn modelId="{C869D25D-1498-4505-B2DD-1724CBC0296C}" type="presOf" srcId="{5358E9B4-F5E2-48DF-AC5F-971208B2C379}" destId="{0D2DE6B9-166B-41E6-88BB-3866982C7F2E}" srcOrd="0" destOrd="0" presId="urn:microsoft.com/office/officeart/2005/8/layout/list1"/>
    <dgm:cxn modelId="{B117F85E-C083-4010-B32B-1EE8C6BA5E6C}" type="presOf" srcId="{3449FBDE-439D-4DC8-965A-2A99C30F7C08}" destId="{CF643792-3181-461C-8A3D-E6688C23813A}" srcOrd="0" destOrd="8" presId="urn:microsoft.com/office/officeart/2005/8/layout/list1"/>
    <dgm:cxn modelId="{D7FB7A5F-CA83-4377-A130-5824BD52ED11}" type="presOf" srcId="{F2713CD9-B356-4DCF-BB98-4CD5D5C2DA30}" destId="{CF643792-3181-461C-8A3D-E6688C23813A}" srcOrd="0" destOrd="6" presId="urn:microsoft.com/office/officeart/2005/8/layout/list1"/>
    <dgm:cxn modelId="{5D3DA441-D50F-4849-9CFB-B8CB123B9EC3}" type="presOf" srcId="{A19EB24D-523B-4DDE-91EF-705615583A0C}" destId="{CF643792-3181-461C-8A3D-E6688C23813A}" srcOrd="0" destOrd="2" presId="urn:microsoft.com/office/officeart/2005/8/layout/list1"/>
    <dgm:cxn modelId="{9C6EDA53-4B2F-4417-B958-4429E30623F0}" type="presOf" srcId="{4F80B216-C7BC-4D2A-A773-0867874EE9F2}" destId="{CF643792-3181-461C-8A3D-E6688C23813A}" srcOrd="0" destOrd="7" presId="urn:microsoft.com/office/officeart/2005/8/layout/list1"/>
    <dgm:cxn modelId="{5045BA54-6819-4940-BA3A-6F42A15E4D17}" srcId="{5358E9B4-F5E2-48DF-AC5F-971208B2C379}" destId="{1D5FC489-E1D4-478B-B6AA-5C4AC4C44284}" srcOrd="3" destOrd="0" parTransId="{E24FEC22-E79D-49A6-9076-8827D3DB2D04}" sibTransId="{487910E5-2455-4625-9059-CE492B1DEAD6}"/>
    <dgm:cxn modelId="{AFBCA89E-9F86-4985-82E4-FD5B6E18B5E6}" srcId="{5358E9B4-F5E2-48DF-AC5F-971208B2C379}" destId="{2845D05F-8026-4C20-9993-2D7E1FD4D254}" srcOrd="4" destOrd="0" parTransId="{CA242516-2780-4150-9B25-0C156FEC3588}" sibTransId="{0F8A6BEE-9668-4A66-A851-135FBDF37A12}"/>
    <dgm:cxn modelId="{438958A3-D945-4C0B-B897-3BD593BBEA4C}" type="presOf" srcId="{5358E9B4-F5E2-48DF-AC5F-971208B2C379}" destId="{7A6A67AF-FCBE-46F3-820B-5953761DA81D}" srcOrd="1" destOrd="0" presId="urn:microsoft.com/office/officeart/2005/8/layout/list1"/>
    <dgm:cxn modelId="{CEF6EAA9-12FC-4991-BBAC-8FD71938F85A}" srcId="{5358E9B4-F5E2-48DF-AC5F-971208B2C379}" destId="{4F80B216-C7BC-4D2A-A773-0867874EE9F2}" srcOrd="7" destOrd="0" parTransId="{1257A962-5CB3-4A19-8F67-E3F874E21F8B}" sibTransId="{CAC5339E-FE37-42D1-8A35-4107B23996A6}"/>
    <dgm:cxn modelId="{D42D2EB3-72BD-4701-8855-398AE10F9A9A}" srcId="{5358E9B4-F5E2-48DF-AC5F-971208B2C379}" destId="{FE45AE02-DD72-4848-84E0-A350AB136508}" srcOrd="1" destOrd="0" parTransId="{37022F3C-E146-436A-9725-D68DB29365A5}" sibTransId="{642E9B56-8B96-4EC3-B708-64174F05EA86}"/>
    <dgm:cxn modelId="{83410DB8-99DF-45A1-850B-435E37BAD117}" srcId="{5358E9B4-F5E2-48DF-AC5F-971208B2C379}" destId="{B5637713-E61E-44CB-93A0-2041D8E276A9}" srcOrd="0" destOrd="0" parTransId="{0DCFD8AB-5B6B-4417-A014-CA4602E5957F}" sibTransId="{9A4C6FEA-29E5-4348-BC27-6BA440D05A67}"/>
    <dgm:cxn modelId="{BA684EC9-60E6-48B7-91D6-C0ADAEA3D9C0}" srcId="{5358E9B4-F5E2-48DF-AC5F-971208B2C379}" destId="{FA022FAC-E3EB-4481-B485-27FA148F2824}" srcOrd="5" destOrd="0" parTransId="{09E0A20D-4969-419B-A1D5-A7EE863351DB}" sibTransId="{68099486-9B2D-4630-AC9C-149AC558B969}"/>
    <dgm:cxn modelId="{FF5A3BD9-073B-4964-9D48-953DB098CF8F}" type="presOf" srcId="{FA022FAC-E3EB-4481-B485-27FA148F2824}" destId="{CF643792-3181-461C-8A3D-E6688C23813A}" srcOrd="0" destOrd="5" presId="urn:microsoft.com/office/officeart/2005/8/layout/list1"/>
    <dgm:cxn modelId="{778A91D9-9AE8-4E36-A91E-D528539E9499}" type="presOf" srcId="{1D5FC489-E1D4-478B-B6AA-5C4AC4C44284}" destId="{CF643792-3181-461C-8A3D-E6688C23813A}" srcOrd="0" destOrd="3" presId="urn:microsoft.com/office/officeart/2005/8/layout/list1"/>
    <dgm:cxn modelId="{1FDD7AE9-3A0B-498E-B461-4B0ADBA95A8A}" type="presOf" srcId="{B5637713-E61E-44CB-93A0-2041D8E276A9}" destId="{CF643792-3181-461C-8A3D-E6688C23813A}" srcOrd="0" destOrd="0" presId="urn:microsoft.com/office/officeart/2005/8/layout/list1"/>
    <dgm:cxn modelId="{8FF0EFF7-BE6B-423D-B912-B1B26B4CBE8A}" srcId="{5358E9B4-F5E2-48DF-AC5F-971208B2C379}" destId="{3449FBDE-439D-4DC8-965A-2A99C30F7C08}" srcOrd="8" destOrd="0" parTransId="{274C338B-06A8-44AD-B50C-72A9F2C1FE81}" sibTransId="{CE2BF5AD-E889-4654-8EFA-660A1212571C}"/>
    <dgm:cxn modelId="{A1738DE4-62EC-479B-91A7-A47F9791E538}" type="presParOf" srcId="{093C0D06-1007-4B14-B5C0-EEB12EC24889}" destId="{E8246CDD-EDA0-4E75-9C8F-BCD1372B33C6}" srcOrd="0" destOrd="0" presId="urn:microsoft.com/office/officeart/2005/8/layout/list1"/>
    <dgm:cxn modelId="{3BFB39A1-B80D-48BA-8770-B0739FBB16E1}" type="presParOf" srcId="{E8246CDD-EDA0-4E75-9C8F-BCD1372B33C6}" destId="{0D2DE6B9-166B-41E6-88BB-3866982C7F2E}" srcOrd="0" destOrd="0" presId="urn:microsoft.com/office/officeart/2005/8/layout/list1"/>
    <dgm:cxn modelId="{F5482B8C-E1C7-414F-BFB7-9FCC269F2E93}" type="presParOf" srcId="{E8246CDD-EDA0-4E75-9C8F-BCD1372B33C6}" destId="{7A6A67AF-FCBE-46F3-820B-5953761DA81D}" srcOrd="1" destOrd="0" presId="urn:microsoft.com/office/officeart/2005/8/layout/list1"/>
    <dgm:cxn modelId="{CEFBF32F-90E0-4607-A415-FF3521FB0A5B}" type="presParOf" srcId="{093C0D06-1007-4B14-B5C0-EEB12EC24889}" destId="{32DD77D1-0BA9-42F5-A21F-0582E93D8709}" srcOrd="1" destOrd="0" presId="urn:microsoft.com/office/officeart/2005/8/layout/list1"/>
    <dgm:cxn modelId="{46A8A379-4208-4496-A54D-68C8A8A47075}" type="presParOf" srcId="{093C0D06-1007-4B14-B5C0-EEB12EC24889}" destId="{CF643792-3181-461C-8A3D-E6688C23813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B7044D-1C20-4D7F-98DE-79E08605D342}"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FF6B4C6F-02F3-44B6-BA4A-4F39177D0B50}">
      <dgm:prSet custT="1"/>
      <dgm:spPr/>
      <dgm:t>
        <a:bodyPr/>
        <a:lstStyle/>
        <a:p>
          <a:r>
            <a:rPr lang="en-IN" sz="1200" b="1"/>
            <a:t>dns.NODATA − DNS server returned answer with no data.</a:t>
          </a:r>
          <a:endParaRPr lang="en-US" sz="1200" b="1"/>
        </a:p>
      </dgm:t>
    </dgm:pt>
    <dgm:pt modelId="{EB393CE3-860A-46D5-B6D2-C66D8974FE4E}" type="parTrans" cxnId="{0DFC4769-619B-4B5C-8DC2-0D7808B8D16D}">
      <dgm:prSet/>
      <dgm:spPr/>
      <dgm:t>
        <a:bodyPr/>
        <a:lstStyle/>
        <a:p>
          <a:endParaRPr lang="en-US"/>
        </a:p>
      </dgm:t>
    </dgm:pt>
    <dgm:pt modelId="{F7802D65-D7D1-4F0C-8788-79E2878DDE8B}" type="sibTrans" cxnId="{0DFC4769-619B-4B5C-8DC2-0D7808B8D16D}">
      <dgm:prSet/>
      <dgm:spPr/>
      <dgm:t>
        <a:bodyPr/>
        <a:lstStyle/>
        <a:p>
          <a:endParaRPr lang="en-US"/>
        </a:p>
      </dgm:t>
    </dgm:pt>
    <dgm:pt modelId="{B46A651E-4428-4693-858C-306F5387A6B8}">
      <dgm:prSet custT="1"/>
      <dgm:spPr/>
      <dgm:t>
        <a:bodyPr/>
        <a:lstStyle/>
        <a:p>
          <a:r>
            <a:rPr lang="en-IN" sz="1200" b="1"/>
            <a:t>dns.FORMERR − DNS server claims query was misformatted.</a:t>
          </a:r>
          <a:endParaRPr lang="en-US" sz="1200" b="1"/>
        </a:p>
      </dgm:t>
    </dgm:pt>
    <dgm:pt modelId="{9A330C87-B0B0-43AF-BD5D-C9D92561B483}" type="parTrans" cxnId="{FFBB90EA-8CEA-4BBE-BF6C-B0FEA42D5BE5}">
      <dgm:prSet/>
      <dgm:spPr/>
      <dgm:t>
        <a:bodyPr/>
        <a:lstStyle/>
        <a:p>
          <a:endParaRPr lang="en-US"/>
        </a:p>
      </dgm:t>
    </dgm:pt>
    <dgm:pt modelId="{CE0D3E94-6D25-496D-8CEF-59ADDBAF726D}" type="sibTrans" cxnId="{FFBB90EA-8CEA-4BBE-BF6C-B0FEA42D5BE5}">
      <dgm:prSet/>
      <dgm:spPr/>
      <dgm:t>
        <a:bodyPr/>
        <a:lstStyle/>
        <a:p>
          <a:endParaRPr lang="en-US"/>
        </a:p>
      </dgm:t>
    </dgm:pt>
    <dgm:pt modelId="{666428A9-A690-49EE-BB1C-BA2F9F5CCF8D}">
      <dgm:prSet custT="1"/>
      <dgm:spPr/>
      <dgm:t>
        <a:bodyPr/>
        <a:lstStyle/>
        <a:p>
          <a:r>
            <a:rPr lang="en-IN" sz="1200" b="1"/>
            <a:t>dns.SERVFAIL − DNS server returned general failure.</a:t>
          </a:r>
          <a:endParaRPr lang="en-US" sz="1200" b="1"/>
        </a:p>
      </dgm:t>
    </dgm:pt>
    <dgm:pt modelId="{E8B27F8C-3785-490A-B7FE-022B850E0227}" type="parTrans" cxnId="{CD791015-7951-447C-8D08-800616EF08E7}">
      <dgm:prSet/>
      <dgm:spPr/>
      <dgm:t>
        <a:bodyPr/>
        <a:lstStyle/>
        <a:p>
          <a:endParaRPr lang="en-US"/>
        </a:p>
      </dgm:t>
    </dgm:pt>
    <dgm:pt modelId="{3F6B2B8E-365B-4004-B6B5-8154792DED23}" type="sibTrans" cxnId="{CD791015-7951-447C-8D08-800616EF08E7}">
      <dgm:prSet/>
      <dgm:spPr/>
      <dgm:t>
        <a:bodyPr/>
        <a:lstStyle/>
        <a:p>
          <a:endParaRPr lang="en-US"/>
        </a:p>
      </dgm:t>
    </dgm:pt>
    <dgm:pt modelId="{C9601971-CB22-4558-9147-9974A1908AE7}">
      <dgm:prSet custT="1"/>
      <dgm:spPr/>
      <dgm:t>
        <a:bodyPr/>
        <a:lstStyle/>
        <a:p>
          <a:r>
            <a:rPr lang="en-IN" sz="1200" b="1"/>
            <a:t>dns.NOTFOUND − Domain name not found.</a:t>
          </a:r>
          <a:endParaRPr lang="en-US" sz="1200" b="1"/>
        </a:p>
      </dgm:t>
    </dgm:pt>
    <dgm:pt modelId="{E5EBAF8F-CAD2-4852-BE4D-FF24C786F422}" type="parTrans" cxnId="{B28650CF-1350-4871-B763-1770DA2571DB}">
      <dgm:prSet/>
      <dgm:spPr/>
      <dgm:t>
        <a:bodyPr/>
        <a:lstStyle/>
        <a:p>
          <a:endParaRPr lang="en-US"/>
        </a:p>
      </dgm:t>
    </dgm:pt>
    <dgm:pt modelId="{169FA911-06E6-40BE-A59F-C8964934319F}" type="sibTrans" cxnId="{B28650CF-1350-4871-B763-1770DA2571DB}">
      <dgm:prSet/>
      <dgm:spPr/>
      <dgm:t>
        <a:bodyPr/>
        <a:lstStyle/>
        <a:p>
          <a:endParaRPr lang="en-US"/>
        </a:p>
      </dgm:t>
    </dgm:pt>
    <dgm:pt modelId="{3BDE16C9-57F2-4ADA-B5C7-B7CCB90A9E44}">
      <dgm:prSet custT="1"/>
      <dgm:spPr/>
      <dgm:t>
        <a:bodyPr/>
        <a:lstStyle/>
        <a:p>
          <a:r>
            <a:rPr lang="en-IN" sz="1200" b="1"/>
            <a:t>dns.NOTIMP − DNS server does not implement requested operation.</a:t>
          </a:r>
          <a:endParaRPr lang="en-US" sz="1200" b="1"/>
        </a:p>
      </dgm:t>
    </dgm:pt>
    <dgm:pt modelId="{B55CA204-B34B-4BE0-BA25-107E900DF739}" type="parTrans" cxnId="{9954F026-5923-4EA1-A385-39987B6869C8}">
      <dgm:prSet/>
      <dgm:spPr/>
      <dgm:t>
        <a:bodyPr/>
        <a:lstStyle/>
        <a:p>
          <a:endParaRPr lang="en-US"/>
        </a:p>
      </dgm:t>
    </dgm:pt>
    <dgm:pt modelId="{4F62A869-AC03-4A9B-9433-77B246E64091}" type="sibTrans" cxnId="{9954F026-5923-4EA1-A385-39987B6869C8}">
      <dgm:prSet/>
      <dgm:spPr/>
      <dgm:t>
        <a:bodyPr/>
        <a:lstStyle/>
        <a:p>
          <a:endParaRPr lang="en-US"/>
        </a:p>
      </dgm:t>
    </dgm:pt>
    <dgm:pt modelId="{A5723DDE-0D74-464B-AEB4-6A43FD16308E}">
      <dgm:prSet custT="1"/>
      <dgm:spPr/>
      <dgm:t>
        <a:bodyPr/>
        <a:lstStyle/>
        <a:p>
          <a:r>
            <a:rPr lang="en-IN" sz="1200" b="1"/>
            <a:t>dns.REFUSED − DNS server refused query.</a:t>
          </a:r>
          <a:endParaRPr lang="en-US" sz="1200" b="1"/>
        </a:p>
      </dgm:t>
    </dgm:pt>
    <dgm:pt modelId="{1EAF44E9-A2A4-4582-A66E-46EC01427E8E}" type="parTrans" cxnId="{DF75129D-250E-4EF7-B0FF-E23B641FB109}">
      <dgm:prSet/>
      <dgm:spPr/>
      <dgm:t>
        <a:bodyPr/>
        <a:lstStyle/>
        <a:p>
          <a:endParaRPr lang="en-US"/>
        </a:p>
      </dgm:t>
    </dgm:pt>
    <dgm:pt modelId="{A4C8909F-E053-4DBC-90F7-78BE1A6AD416}" type="sibTrans" cxnId="{DF75129D-250E-4EF7-B0FF-E23B641FB109}">
      <dgm:prSet/>
      <dgm:spPr/>
      <dgm:t>
        <a:bodyPr/>
        <a:lstStyle/>
        <a:p>
          <a:endParaRPr lang="en-US"/>
        </a:p>
      </dgm:t>
    </dgm:pt>
    <dgm:pt modelId="{AE363ABA-8BAC-4871-B17B-9296CA6EA0A0}">
      <dgm:prSet custT="1"/>
      <dgm:spPr/>
      <dgm:t>
        <a:bodyPr/>
        <a:lstStyle/>
        <a:p>
          <a:r>
            <a:rPr lang="en-IN" sz="1200" b="1"/>
            <a:t>dns.BADQUERY − Misformatted DNS query.</a:t>
          </a:r>
          <a:endParaRPr lang="en-US" sz="1200" b="1"/>
        </a:p>
      </dgm:t>
    </dgm:pt>
    <dgm:pt modelId="{44D676F2-D9EF-4009-B5C3-3A40573DDE49}" type="parTrans" cxnId="{6491600B-6FFE-4749-BAD5-A59E643F447E}">
      <dgm:prSet/>
      <dgm:spPr/>
      <dgm:t>
        <a:bodyPr/>
        <a:lstStyle/>
        <a:p>
          <a:endParaRPr lang="en-US"/>
        </a:p>
      </dgm:t>
    </dgm:pt>
    <dgm:pt modelId="{1A02D34E-52F6-4285-B766-223F02F13994}" type="sibTrans" cxnId="{6491600B-6FFE-4749-BAD5-A59E643F447E}">
      <dgm:prSet/>
      <dgm:spPr/>
      <dgm:t>
        <a:bodyPr/>
        <a:lstStyle/>
        <a:p>
          <a:endParaRPr lang="en-US"/>
        </a:p>
      </dgm:t>
    </dgm:pt>
    <dgm:pt modelId="{831B54E1-1FC5-494D-BF6A-283F3A7C7919}">
      <dgm:prSet custT="1"/>
      <dgm:spPr/>
      <dgm:t>
        <a:bodyPr/>
        <a:lstStyle/>
        <a:p>
          <a:r>
            <a:rPr lang="en-IN" sz="1200" b="1"/>
            <a:t>dns.BADNAME − Misformatted hostname.</a:t>
          </a:r>
          <a:endParaRPr lang="en-US" sz="1200" b="1"/>
        </a:p>
      </dgm:t>
    </dgm:pt>
    <dgm:pt modelId="{BEE7C2A6-C769-4307-9397-793A583556BD}" type="parTrans" cxnId="{CEEC526B-ED85-4B8F-AC55-41DAC1A4AC68}">
      <dgm:prSet/>
      <dgm:spPr/>
      <dgm:t>
        <a:bodyPr/>
        <a:lstStyle/>
        <a:p>
          <a:endParaRPr lang="en-US"/>
        </a:p>
      </dgm:t>
    </dgm:pt>
    <dgm:pt modelId="{D220D03D-FD49-4117-99DE-02F9E9EEB527}" type="sibTrans" cxnId="{CEEC526B-ED85-4B8F-AC55-41DAC1A4AC68}">
      <dgm:prSet/>
      <dgm:spPr/>
      <dgm:t>
        <a:bodyPr/>
        <a:lstStyle/>
        <a:p>
          <a:endParaRPr lang="en-US"/>
        </a:p>
      </dgm:t>
    </dgm:pt>
    <dgm:pt modelId="{FE24595D-C3AB-4C93-92BF-7573F5B2AF0F}">
      <dgm:prSet custT="1"/>
      <dgm:spPr/>
      <dgm:t>
        <a:bodyPr/>
        <a:lstStyle/>
        <a:p>
          <a:r>
            <a:rPr lang="en-IN" sz="1200" b="1"/>
            <a:t>dns.BADFAMILY − Unsupported address family.</a:t>
          </a:r>
          <a:endParaRPr lang="en-US" sz="1200" b="1"/>
        </a:p>
      </dgm:t>
    </dgm:pt>
    <dgm:pt modelId="{8D8315E3-DAAF-4DAA-95C3-F27DF1FC106B}" type="parTrans" cxnId="{1A179294-B061-43C4-A3AD-71B34E17D4E6}">
      <dgm:prSet/>
      <dgm:spPr/>
      <dgm:t>
        <a:bodyPr/>
        <a:lstStyle/>
        <a:p>
          <a:endParaRPr lang="en-US"/>
        </a:p>
      </dgm:t>
    </dgm:pt>
    <dgm:pt modelId="{2568F04C-2764-48A5-B14E-B5B2DB903059}" type="sibTrans" cxnId="{1A179294-B061-43C4-A3AD-71B34E17D4E6}">
      <dgm:prSet/>
      <dgm:spPr/>
      <dgm:t>
        <a:bodyPr/>
        <a:lstStyle/>
        <a:p>
          <a:endParaRPr lang="en-US"/>
        </a:p>
      </dgm:t>
    </dgm:pt>
    <dgm:pt modelId="{973FC027-0FC7-4715-9D80-F5B7EF9D78D2}">
      <dgm:prSet custT="1"/>
      <dgm:spPr/>
      <dgm:t>
        <a:bodyPr/>
        <a:lstStyle/>
        <a:p>
          <a:r>
            <a:rPr lang="en-IN" sz="1200" b="1"/>
            <a:t>dns.BADRESP − Misformatted DNS reply.</a:t>
          </a:r>
          <a:endParaRPr lang="en-US" sz="1200" b="1"/>
        </a:p>
      </dgm:t>
    </dgm:pt>
    <dgm:pt modelId="{A9F0AB98-B9FD-4531-BC1B-83725F6F1008}" type="parTrans" cxnId="{2AFA5808-5189-46B1-AAC4-97682EC56B2A}">
      <dgm:prSet/>
      <dgm:spPr/>
      <dgm:t>
        <a:bodyPr/>
        <a:lstStyle/>
        <a:p>
          <a:endParaRPr lang="en-US"/>
        </a:p>
      </dgm:t>
    </dgm:pt>
    <dgm:pt modelId="{18982E6E-9476-4E2C-8B6D-B5BC17244E54}" type="sibTrans" cxnId="{2AFA5808-5189-46B1-AAC4-97682EC56B2A}">
      <dgm:prSet/>
      <dgm:spPr/>
      <dgm:t>
        <a:bodyPr/>
        <a:lstStyle/>
        <a:p>
          <a:endParaRPr lang="en-US"/>
        </a:p>
      </dgm:t>
    </dgm:pt>
    <dgm:pt modelId="{E426113B-1BC3-46A4-8DB2-83885630CE81}">
      <dgm:prSet custT="1"/>
      <dgm:spPr/>
      <dgm:t>
        <a:bodyPr/>
        <a:lstStyle/>
        <a:p>
          <a:r>
            <a:rPr lang="en-IN" sz="1200" b="1"/>
            <a:t>dns.CONNREFUSED − Could not contact DNS servers.</a:t>
          </a:r>
          <a:endParaRPr lang="en-US" sz="1200" b="1"/>
        </a:p>
      </dgm:t>
    </dgm:pt>
    <dgm:pt modelId="{C509A208-9071-4ED2-9BA7-9339FF3AB0DC}" type="parTrans" cxnId="{0C879984-37AA-4B41-A72F-3D3D973D8F3E}">
      <dgm:prSet/>
      <dgm:spPr/>
      <dgm:t>
        <a:bodyPr/>
        <a:lstStyle/>
        <a:p>
          <a:endParaRPr lang="en-US"/>
        </a:p>
      </dgm:t>
    </dgm:pt>
    <dgm:pt modelId="{E6728BC2-2BB7-4BD6-A212-9DCAA90D402A}" type="sibTrans" cxnId="{0C879984-37AA-4B41-A72F-3D3D973D8F3E}">
      <dgm:prSet/>
      <dgm:spPr/>
      <dgm:t>
        <a:bodyPr/>
        <a:lstStyle/>
        <a:p>
          <a:endParaRPr lang="en-US"/>
        </a:p>
      </dgm:t>
    </dgm:pt>
    <dgm:pt modelId="{3F3564E4-73D0-4811-8239-040C588E99E2}">
      <dgm:prSet custT="1"/>
      <dgm:spPr/>
      <dgm:t>
        <a:bodyPr/>
        <a:lstStyle/>
        <a:p>
          <a:r>
            <a:rPr lang="en-IN" sz="1200" b="1"/>
            <a:t>dns.TIMEOUT − Timeout while contacting DNS servers.</a:t>
          </a:r>
          <a:endParaRPr lang="en-US" sz="1200" b="1"/>
        </a:p>
      </dgm:t>
    </dgm:pt>
    <dgm:pt modelId="{FB7C1352-797F-4C1A-8532-64E1A3904784}" type="parTrans" cxnId="{F90D01DC-BA39-4E12-85DB-B64D31795158}">
      <dgm:prSet/>
      <dgm:spPr/>
      <dgm:t>
        <a:bodyPr/>
        <a:lstStyle/>
        <a:p>
          <a:endParaRPr lang="en-US"/>
        </a:p>
      </dgm:t>
    </dgm:pt>
    <dgm:pt modelId="{EF70CD0E-81DD-428B-8062-D52EAD3B5054}" type="sibTrans" cxnId="{F90D01DC-BA39-4E12-85DB-B64D31795158}">
      <dgm:prSet/>
      <dgm:spPr/>
      <dgm:t>
        <a:bodyPr/>
        <a:lstStyle/>
        <a:p>
          <a:endParaRPr lang="en-US"/>
        </a:p>
      </dgm:t>
    </dgm:pt>
    <dgm:pt modelId="{4777378B-9683-41D9-AA49-0583737D2E99}">
      <dgm:prSet custT="1"/>
      <dgm:spPr/>
      <dgm:t>
        <a:bodyPr/>
        <a:lstStyle/>
        <a:p>
          <a:r>
            <a:rPr lang="en-IN" sz="1200" b="1"/>
            <a:t>dns.EOF − End of file.</a:t>
          </a:r>
          <a:endParaRPr lang="en-US" sz="1200" b="1"/>
        </a:p>
      </dgm:t>
    </dgm:pt>
    <dgm:pt modelId="{A13B665A-BD0D-4B9B-916B-0146EED6AE20}" type="parTrans" cxnId="{D825FBC3-79D6-4618-A56E-E09BB6865EDE}">
      <dgm:prSet/>
      <dgm:spPr/>
      <dgm:t>
        <a:bodyPr/>
        <a:lstStyle/>
        <a:p>
          <a:endParaRPr lang="en-US"/>
        </a:p>
      </dgm:t>
    </dgm:pt>
    <dgm:pt modelId="{A2A0A74B-607A-48A5-9D9D-B68780FA6BF9}" type="sibTrans" cxnId="{D825FBC3-79D6-4618-A56E-E09BB6865EDE}">
      <dgm:prSet/>
      <dgm:spPr/>
      <dgm:t>
        <a:bodyPr/>
        <a:lstStyle/>
        <a:p>
          <a:endParaRPr lang="en-US"/>
        </a:p>
      </dgm:t>
    </dgm:pt>
    <dgm:pt modelId="{031BA050-9A11-43A8-A4D0-1F208F3A645C}">
      <dgm:prSet custT="1"/>
      <dgm:spPr/>
      <dgm:t>
        <a:bodyPr/>
        <a:lstStyle/>
        <a:p>
          <a:r>
            <a:rPr lang="en-IN" sz="1200" b="1"/>
            <a:t>dns.FILE − Error reading file.</a:t>
          </a:r>
          <a:endParaRPr lang="en-US" sz="1200" b="1"/>
        </a:p>
      </dgm:t>
    </dgm:pt>
    <dgm:pt modelId="{40301594-3834-407E-81F0-7FC3E9AA8630}" type="parTrans" cxnId="{437B75D7-E9CE-4360-B317-6267E8DA94FA}">
      <dgm:prSet/>
      <dgm:spPr/>
      <dgm:t>
        <a:bodyPr/>
        <a:lstStyle/>
        <a:p>
          <a:endParaRPr lang="en-US"/>
        </a:p>
      </dgm:t>
    </dgm:pt>
    <dgm:pt modelId="{EF3EF650-2769-4F53-99EF-E4AC717D6FD9}" type="sibTrans" cxnId="{437B75D7-E9CE-4360-B317-6267E8DA94FA}">
      <dgm:prSet/>
      <dgm:spPr/>
      <dgm:t>
        <a:bodyPr/>
        <a:lstStyle/>
        <a:p>
          <a:endParaRPr lang="en-US"/>
        </a:p>
      </dgm:t>
    </dgm:pt>
    <dgm:pt modelId="{604093E6-B329-48FC-A9C6-A36916B23268}">
      <dgm:prSet custT="1"/>
      <dgm:spPr/>
      <dgm:t>
        <a:bodyPr/>
        <a:lstStyle/>
        <a:p>
          <a:r>
            <a:rPr lang="en-IN" sz="1200" b="1"/>
            <a:t>dns.NOMEM − Out of memory.</a:t>
          </a:r>
          <a:endParaRPr lang="en-US" sz="1200" b="1"/>
        </a:p>
      </dgm:t>
    </dgm:pt>
    <dgm:pt modelId="{3301BC4B-CB50-41E0-A9E6-3CF2D182A413}" type="parTrans" cxnId="{2197CE31-07DD-428A-B742-87E10EFDEFF6}">
      <dgm:prSet/>
      <dgm:spPr/>
      <dgm:t>
        <a:bodyPr/>
        <a:lstStyle/>
        <a:p>
          <a:endParaRPr lang="en-US"/>
        </a:p>
      </dgm:t>
    </dgm:pt>
    <dgm:pt modelId="{66E1AFA9-9FE8-4D79-9F43-E0BDFCC3C30E}" type="sibTrans" cxnId="{2197CE31-07DD-428A-B742-87E10EFDEFF6}">
      <dgm:prSet/>
      <dgm:spPr/>
      <dgm:t>
        <a:bodyPr/>
        <a:lstStyle/>
        <a:p>
          <a:endParaRPr lang="en-US"/>
        </a:p>
      </dgm:t>
    </dgm:pt>
    <dgm:pt modelId="{E879415E-3339-49BE-BA76-0D20D97314D8}">
      <dgm:prSet custT="1"/>
      <dgm:spPr/>
      <dgm:t>
        <a:bodyPr/>
        <a:lstStyle/>
        <a:p>
          <a:r>
            <a:rPr lang="en-IN" sz="1200" b="1"/>
            <a:t>dns.DESTRUCTION − Channel is being destroyed.</a:t>
          </a:r>
          <a:endParaRPr lang="en-US" sz="1200" b="1"/>
        </a:p>
      </dgm:t>
    </dgm:pt>
    <dgm:pt modelId="{CF6C339A-22A7-4C18-ABA5-CC1124DD616E}" type="parTrans" cxnId="{468200DF-2FFD-44B5-BA8A-FE749424C496}">
      <dgm:prSet/>
      <dgm:spPr/>
      <dgm:t>
        <a:bodyPr/>
        <a:lstStyle/>
        <a:p>
          <a:endParaRPr lang="en-US"/>
        </a:p>
      </dgm:t>
    </dgm:pt>
    <dgm:pt modelId="{C1E8315F-70B8-4676-9DA9-C0C6A620A514}" type="sibTrans" cxnId="{468200DF-2FFD-44B5-BA8A-FE749424C496}">
      <dgm:prSet/>
      <dgm:spPr/>
      <dgm:t>
        <a:bodyPr/>
        <a:lstStyle/>
        <a:p>
          <a:endParaRPr lang="en-US"/>
        </a:p>
      </dgm:t>
    </dgm:pt>
    <dgm:pt modelId="{DE38982A-5512-482E-B575-754CE3E2EA1F}">
      <dgm:prSet custT="1"/>
      <dgm:spPr/>
      <dgm:t>
        <a:bodyPr/>
        <a:lstStyle/>
        <a:p>
          <a:r>
            <a:rPr lang="en-IN" sz="1200" b="1"/>
            <a:t>dns.BADSTR − Misformatted string.</a:t>
          </a:r>
          <a:endParaRPr lang="en-US" sz="1200" b="1"/>
        </a:p>
      </dgm:t>
    </dgm:pt>
    <dgm:pt modelId="{02392754-99D1-4FBA-9F22-B7036B1D0773}" type="parTrans" cxnId="{B8F6206F-B2EF-4959-991A-A57423F90AB1}">
      <dgm:prSet/>
      <dgm:spPr/>
      <dgm:t>
        <a:bodyPr/>
        <a:lstStyle/>
        <a:p>
          <a:endParaRPr lang="en-US"/>
        </a:p>
      </dgm:t>
    </dgm:pt>
    <dgm:pt modelId="{EB82E841-A6E6-435B-BC12-6FC91FAA1E23}" type="sibTrans" cxnId="{B8F6206F-B2EF-4959-991A-A57423F90AB1}">
      <dgm:prSet/>
      <dgm:spPr/>
      <dgm:t>
        <a:bodyPr/>
        <a:lstStyle/>
        <a:p>
          <a:endParaRPr lang="en-US"/>
        </a:p>
      </dgm:t>
    </dgm:pt>
    <dgm:pt modelId="{E505A66F-EDDF-4D4A-AC79-3C52E34BF99A}">
      <dgm:prSet custT="1"/>
      <dgm:spPr/>
      <dgm:t>
        <a:bodyPr/>
        <a:lstStyle/>
        <a:p>
          <a:r>
            <a:rPr lang="en-IN" sz="1200" b="1"/>
            <a:t>dns.BADFLAGS − Illegal flags specified.</a:t>
          </a:r>
          <a:endParaRPr lang="en-US" sz="1200" b="1"/>
        </a:p>
      </dgm:t>
    </dgm:pt>
    <dgm:pt modelId="{00CBA1FA-0D40-4115-8465-C2DE09FCA5C6}" type="parTrans" cxnId="{B181B20F-1328-456A-A66C-4A9B550E1B90}">
      <dgm:prSet/>
      <dgm:spPr/>
      <dgm:t>
        <a:bodyPr/>
        <a:lstStyle/>
        <a:p>
          <a:endParaRPr lang="en-US"/>
        </a:p>
      </dgm:t>
    </dgm:pt>
    <dgm:pt modelId="{20452FA8-6376-41CC-ACB4-6425F7589793}" type="sibTrans" cxnId="{B181B20F-1328-456A-A66C-4A9B550E1B90}">
      <dgm:prSet/>
      <dgm:spPr/>
      <dgm:t>
        <a:bodyPr/>
        <a:lstStyle/>
        <a:p>
          <a:endParaRPr lang="en-US"/>
        </a:p>
      </dgm:t>
    </dgm:pt>
    <dgm:pt modelId="{9FD70750-2AD1-49B3-900C-005A239826D7}">
      <dgm:prSet custT="1"/>
      <dgm:spPr/>
      <dgm:t>
        <a:bodyPr/>
        <a:lstStyle/>
        <a:p>
          <a:r>
            <a:rPr lang="en-IN" sz="1200" b="1"/>
            <a:t>dns.NONAME − Given hostname is not numeric.</a:t>
          </a:r>
          <a:endParaRPr lang="en-US" sz="1200" b="1"/>
        </a:p>
      </dgm:t>
    </dgm:pt>
    <dgm:pt modelId="{78BA0E61-5CCA-4333-AD84-9ECB71D42F94}" type="parTrans" cxnId="{01B0C53D-3C9A-449E-ADAE-18DBF533D6E9}">
      <dgm:prSet/>
      <dgm:spPr/>
      <dgm:t>
        <a:bodyPr/>
        <a:lstStyle/>
        <a:p>
          <a:endParaRPr lang="en-US"/>
        </a:p>
      </dgm:t>
    </dgm:pt>
    <dgm:pt modelId="{0C2CA5A9-B1FA-4A96-8BCB-0C900E8CD3C5}" type="sibTrans" cxnId="{01B0C53D-3C9A-449E-ADAE-18DBF533D6E9}">
      <dgm:prSet/>
      <dgm:spPr/>
      <dgm:t>
        <a:bodyPr/>
        <a:lstStyle/>
        <a:p>
          <a:endParaRPr lang="en-US"/>
        </a:p>
      </dgm:t>
    </dgm:pt>
    <dgm:pt modelId="{470C31B0-0245-4F90-9DA1-EA0C680A7A52}">
      <dgm:prSet custT="1"/>
      <dgm:spPr/>
      <dgm:t>
        <a:bodyPr/>
        <a:lstStyle/>
        <a:p>
          <a:r>
            <a:rPr lang="en-IN" sz="1200" b="1"/>
            <a:t>dns.BADHINTS − Illegal hints flags specified.</a:t>
          </a:r>
          <a:endParaRPr lang="en-US" sz="1200" b="1"/>
        </a:p>
      </dgm:t>
    </dgm:pt>
    <dgm:pt modelId="{C12D9F93-8737-4374-8069-B2230F9860C3}" type="parTrans" cxnId="{7EAB2683-D577-498F-AC81-C802D40995D5}">
      <dgm:prSet/>
      <dgm:spPr/>
      <dgm:t>
        <a:bodyPr/>
        <a:lstStyle/>
        <a:p>
          <a:endParaRPr lang="en-US"/>
        </a:p>
      </dgm:t>
    </dgm:pt>
    <dgm:pt modelId="{33209733-B4A5-48FC-8D00-F5FDEC9BA0EF}" type="sibTrans" cxnId="{7EAB2683-D577-498F-AC81-C802D40995D5}">
      <dgm:prSet/>
      <dgm:spPr/>
      <dgm:t>
        <a:bodyPr/>
        <a:lstStyle/>
        <a:p>
          <a:endParaRPr lang="en-US"/>
        </a:p>
      </dgm:t>
    </dgm:pt>
    <dgm:pt modelId="{AB919EAB-EB4F-4008-BCEC-CFFCBC8B3F9D}">
      <dgm:prSet custT="1"/>
      <dgm:spPr/>
      <dgm:t>
        <a:bodyPr/>
        <a:lstStyle/>
        <a:p>
          <a:r>
            <a:rPr lang="en-IN" sz="1200" b="1"/>
            <a:t>dns.NOTINITIALIZED − c-ares library initialization not yet performed.</a:t>
          </a:r>
          <a:endParaRPr lang="en-US" sz="1200" b="1"/>
        </a:p>
      </dgm:t>
    </dgm:pt>
    <dgm:pt modelId="{142F8728-6ED3-4458-9882-B36D8B3B13F1}" type="parTrans" cxnId="{5B3EA5CC-0339-4248-A8EB-2A7DE44E2311}">
      <dgm:prSet/>
      <dgm:spPr/>
      <dgm:t>
        <a:bodyPr/>
        <a:lstStyle/>
        <a:p>
          <a:endParaRPr lang="en-US"/>
        </a:p>
      </dgm:t>
    </dgm:pt>
    <dgm:pt modelId="{28780BC4-BC9F-4627-B3C4-9F348BDFD10F}" type="sibTrans" cxnId="{5B3EA5CC-0339-4248-A8EB-2A7DE44E2311}">
      <dgm:prSet/>
      <dgm:spPr/>
      <dgm:t>
        <a:bodyPr/>
        <a:lstStyle/>
        <a:p>
          <a:endParaRPr lang="en-US"/>
        </a:p>
      </dgm:t>
    </dgm:pt>
    <dgm:pt modelId="{7275702E-DF87-4552-9F6F-F288302A0ED0}">
      <dgm:prSet custT="1"/>
      <dgm:spPr/>
      <dgm:t>
        <a:bodyPr/>
        <a:lstStyle/>
        <a:p>
          <a:r>
            <a:rPr lang="en-IN" sz="1200" b="1"/>
            <a:t>dns.LOADIPHLPAPI − Error loading iphlpapi.dll.</a:t>
          </a:r>
          <a:endParaRPr lang="en-US" sz="1200" b="1"/>
        </a:p>
      </dgm:t>
    </dgm:pt>
    <dgm:pt modelId="{3F297074-E369-4174-8419-9D28B337BF02}" type="parTrans" cxnId="{7B423027-E7F9-444B-A77C-42564044A046}">
      <dgm:prSet/>
      <dgm:spPr/>
      <dgm:t>
        <a:bodyPr/>
        <a:lstStyle/>
        <a:p>
          <a:endParaRPr lang="en-US"/>
        </a:p>
      </dgm:t>
    </dgm:pt>
    <dgm:pt modelId="{623AD967-F146-40AF-9D46-EA0079916CF4}" type="sibTrans" cxnId="{7B423027-E7F9-444B-A77C-42564044A046}">
      <dgm:prSet/>
      <dgm:spPr/>
      <dgm:t>
        <a:bodyPr/>
        <a:lstStyle/>
        <a:p>
          <a:endParaRPr lang="en-US"/>
        </a:p>
      </dgm:t>
    </dgm:pt>
    <dgm:pt modelId="{E42BB9EB-3C8A-401A-943D-1E2FBA9FB1B8}">
      <dgm:prSet custT="1"/>
      <dgm:spPr/>
      <dgm:t>
        <a:bodyPr/>
        <a:lstStyle/>
        <a:p>
          <a:r>
            <a:rPr lang="en-IN" sz="1200" b="1"/>
            <a:t>dns.ADDRGETNETWORKPARAMS − Could not find GetNetworkParams function.</a:t>
          </a:r>
          <a:endParaRPr lang="en-US" sz="1200" b="1"/>
        </a:p>
      </dgm:t>
    </dgm:pt>
    <dgm:pt modelId="{7DE35F46-4157-4369-89CC-9DDDF5B1F3FE}" type="parTrans" cxnId="{A386A061-8158-4132-8352-7BCF9310F6AF}">
      <dgm:prSet/>
      <dgm:spPr/>
      <dgm:t>
        <a:bodyPr/>
        <a:lstStyle/>
        <a:p>
          <a:endParaRPr lang="en-US"/>
        </a:p>
      </dgm:t>
    </dgm:pt>
    <dgm:pt modelId="{245392F3-AB4A-493E-B109-749CB2D84B06}" type="sibTrans" cxnId="{A386A061-8158-4132-8352-7BCF9310F6AF}">
      <dgm:prSet/>
      <dgm:spPr/>
      <dgm:t>
        <a:bodyPr/>
        <a:lstStyle/>
        <a:p>
          <a:endParaRPr lang="en-US"/>
        </a:p>
      </dgm:t>
    </dgm:pt>
    <dgm:pt modelId="{CB2707E3-F9E2-468B-992E-F1CC81068E06}">
      <dgm:prSet custT="1"/>
      <dgm:spPr/>
      <dgm:t>
        <a:bodyPr/>
        <a:lstStyle/>
        <a:p>
          <a:r>
            <a:rPr lang="en-IN" sz="1200" b="1"/>
            <a:t>dns.CANCELLED − DNS query cancelled.</a:t>
          </a:r>
          <a:endParaRPr lang="en-US" sz="1200" b="1"/>
        </a:p>
      </dgm:t>
    </dgm:pt>
    <dgm:pt modelId="{F9E7003F-1C62-4C6A-9FD4-B92F40184F9A}" type="parTrans" cxnId="{7F141F3E-99E3-4D24-B56A-FBC3E4714EAE}">
      <dgm:prSet/>
      <dgm:spPr/>
      <dgm:t>
        <a:bodyPr/>
        <a:lstStyle/>
        <a:p>
          <a:endParaRPr lang="en-US"/>
        </a:p>
      </dgm:t>
    </dgm:pt>
    <dgm:pt modelId="{A8F566F3-F724-4224-9F3C-B2A1C720DCC0}" type="sibTrans" cxnId="{7F141F3E-99E3-4D24-B56A-FBC3E4714EAE}">
      <dgm:prSet/>
      <dgm:spPr/>
      <dgm:t>
        <a:bodyPr/>
        <a:lstStyle/>
        <a:p>
          <a:endParaRPr lang="en-US"/>
        </a:p>
      </dgm:t>
    </dgm:pt>
    <dgm:pt modelId="{160B656B-BCEA-420E-84FD-9B22F2742589}" type="pres">
      <dgm:prSet presAssocID="{8CB7044D-1C20-4D7F-98DE-79E08605D342}" presName="diagram" presStyleCnt="0">
        <dgm:presLayoutVars>
          <dgm:dir/>
          <dgm:resizeHandles val="exact"/>
        </dgm:presLayoutVars>
      </dgm:prSet>
      <dgm:spPr/>
    </dgm:pt>
    <dgm:pt modelId="{D9CC5594-360B-486C-AA13-CD3C82B6745E}" type="pres">
      <dgm:prSet presAssocID="{FF6B4C6F-02F3-44B6-BA4A-4F39177D0B50}" presName="node" presStyleLbl="node1" presStyleIdx="0" presStyleCnt="24" custScaleX="195500">
        <dgm:presLayoutVars>
          <dgm:bulletEnabled val="1"/>
        </dgm:presLayoutVars>
      </dgm:prSet>
      <dgm:spPr/>
    </dgm:pt>
    <dgm:pt modelId="{B0738E2D-ABF0-4664-99EA-A3595C86290D}" type="pres">
      <dgm:prSet presAssocID="{F7802D65-D7D1-4F0C-8788-79E2878DDE8B}" presName="sibTrans" presStyleCnt="0"/>
      <dgm:spPr/>
    </dgm:pt>
    <dgm:pt modelId="{EA1AD9D0-E852-443A-9739-C3D1C71AC00E}" type="pres">
      <dgm:prSet presAssocID="{B46A651E-4428-4693-858C-306F5387A6B8}" presName="node" presStyleLbl="node1" presStyleIdx="1" presStyleCnt="24" custScaleX="195500">
        <dgm:presLayoutVars>
          <dgm:bulletEnabled val="1"/>
        </dgm:presLayoutVars>
      </dgm:prSet>
      <dgm:spPr/>
    </dgm:pt>
    <dgm:pt modelId="{3A89AA17-16F4-47A6-9E43-798951A90F9A}" type="pres">
      <dgm:prSet presAssocID="{CE0D3E94-6D25-496D-8CEF-59ADDBAF726D}" presName="sibTrans" presStyleCnt="0"/>
      <dgm:spPr/>
    </dgm:pt>
    <dgm:pt modelId="{9ECA4CA4-0C91-4A2B-A43A-D5E03F6F088D}" type="pres">
      <dgm:prSet presAssocID="{666428A9-A690-49EE-BB1C-BA2F9F5CCF8D}" presName="node" presStyleLbl="node1" presStyleIdx="2" presStyleCnt="24" custScaleX="195500">
        <dgm:presLayoutVars>
          <dgm:bulletEnabled val="1"/>
        </dgm:presLayoutVars>
      </dgm:prSet>
      <dgm:spPr/>
    </dgm:pt>
    <dgm:pt modelId="{46A2F8FA-74C9-4102-A973-8E09879A8C86}" type="pres">
      <dgm:prSet presAssocID="{3F6B2B8E-365B-4004-B6B5-8154792DED23}" presName="sibTrans" presStyleCnt="0"/>
      <dgm:spPr/>
    </dgm:pt>
    <dgm:pt modelId="{80432EE1-46FF-49BD-BDD8-86820AD3A09F}" type="pres">
      <dgm:prSet presAssocID="{C9601971-CB22-4558-9147-9974A1908AE7}" presName="node" presStyleLbl="node1" presStyleIdx="3" presStyleCnt="24" custScaleX="195500">
        <dgm:presLayoutVars>
          <dgm:bulletEnabled val="1"/>
        </dgm:presLayoutVars>
      </dgm:prSet>
      <dgm:spPr/>
    </dgm:pt>
    <dgm:pt modelId="{DEE94713-1B53-407C-B0AD-0CFC4E019EA7}" type="pres">
      <dgm:prSet presAssocID="{169FA911-06E6-40BE-A59F-C8964934319F}" presName="sibTrans" presStyleCnt="0"/>
      <dgm:spPr/>
    </dgm:pt>
    <dgm:pt modelId="{8B2F915E-72E4-4C3D-8E72-B3119CE7AE56}" type="pres">
      <dgm:prSet presAssocID="{3BDE16C9-57F2-4ADA-B5C7-B7CCB90A9E44}" presName="node" presStyleLbl="node1" presStyleIdx="4" presStyleCnt="24" custScaleX="195500">
        <dgm:presLayoutVars>
          <dgm:bulletEnabled val="1"/>
        </dgm:presLayoutVars>
      </dgm:prSet>
      <dgm:spPr/>
    </dgm:pt>
    <dgm:pt modelId="{0F1D62BE-108E-4650-88F0-84CC933DA3F3}" type="pres">
      <dgm:prSet presAssocID="{4F62A869-AC03-4A9B-9433-77B246E64091}" presName="sibTrans" presStyleCnt="0"/>
      <dgm:spPr/>
    </dgm:pt>
    <dgm:pt modelId="{71BCB5CC-A2DA-4CA9-8E61-B5034BCB2B2A}" type="pres">
      <dgm:prSet presAssocID="{A5723DDE-0D74-464B-AEB4-6A43FD16308E}" presName="node" presStyleLbl="node1" presStyleIdx="5" presStyleCnt="24" custScaleX="195500">
        <dgm:presLayoutVars>
          <dgm:bulletEnabled val="1"/>
        </dgm:presLayoutVars>
      </dgm:prSet>
      <dgm:spPr/>
    </dgm:pt>
    <dgm:pt modelId="{570368D2-D081-4C08-ADCC-55CE21288B47}" type="pres">
      <dgm:prSet presAssocID="{A4C8909F-E053-4DBC-90F7-78BE1A6AD416}" presName="sibTrans" presStyleCnt="0"/>
      <dgm:spPr/>
    </dgm:pt>
    <dgm:pt modelId="{8AE09645-8B72-4031-856C-A600F78B7AF1}" type="pres">
      <dgm:prSet presAssocID="{AE363ABA-8BAC-4871-B17B-9296CA6EA0A0}" presName="node" presStyleLbl="node1" presStyleIdx="6" presStyleCnt="24" custScaleX="195500">
        <dgm:presLayoutVars>
          <dgm:bulletEnabled val="1"/>
        </dgm:presLayoutVars>
      </dgm:prSet>
      <dgm:spPr/>
    </dgm:pt>
    <dgm:pt modelId="{89178F9E-84EC-4C4C-BBB2-73BDE345585B}" type="pres">
      <dgm:prSet presAssocID="{1A02D34E-52F6-4285-B766-223F02F13994}" presName="sibTrans" presStyleCnt="0"/>
      <dgm:spPr/>
    </dgm:pt>
    <dgm:pt modelId="{CD320352-A2BC-436C-8261-F962A048F414}" type="pres">
      <dgm:prSet presAssocID="{831B54E1-1FC5-494D-BF6A-283F3A7C7919}" presName="node" presStyleLbl="node1" presStyleIdx="7" presStyleCnt="24" custScaleX="195500">
        <dgm:presLayoutVars>
          <dgm:bulletEnabled val="1"/>
        </dgm:presLayoutVars>
      </dgm:prSet>
      <dgm:spPr/>
    </dgm:pt>
    <dgm:pt modelId="{F3AB6793-3B5A-409D-B7B7-10B322959361}" type="pres">
      <dgm:prSet presAssocID="{D220D03D-FD49-4117-99DE-02F9E9EEB527}" presName="sibTrans" presStyleCnt="0"/>
      <dgm:spPr/>
    </dgm:pt>
    <dgm:pt modelId="{4F092101-9BD4-46AA-B182-9528CF8EE755}" type="pres">
      <dgm:prSet presAssocID="{FE24595D-C3AB-4C93-92BF-7573F5B2AF0F}" presName="node" presStyleLbl="node1" presStyleIdx="8" presStyleCnt="24" custScaleX="195500">
        <dgm:presLayoutVars>
          <dgm:bulletEnabled val="1"/>
        </dgm:presLayoutVars>
      </dgm:prSet>
      <dgm:spPr/>
    </dgm:pt>
    <dgm:pt modelId="{CB2BF130-1EF5-48CA-A502-41BF0D2EFC70}" type="pres">
      <dgm:prSet presAssocID="{2568F04C-2764-48A5-B14E-B5B2DB903059}" presName="sibTrans" presStyleCnt="0"/>
      <dgm:spPr/>
    </dgm:pt>
    <dgm:pt modelId="{C267938A-4D66-4549-95D1-AB7D8B33E0C9}" type="pres">
      <dgm:prSet presAssocID="{973FC027-0FC7-4715-9D80-F5B7EF9D78D2}" presName="node" presStyleLbl="node1" presStyleIdx="9" presStyleCnt="24" custScaleX="195500">
        <dgm:presLayoutVars>
          <dgm:bulletEnabled val="1"/>
        </dgm:presLayoutVars>
      </dgm:prSet>
      <dgm:spPr/>
    </dgm:pt>
    <dgm:pt modelId="{5AFFF77A-B9AF-4A64-B756-736427A6A997}" type="pres">
      <dgm:prSet presAssocID="{18982E6E-9476-4E2C-8B6D-B5BC17244E54}" presName="sibTrans" presStyleCnt="0"/>
      <dgm:spPr/>
    </dgm:pt>
    <dgm:pt modelId="{C15C04BC-6716-4078-B080-A46E9A56C10C}" type="pres">
      <dgm:prSet presAssocID="{E426113B-1BC3-46A4-8DB2-83885630CE81}" presName="node" presStyleLbl="node1" presStyleIdx="10" presStyleCnt="24" custScaleX="195500">
        <dgm:presLayoutVars>
          <dgm:bulletEnabled val="1"/>
        </dgm:presLayoutVars>
      </dgm:prSet>
      <dgm:spPr/>
    </dgm:pt>
    <dgm:pt modelId="{5CF46623-6296-4709-9631-BBE842DA0378}" type="pres">
      <dgm:prSet presAssocID="{E6728BC2-2BB7-4BD6-A212-9DCAA90D402A}" presName="sibTrans" presStyleCnt="0"/>
      <dgm:spPr/>
    </dgm:pt>
    <dgm:pt modelId="{3714F068-0EFD-4022-A618-0A6862645D44}" type="pres">
      <dgm:prSet presAssocID="{3F3564E4-73D0-4811-8239-040C588E99E2}" presName="node" presStyleLbl="node1" presStyleIdx="11" presStyleCnt="24" custScaleX="195500">
        <dgm:presLayoutVars>
          <dgm:bulletEnabled val="1"/>
        </dgm:presLayoutVars>
      </dgm:prSet>
      <dgm:spPr/>
    </dgm:pt>
    <dgm:pt modelId="{6BD9F6D0-0908-4226-9A90-60F922667918}" type="pres">
      <dgm:prSet presAssocID="{EF70CD0E-81DD-428B-8062-D52EAD3B5054}" presName="sibTrans" presStyleCnt="0"/>
      <dgm:spPr/>
    </dgm:pt>
    <dgm:pt modelId="{04453575-767E-4A7E-BF42-CB0C856ACC1A}" type="pres">
      <dgm:prSet presAssocID="{4777378B-9683-41D9-AA49-0583737D2E99}" presName="node" presStyleLbl="node1" presStyleIdx="12" presStyleCnt="24" custScaleX="195500">
        <dgm:presLayoutVars>
          <dgm:bulletEnabled val="1"/>
        </dgm:presLayoutVars>
      </dgm:prSet>
      <dgm:spPr/>
    </dgm:pt>
    <dgm:pt modelId="{49B38633-AB7E-42DD-96FE-211D76F80355}" type="pres">
      <dgm:prSet presAssocID="{A2A0A74B-607A-48A5-9D9D-B68780FA6BF9}" presName="sibTrans" presStyleCnt="0"/>
      <dgm:spPr/>
    </dgm:pt>
    <dgm:pt modelId="{77CA0109-3AF5-403D-9E51-63D014C3F978}" type="pres">
      <dgm:prSet presAssocID="{031BA050-9A11-43A8-A4D0-1F208F3A645C}" presName="node" presStyleLbl="node1" presStyleIdx="13" presStyleCnt="24" custScaleX="195500">
        <dgm:presLayoutVars>
          <dgm:bulletEnabled val="1"/>
        </dgm:presLayoutVars>
      </dgm:prSet>
      <dgm:spPr/>
    </dgm:pt>
    <dgm:pt modelId="{B7AAA450-5587-4D5E-B171-0F0D3551709B}" type="pres">
      <dgm:prSet presAssocID="{EF3EF650-2769-4F53-99EF-E4AC717D6FD9}" presName="sibTrans" presStyleCnt="0"/>
      <dgm:spPr/>
    </dgm:pt>
    <dgm:pt modelId="{58DFC6A6-3ECA-4B8D-BBC7-C88085202774}" type="pres">
      <dgm:prSet presAssocID="{604093E6-B329-48FC-A9C6-A36916B23268}" presName="node" presStyleLbl="node1" presStyleIdx="14" presStyleCnt="24" custScaleX="195500">
        <dgm:presLayoutVars>
          <dgm:bulletEnabled val="1"/>
        </dgm:presLayoutVars>
      </dgm:prSet>
      <dgm:spPr/>
    </dgm:pt>
    <dgm:pt modelId="{7DE92539-6915-435D-996B-6693420415E9}" type="pres">
      <dgm:prSet presAssocID="{66E1AFA9-9FE8-4D79-9F43-E0BDFCC3C30E}" presName="sibTrans" presStyleCnt="0"/>
      <dgm:spPr/>
    </dgm:pt>
    <dgm:pt modelId="{F479DD49-6A76-4834-B55F-DB17DB99C99D}" type="pres">
      <dgm:prSet presAssocID="{E879415E-3339-49BE-BA76-0D20D97314D8}" presName="node" presStyleLbl="node1" presStyleIdx="15" presStyleCnt="24" custScaleX="195500">
        <dgm:presLayoutVars>
          <dgm:bulletEnabled val="1"/>
        </dgm:presLayoutVars>
      </dgm:prSet>
      <dgm:spPr/>
    </dgm:pt>
    <dgm:pt modelId="{D9285325-50A7-4DB4-B450-F5E1E460B6F6}" type="pres">
      <dgm:prSet presAssocID="{C1E8315F-70B8-4676-9DA9-C0C6A620A514}" presName="sibTrans" presStyleCnt="0"/>
      <dgm:spPr/>
    </dgm:pt>
    <dgm:pt modelId="{3A6897AA-E6D2-4C86-9094-BC89643BA773}" type="pres">
      <dgm:prSet presAssocID="{DE38982A-5512-482E-B575-754CE3E2EA1F}" presName="node" presStyleLbl="node1" presStyleIdx="16" presStyleCnt="24" custScaleX="195500">
        <dgm:presLayoutVars>
          <dgm:bulletEnabled val="1"/>
        </dgm:presLayoutVars>
      </dgm:prSet>
      <dgm:spPr/>
    </dgm:pt>
    <dgm:pt modelId="{0F54A665-EFBB-459C-839F-F382258D2A5A}" type="pres">
      <dgm:prSet presAssocID="{EB82E841-A6E6-435B-BC12-6FC91FAA1E23}" presName="sibTrans" presStyleCnt="0"/>
      <dgm:spPr/>
    </dgm:pt>
    <dgm:pt modelId="{8BCFAF57-CEDA-40DA-BA96-789056A79CAD}" type="pres">
      <dgm:prSet presAssocID="{E505A66F-EDDF-4D4A-AC79-3C52E34BF99A}" presName="node" presStyleLbl="node1" presStyleIdx="17" presStyleCnt="24" custScaleX="195500">
        <dgm:presLayoutVars>
          <dgm:bulletEnabled val="1"/>
        </dgm:presLayoutVars>
      </dgm:prSet>
      <dgm:spPr/>
    </dgm:pt>
    <dgm:pt modelId="{292D3AE8-8B33-4389-91DC-27EA494ECCF6}" type="pres">
      <dgm:prSet presAssocID="{20452FA8-6376-41CC-ACB4-6425F7589793}" presName="sibTrans" presStyleCnt="0"/>
      <dgm:spPr/>
    </dgm:pt>
    <dgm:pt modelId="{1BE0D8B4-D050-4E21-A735-47F665F20DFC}" type="pres">
      <dgm:prSet presAssocID="{9FD70750-2AD1-49B3-900C-005A239826D7}" presName="node" presStyleLbl="node1" presStyleIdx="18" presStyleCnt="24" custScaleX="195500">
        <dgm:presLayoutVars>
          <dgm:bulletEnabled val="1"/>
        </dgm:presLayoutVars>
      </dgm:prSet>
      <dgm:spPr/>
    </dgm:pt>
    <dgm:pt modelId="{A9D97432-2D82-43E0-A3EB-D5F089DD32BB}" type="pres">
      <dgm:prSet presAssocID="{0C2CA5A9-B1FA-4A96-8BCB-0C900E8CD3C5}" presName="sibTrans" presStyleCnt="0"/>
      <dgm:spPr/>
    </dgm:pt>
    <dgm:pt modelId="{05CB161C-BA8B-4476-9216-91EDA739CF9E}" type="pres">
      <dgm:prSet presAssocID="{470C31B0-0245-4F90-9DA1-EA0C680A7A52}" presName="node" presStyleLbl="node1" presStyleIdx="19" presStyleCnt="24" custScaleX="195500">
        <dgm:presLayoutVars>
          <dgm:bulletEnabled val="1"/>
        </dgm:presLayoutVars>
      </dgm:prSet>
      <dgm:spPr/>
    </dgm:pt>
    <dgm:pt modelId="{72B787BC-E60B-4CB9-9CF3-A149C2ED9B1F}" type="pres">
      <dgm:prSet presAssocID="{33209733-B4A5-48FC-8D00-F5FDEC9BA0EF}" presName="sibTrans" presStyleCnt="0"/>
      <dgm:spPr/>
    </dgm:pt>
    <dgm:pt modelId="{AE4849FF-5B71-4510-B4C2-CA5EDB0AAABA}" type="pres">
      <dgm:prSet presAssocID="{AB919EAB-EB4F-4008-BCEC-CFFCBC8B3F9D}" presName="node" presStyleLbl="node1" presStyleIdx="20" presStyleCnt="24" custScaleX="195500">
        <dgm:presLayoutVars>
          <dgm:bulletEnabled val="1"/>
        </dgm:presLayoutVars>
      </dgm:prSet>
      <dgm:spPr/>
    </dgm:pt>
    <dgm:pt modelId="{B30B615C-22BF-4878-82AF-1F7845E47541}" type="pres">
      <dgm:prSet presAssocID="{28780BC4-BC9F-4627-B3C4-9F348BDFD10F}" presName="sibTrans" presStyleCnt="0"/>
      <dgm:spPr/>
    </dgm:pt>
    <dgm:pt modelId="{865797C3-FA59-40D1-94B9-8974A52E6FD8}" type="pres">
      <dgm:prSet presAssocID="{7275702E-DF87-4552-9F6F-F288302A0ED0}" presName="node" presStyleLbl="node1" presStyleIdx="21" presStyleCnt="24" custScaleX="195500">
        <dgm:presLayoutVars>
          <dgm:bulletEnabled val="1"/>
        </dgm:presLayoutVars>
      </dgm:prSet>
      <dgm:spPr/>
    </dgm:pt>
    <dgm:pt modelId="{B3CECC3B-2FF0-4D01-BA61-68A125C010B7}" type="pres">
      <dgm:prSet presAssocID="{623AD967-F146-40AF-9D46-EA0079916CF4}" presName="sibTrans" presStyleCnt="0"/>
      <dgm:spPr/>
    </dgm:pt>
    <dgm:pt modelId="{61B47B97-4A07-440E-9E72-249868C6DD42}" type="pres">
      <dgm:prSet presAssocID="{E42BB9EB-3C8A-401A-943D-1E2FBA9FB1B8}" presName="node" presStyleLbl="node1" presStyleIdx="22" presStyleCnt="24" custScaleX="195500">
        <dgm:presLayoutVars>
          <dgm:bulletEnabled val="1"/>
        </dgm:presLayoutVars>
      </dgm:prSet>
      <dgm:spPr/>
    </dgm:pt>
    <dgm:pt modelId="{0C8DE0B5-32BE-4E97-9C8D-A94F9250A0DD}" type="pres">
      <dgm:prSet presAssocID="{245392F3-AB4A-493E-B109-749CB2D84B06}" presName="sibTrans" presStyleCnt="0"/>
      <dgm:spPr/>
    </dgm:pt>
    <dgm:pt modelId="{A6E65C1D-D338-41EB-8A3F-9279E7C0ECAA}" type="pres">
      <dgm:prSet presAssocID="{CB2707E3-F9E2-468B-992E-F1CC81068E06}" presName="node" presStyleLbl="node1" presStyleIdx="23" presStyleCnt="24" custScaleX="195500">
        <dgm:presLayoutVars>
          <dgm:bulletEnabled val="1"/>
        </dgm:presLayoutVars>
      </dgm:prSet>
      <dgm:spPr/>
    </dgm:pt>
  </dgm:ptLst>
  <dgm:cxnLst>
    <dgm:cxn modelId="{2304F006-595E-4154-B830-5C67E9612913}" type="presOf" srcId="{831B54E1-1FC5-494D-BF6A-283F3A7C7919}" destId="{CD320352-A2BC-436C-8261-F962A048F414}" srcOrd="0" destOrd="0" presId="urn:microsoft.com/office/officeart/2005/8/layout/default"/>
    <dgm:cxn modelId="{DDE80B08-4AED-4114-80F1-D8B0C7453FE3}" type="presOf" srcId="{C9601971-CB22-4558-9147-9974A1908AE7}" destId="{80432EE1-46FF-49BD-BDD8-86820AD3A09F}" srcOrd="0" destOrd="0" presId="urn:microsoft.com/office/officeart/2005/8/layout/default"/>
    <dgm:cxn modelId="{2AFA5808-5189-46B1-AAC4-97682EC56B2A}" srcId="{8CB7044D-1C20-4D7F-98DE-79E08605D342}" destId="{973FC027-0FC7-4715-9D80-F5B7EF9D78D2}" srcOrd="9" destOrd="0" parTransId="{A9F0AB98-B9FD-4531-BC1B-83725F6F1008}" sibTransId="{18982E6E-9476-4E2C-8B6D-B5BC17244E54}"/>
    <dgm:cxn modelId="{87EA3B0A-483C-439B-955C-25539EB5270C}" type="presOf" srcId="{470C31B0-0245-4F90-9DA1-EA0C680A7A52}" destId="{05CB161C-BA8B-4476-9216-91EDA739CF9E}" srcOrd="0" destOrd="0" presId="urn:microsoft.com/office/officeart/2005/8/layout/default"/>
    <dgm:cxn modelId="{6491600B-6FFE-4749-BAD5-A59E643F447E}" srcId="{8CB7044D-1C20-4D7F-98DE-79E08605D342}" destId="{AE363ABA-8BAC-4871-B17B-9296CA6EA0A0}" srcOrd="6" destOrd="0" parTransId="{44D676F2-D9EF-4009-B5C3-3A40573DDE49}" sibTransId="{1A02D34E-52F6-4285-B766-223F02F13994}"/>
    <dgm:cxn modelId="{B181B20F-1328-456A-A66C-4A9B550E1B90}" srcId="{8CB7044D-1C20-4D7F-98DE-79E08605D342}" destId="{E505A66F-EDDF-4D4A-AC79-3C52E34BF99A}" srcOrd="17" destOrd="0" parTransId="{00CBA1FA-0D40-4115-8465-C2DE09FCA5C6}" sibTransId="{20452FA8-6376-41CC-ACB4-6425F7589793}"/>
    <dgm:cxn modelId="{CD791015-7951-447C-8D08-800616EF08E7}" srcId="{8CB7044D-1C20-4D7F-98DE-79E08605D342}" destId="{666428A9-A690-49EE-BB1C-BA2F9F5CCF8D}" srcOrd="2" destOrd="0" parTransId="{E8B27F8C-3785-490A-B7FE-022B850E0227}" sibTransId="{3F6B2B8E-365B-4004-B6B5-8154792DED23}"/>
    <dgm:cxn modelId="{7D461B1E-50AE-4602-8B08-171C50FAD084}" type="presOf" srcId="{AB919EAB-EB4F-4008-BCEC-CFFCBC8B3F9D}" destId="{AE4849FF-5B71-4510-B4C2-CA5EDB0AAABA}" srcOrd="0" destOrd="0" presId="urn:microsoft.com/office/officeart/2005/8/layout/default"/>
    <dgm:cxn modelId="{9954F026-5923-4EA1-A385-39987B6869C8}" srcId="{8CB7044D-1C20-4D7F-98DE-79E08605D342}" destId="{3BDE16C9-57F2-4ADA-B5C7-B7CCB90A9E44}" srcOrd="4" destOrd="0" parTransId="{B55CA204-B34B-4BE0-BA25-107E900DF739}" sibTransId="{4F62A869-AC03-4A9B-9433-77B246E64091}"/>
    <dgm:cxn modelId="{7B423027-E7F9-444B-A77C-42564044A046}" srcId="{8CB7044D-1C20-4D7F-98DE-79E08605D342}" destId="{7275702E-DF87-4552-9F6F-F288302A0ED0}" srcOrd="21" destOrd="0" parTransId="{3F297074-E369-4174-8419-9D28B337BF02}" sibTransId="{623AD967-F146-40AF-9D46-EA0079916CF4}"/>
    <dgm:cxn modelId="{CE90A327-D5FC-4352-BB2D-FEA6AC2D6E30}" type="presOf" srcId="{FF6B4C6F-02F3-44B6-BA4A-4F39177D0B50}" destId="{D9CC5594-360B-486C-AA13-CD3C82B6745E}" srcOrd="0" destOrd="0" presId="urn:microsoft.com/office/officeart/2005/8/layout/default"/>
    <dgm:cxn modelId="{2197CE31-07DD-428A-B742-87E10EFDEFF6}" srcId="{8CB7044D-1C20-4D7F-98DE-79E08605D342}" destId="{604093E6-B329-48FC-A9C6-A36916B23268}" srcOrd="14" destOrd="0" parTransId="{3301BC4B-CB50-41E0-A9E6-3CF2D182A413}" sibTransId="{66E1AFA9-9FE8-4D79-9F43-E0BDFCC3C30E}"/>
    <dgm:cxn modelId="{BB3A5B36-761E-4A95-85B5-5707712FDD30}" type="presOf" srcId="{E42BB9EB-3C8A-401A-943D-1E2FBA9FB1B8}" destId="{61B47B97-4A07-440E-9E72-249868C6DD42}" srcOrd="0" destOrd="0" presId="urn:microsoft.com/office/officeart/2005/8/layout/default"/>
    <dgm:cxn modelId="{8F212E38-CD70-43FF-947C-C874F48222C4}" type="presOf" srcId="{973FC027-0FC7-4715-9D80-F5B7EF9D78D2}" destId="{C267938A-4D66-4549-95D1-AB7D8B33E0C9}" srcOrd="0" destOrd="0" presId="urn:microsoft.com/office/officeart/2005/8/layout/default"/>
    <dgm:cxn modelId="{01B0C53D-3C9A-449E-ADAE-18DBF533D6E9}" srcId="{8CB7044D-1C20-4D7F-98DE-79E08605D342}" destId="{9FD70750-2AD1-49B3-900C-005A239826D7}" srcOrd="18" destOrd="0" parTransId="{78BA0E61-5CCA-4333-AD84-9ECB71D42F94}" sibTransId="{0C2CA5A9-B1FA-4A96-8BCB-0C900E8CD3C5}"/>
    <dgm:cxn modelId="{7F141F3E-99E3-4D24-B56A-FBC3E4714EAE}" srcId="{8CB7044D-1C20-4D7F-98DE-79E08605D342}" destId="{CB2707E3-F9E2-468B-992E-F1CC81068E06}" srcOrd="23" destOrd="0" parTransId="{F9E7003F-1C62-4C6A-9FD4-B92F40184F9A}" sibTransId="{A8F566F3-F724-4224-9F3C-B2A1C720DCC0}"/>
    <dgm:cxn modelId="{30AEA25B-6B07-4876-9546-F52D954BEB56}" type="presOf" srcId="{604093E6-B329-48FC-A9C6-A36916B23268}" destId="{58DFC6A6-3ECA-4B8D-BBC7-C88085202774}" srcOrd="0" destOrd="0" presId="urn:microsoft.com/office/officeart/2005/8/layout/default"/>
    <dgm:cxn modelId="{A386A061-8158-4132-8352-7BCF9310F6AF}" srcId="{8CB7044D-1C20-4D7F-98DE-79E08605D342}" destId="{E42BB9EB-3C8A-401A-943D-1E2FBA9FB1B8}" srcOrd="22" destOrd="0" parTransId="{7DE35F46-4157-4369-89CC-9DDDF5B1F3FE}" sibTransId="{245392F3-AB4A-493E-B109-749CB2D84B06}"/>
    <dgm:cxn modelId="{34FF6265-F1E0-4DC9-9FED-D74A5326568B}" type="presOf" srcId="{9FD70750-2AD1-49B3-900C-005A239826D7}" destId="{1BE0D8B4-D050-4E21-A735-47F665F20DFC}" srcOrd="0" destOrd="0" presId="urn:microsoft.com/office/officeart/2005/8/layout/default"/>
    <dgm:cxn modelId="{86641C68-AC9D-4E64-AF77-641A0C9E7C4C}" type="presOf" srcId="{8CB7044D-1C20-4D7F-98DE-79E08605D342}" destId="{160B656B-BCEA-420E-84FD-9B22F2742589}" srcOrd="0" destOrd="0" presId="urn:microsoft.com/office/officeart/2005/8/layout/default"/>
    <dgm:cxn modelId="{0DFC4769-619B-4B5C-8DC2-0D7808B8D16D}" srcId="{8CB7044D-1C20-4D7F-98DE-79E08605D342}" destId="{FF6B4C6F-02F3-44B6-BA4A-4F39177D0B50}" srcOrd="0" destOrd="0" parTransId="{EB393CE3-860A-46D5-B6D2-C66D8974FE4E}" sibTransId="{F7802D65-D7D1-4F0C-8788-79E2878DDE8B}"/>
    <dgm:cxn modelId="{CEEC526B-ED85-4B8F-AC55-41DAC1A4AC68}" srcId="{8CB7044D-1C20-4D7F-98DE-79E08605D342}" destId="{831B54E1-1FC5-494D-BF6A-283F3A7C7919}" srcOrd="7" destOrd="0" parTransId="{BEE7C2A6-C769-4307-9397-793A583556BD}" sibTransId="{D220D03D-FD49-4117-99DE-02F9E9EEB527}"/>
    <dgm:cxn modelId="{B8F6206F-B2EF-4959-991A-A57423F90AB1}" srcId="{8CB7044D-1C20-4D7F-98DE-79E08605D342}" destId="{DE38982A-5512-482E-B575-754CE3E2EA1F}" srcOrd="16" destOrd="0" parTransId="{02392754-99D1-4FBA-9F22-B7036B1D0773}" sibTransId="{EB82E841-A6E6-435B-BC12-6FC91FAA1E23}"/>
    <dgm:cxn modelId="{2ABBBA59-595F-4F22-B35F-FDC1E7CC3980}" type="presOf" srcId="{031BA050-9A11-43A8-A4D0-1F208F3A645C}" destId="{77CA0109-3AF5-403D-9E51-63D014C3F978}" srcOrd="0" destOrd="0" presId="urn:microsoft.com/office/officeart/2005/8/layout/default"/>
    <dgm:cxn modelId="{E145657E-A694-4800-9CA8-02399862A1D0}" type="presOf" srcId="{AE363ABA-8BAC-4871-B17B-9296CA6EA0A0}" destId="{8AE09645-8B72-4031-856C-A600F78B7AF1}" srcOrd="0" destOrd="0" presId="urn:microsoft.com/office/officeart/2005/8/layout/default"/>
    <dgm:cxn modelId="{7EAB2683-D577-498F-AC81-C802D40995D5}" srcId="{8CB7044D-1C20-4D7F-98DE-79E08605D342}" destId="{470C31B0-0245-4F90-9DA1-EA0C680A7A52}" srcOrd="19" destOrd="0" parTransId="{C12D9F93-8737-4374-8069-B2230F9860C3}" sibTransId="{33209733-B4A5-48FC-8D00-F5FDEC9BA0EF}"/>
    <dgm:cxn modelId="{0C879984-37AA-4B41-A72F-3D3D973D8F3E}" srcId="{8CB7044D-1C20-4D7F-98DE-79E08605D342}" destId="{E426113B-1BC3-46A4-8DB2-83885630CE81}" srcOrd="10" destOrd="0" parTransId="{C509A208-9071-4ED2-9BA7-9339FF3AB0DC}" sibTransId="{E6728BC2-2BB7-4BD6-A212-9DCAA90D402A}"/>
    <dgm:cxn modelId="{5F616186-01C9-46BC-862E-496B2A39FA1B}" type="presOf" srcId="{CB2707E3-F9E2-468B-992E-F1CC81068E06}" destId="{A6E65C1D-D338-41EB-8A3F-9279E7C0ECAA}" srcOrd="0" destOrd="0" presId="urn:microsoft.com/office/officeart/2005/8/layout/default"/>
    <dgm:cxn modelId="{1A179294-B061-43C4-A3AD-71B34E17D4E6}" srcId="{8CB7044D-1C20-4D7F-98DE-79E08605D342}" destId="{FE24595D-C3AB-4C93-92BF-7573F5B2AF0F}" srcOrd="8" destOrd="0" parTransId="{8D8315E3-DAAF-4DAA-95C3-F27DF1FC106B}" sibTransId="{2568F04C-2764-48A5-B14E-B5B2DB903059}"/>
    <dgm:cxn modelId="{66D0F394-5C9D-49FA-BD96-9701CF88DBB7}" type="presOf" srcId="{3F3564E4-73D0-4811-8239-040C588E99E2}" destId="{3714F068-0EFD-4022-A618-0A6862645D44}" srcOrd="0" destOrd="0" presId="urn:microsoft.com/office/officeart/2005/8/layout/default"/>
    <dgm:cxn modelId="{DF75129D-250E-4EF7-B0FF-E23B641FB109}" srcId="{8CB7044D-1C20-4D7F-98DE-79E08605D342}" destId="{A5723DDE-0D74-464B-AEB4-6A43FD16308E}" srcOrd="5" destOrd="0" parTransId="{1EAF44E9-A2A4-4582-A66E-46EC01427E8E}" sibTransId="{A4C8909F-E053-4DBC-90F7-78BE1A6AD416}"/>
    <dgm:cxn modelId="{3471D2B5-BAA8-49B8-96EE-F05B5AB2C490}" type="presOf" srcId="{666428A9-A690-49EE-BB1C-BA2F9F5CCF8D}" destId="{9ECA4CA4-0C91-4A2B-A43A-D5E03F6F088D}" srcOrd="0" destOrd="0" presId="urn:microsoft.com/office/officeart/2005/8/layout/default"/>
    <dgm:cxn modelId="{A26F20BB-5BA2-45B1-840A-A95D589A1E86}" type="presOf" srcId="{E505A66F-EDDF-4D4A-AC79-3C52E34BF99A}" destId="{8BCFAF57-CEDA-40DA-BA96-789056A79CAD}" srcOrd="0" destOrd="0" presId="urn:microsoft.com/office/officeart/2005/8/layout/default"/>
    <dgm:cxn modelId="{16BDF0BB-1941-46C2-A933-A65F4E646855}" type="presOf" srcId="{3BDE16C9-57F2-4ADA-B5C7-B7CCB90A9E44}" destId="{8B2F915E-72E4-4C3D-8E72-B3119CE7AE56}" srcOrd="0" destOrd="0" presId="urn:microsoft.com/office/officeart/2005/8/layout/default"/>
    <dgm:cxn modelId="{D825FBC3-79D6-4618-A56E-E09BB6865EDE}" srcId="{8CB7044D-1C20-4D7F-98DE-79E08605D342}" destId="{4777378B-9683-41D9-AA49-0583737D2E99}" srcOrd="12" destOrd="0" parTransId="{A13B665A-BD0D-4B9B-916B-0146EED6AE20}" sibTransId="{A2A0A74B-607A-48A5-9D9D-B68780FA6BF9}"/>
    <dgm:cxn modelId="{893B87C8-BA10-4DB6-99EE-59644C5F7F17}" type="presOf" srcId="{7275702E-DF87-4552-9F6F-F288302A0ED0}" destId="{865797C3-FA59-40D1-94B9-8974A52E6FD8}" srcOrd="0" destOrd="0" presId="urn:microsoft.com/office/officeart/2005/8/layout/default"/>
    <dgm:cxn modelId="{5B3EA5CC-0339-4248-A8EB-2A7DE44E2311}" srcId="{8CB7044D-1C20-4D7F-98DE-79E08605D342}" destId="{AB919EAB-EB4F-4008-BCEC-CFFCBC8B3F9D}" srcOrd="20" destOrd="0" parTransId="{142F8728-6ED3-4458-9882-B36D8B3B13F1}" sibTransId="{28780BC4-BC9F-4627-B3C4-9F348BDFD10F}"/>
    <dgm:cxn modelId="{AC7A9CCD-7BC8-41A9-89C2-14BBFAB5EAE8}" type="presOf" srcId="{FE24595D-C3AB-4C93-92BF-7573F5B2AF0F}" destId="{4F092101-9BD4-46AA-B182-9528CF8EE755}" srcOrd="0" destOrd="0" presId="urn:microsoft.com/office/officeart/2005/8/layout/default"/>
    <dgm:cxn modelId="{B28650CF-1350-4871-B763-1770DA2571DB}" srcId="{8CB7044D-1C20-4D7F-98DE-79E08605D342}" destId="{C9601971-CB22-4558-9147-9974A1908AE7}" srcOrd="3" destOrd="0" parTransId="{E5EBAF8F-CAD2-4852-BE4D-FF24C786F422}" sibTransId="{169FA911-06E6-40BE-A59F-C8964934319F}"/>
    <dgm:cxn modelId="{08019DD4-D641-47BB-B8E8-2C3776CD9A67}" type="presOf" srcId="{DE38982A-5512-482E-B575-754CE3E2EA1F}" destId="{3A6897AA-E6D2-4C86-9094-BC89643BA773}" srcOrd="0" destOrd="0" presId="urn:microsoft.com/office/officeart/2005/8/layout/default"/>
    <dgm:cxn modelId="{437B75D7-E9CE-4360-B317-6267E8DA94FA}" srcId="{8CB7044D-1C20-4D7F-98DE-79E08605D342}" destId="{031BA050-9A11-43A8-A4D0-1F208F3A645C}" srcOrd="13" destOrd="0" parTransId="{40301594-3834-407E-81F0-7FC3E9AA8630}" sibTransId="{EF3EF650-2769-4F53-99EF-E4AC717D6FD9}"/>
    <dgm:cxn modelId="{9903E3D8-1D6F-4153-9D53-4152DEBDC946}" type="presOf" srcId="{E879415E-3339-49BE-BA76-0D20D97314D8}" destId="{F479DD49-6A76-4834-B55F-DB17DB99C99D}" srcOrd="0" destOrd="0" presId="urn:microsoft.com/office/officeart/2005/8/layout/default"/>
    <dgm:cxn modelId="{856956DA-3558-4FE1-BE80-43067D68C0C2}" type="presOf" srcId="{E426113B-1BC3-46A4-8DB2-83885630CE81}" destId="{C15C04BC-6716-4078-B080-A46E9A56C10C}" srcOrd="0" destOrd="0" presId="urn:microsoft.com/office/officeart/2005/8/layout/default"/>
    <dgm:cxn modelId="{F90D01DC-BA39-4E12-85DB-B64D31795158}" srcId="{8CB7044D-1C20-4D7F-98DE-79E08605D342}" destId="{3F3564E4-73D0-4811-8239-040C588E99E2}" srcOrd="11" destOrd="0" parTransId="{FB7C1352-797F-4C1A-8532-64E1A3904784}" sibTransId="{EF70CD0E-81DD-428B-8062-D52EAD3B5054}"/>
    <dgm:cxn modelId="{468200DF-2FFD-44B5-BA8A-FE749424C496}" srcId="{8CB7044D-1C20-4D7F-98DE-79E08605D342}" destId="{E879415E-3339-49BE-BA76-0D20D97314D8}" srcOrd="15" destOrd="0" parTransId="{CF6C339A-22A7-4C18-ABA5-CC1124DD616E}" sibTransId="{C1E8315F-70B8-4676-9DA9-C0C6A620A514}"/>
    <dgm:cxn modelId="{607557E7-D138-4821-A9FD-F67B5C0C603A}" type="presOf" srcId="{A5723DDE-0D74-464B-AEB4-6A43FD16308E}" destId="{71BCB5CC-A2DA-4CA9-8E61-B5034BCB2B2A}" srcOrd="0" destOrd="0" presId="urn:microsoft.com/office/officeart/2005/8/layout/default"/>
    <dgm:cxn modelId="{FFBB90EA-8CEA-4BBE-BF6C-B0FEA42D5BE5}" srcId="{8CB7044D-1C20-4D7F-98DE-79E08605D342}" destId="{B46A651E-4428-4693-858C-306F5387A6B8}" srcOrd="1" destOrd="0" parTransId="{9A330C87-B0B0-43AF-BD5D-C9D92561B483}" sibTransId="{CE0D3E94-6D25-496D-8CEF-59ADDBAF726D}"/>
    <dgm:cxn modelId="{BCF5B2FC-1225-43B3-86C3-3231AD74D840}" type="presOf" srcId="{4777378B-9683-41D9-AA49-0583737D2E99}" destId="{04453575-767E-4A7E-BF42-CB0C856ACC1A}" srcOrd="0" destOrd="0" presId="urn:microsoft.com/office/officeart/2005/8/layout/default"/>
    <dgm:cxn modelId="{4D03BCFE-E607-42AE-B4C3-8E61001FE9D7}" type="presOf" srcId="{B46A651E-4428-4693-858C-306F5387A6B8}" destId="{EA1AD9D0-E852-443A-9739-C3D1C71AC00E}" srcOrd="0" destOrd="0" presId="urn:microsoft.com/office/officeart/2005/8/layout/default"/>
    <dgm:cxn modelId="{4519F56F-1E56-4627-9ABB-42ADADD99D2E}" type="presParOf" srcId="{160B656B-BCEA-420E-84FD-9B22F2742589}" destId="{D9CC5594-360B-486C-AA13-CD3C82B6745E}" srcOrd="0" destOrd="0" presId="urn:microsoft.com/office/officeart/2005/8/layout/default"/>
    <dgm:cxn modelId="{945B6FF4-AD8B-4D84-9558-7570882948C5}" type="presParOf" srcId="{160B656B-BCEA-420E-84FD-9B22F2742589}" destId="{B0738E2D-ABF0-4664-99EA-A3595C86290D}" srcOrd="1" destOrd="0" presId="urn:microsoft.com/office/officeart/2005/8/layout/default"/>
    <dgm:cxn modelId="{C48AC256-6730-4E4C-8C13-0C9C4D7B3E85}" type="presParOf" srcId="{160B656B-BCEA-420E-84FD-9B22F2742589}" destId="{EA1AD9D0-E852-443A-9739-C3D1C71AC00E}" srcOrd="2" destOrd="0" presId="urn:microsoft.com/office/officeart/2005/8/layout/default"/>
    <dgm:cxn modelId="{3594527A-422A-481D-BDB1-7418152F288D}" type="presParOf" srcId="{160B656B-BCEA-420E-84FD-9B22F2742589}" destId="{3A89AA17-16F4-47A6-9E43-798951A90F9A}" srcOrd="3" destOrd="0" presId="urn:microsoft.com/office/officeart/2005/8/layout/default"/>
    <dgm:cxn modelId="{EFCF9B79-6672-4968-95AF-33109D08B565}" type="presParOf" srcId="{160B656B-BCEA-420E-84FD-9B22F2742589}" destId="{9ECA4CA4-0C91-4A2B-A43A-D5E03F6F088D}" srcOrd="4" destOrd="0" presId="urn:microsoft.com/office/officeart/2005/8/layout/default"/>
    <dgm:cxn modelId="{3DB2838A-9C90-4B72-8C6E-776E098F47E4}" type="presParOf" srcId="{160B656B-BCEA-420E-84FD-9B22F2742589}" destId="{46A2F8FA-74C9-4102-A973-8E09879A8C86}" srcOrd="5" destOrd="0" presId="urn:microsoft.com/office/officeart/2005/8/layout/default"/>
    <dgm:cxn modelId="{9838323D-5633-46A6-A374-D5404743853B}" type="presParOf" srcId="{160B656B-BCEA-420E-84FD-9B22F2742589}" destId="{80432EE1-46FF-49BD-BDD8-86820AD3A09F}" srcOrd="6" destOrd="0" presId="urn:microsoft.com/office/officeart/2005/8/layout/default"/>
    <dgm:cxn modelId="{864D5B59-D8D7-4472-9B34-7BD2F0832705}" type="presParOf" srcId="{160B656B-BCEA-420E-84FD-9B22F2742589}" destId="{DEE94713-1B53-407C-B0AD-0CFC4E019EA7}" srcOrd="7" destOrd="0" presId="urn:microsoft.com/office/officeart/2005/8/layout/default"/>
    <dgm:cxn modelId="{481298C3-F776-4DB1-9268-29A632A49252}" type="presParOf" srcId="{160B656B-BCEA-420E-84FD-9B22F2742589}" destId="{8B2F915E-72E4-4C3D-8E72-B3119CE7AE56}" srcOrd="8" destOrd="0" presId="urn:microsoft.com/office/officeart/2005/8/layout/default"/>
    <dgm:cxn modelId="{83962DB1-4C5C-4E6A-B209-B414833B39A3}" type="presParOf" srcId="{160B656B-BCEA-420E-84FD-9B22F2742589}" destId="{0F1D62BE-108E-4650-88F0-84CC933DA3F3}" srcOrd="9" destOrd="0" presId="urn:microsoft.com/office/officeart/2005/8/layout/default"/>
    <dgm:cxn modelId="{59D5E61C-390A-4623-B41E-5E3DF13CE489}" type="presParOf" srcId="{160B656B-BCEA-420E-84FD-9B22F2742589}" destId="{71BCB5CC-A2DA-4CA9-8E61-B5034BCB2B2A}" srcOrd="10" destOrd="0" presId="urn:microsoft.com/office/officeart/2005/8/layout/default"/>
    <dgm:cxn modelId="{8D1A40D0-AFE1-45B3-8E81-7F2BF5AA7287}" type="presParOf" srcId="{160B656B-BCEA-420E-84FD-9B22F2742589}" destId="{570368D2-D081-4C08-ADCC-55CE21288B47}" srcOrd="11" destOrd="0" presId="urn:microsoft.com/office/officeart/2005/8/layout/default"/>
    <dgm:cxn modelId="{1EE5F888-6B3A-4F4F-9FD4-136C6A3E9EF2}" type="presParOf" srcId="{160B656B-BCEA-420E-84FD-9B22F2742589}" destId="{8AE09645-8B72-4031-856C-A600F78B7AF1}" srcOrd="12" destOrd="0" presId="urn:microsoft.com/office/officeart/2005/8/layout/default"/>
    <dgm:cxn modelId="{79ED855B-D772-4055-BA5A-60DED616E3A0}" type="presParOf" srcId="{160B656B-BCEA-420E-84FD-9B22F2742589}" destId="{89178F9E-84EC-4C4C-BBB2-73BDE345585B}" srcOrd="13" destOrd="0" presId="urn:microsoft.com/office/officeart/2005/8/layout/default"/>
    <dgm:cxn modelId="{330C202B-D382-4481-AAA7-F08CC8A6B0EA}" type="presParOf" srcId="{160B656B-BCEA-420E-84FD-9B22F2742589}" destId="{CD320352-A2BC-436C-8261-F962A048F414}" srcOrd="14" destOrd="0" presId="urn:microsoft.com/office/officeart/2005/8/layout/default"/>
    <dgm:cxn modelId="{5C601C87-A912-4BF3-B793-1ED13BF7E770}" type="presParOf" srcId="{160B656B-BCEA-420E-84FD-9B22F2742589}" destId="{F3AB6793-3B5A-409D-B7B7-10B322959361}" srcOrd="15" destOrd="0" presId="urn:microsoft.com/office/officeart/2005/8/layout/default"/>
    <dgm:cxn modelId="{914ED5C9-BC13-45B4-91A0-90559CECFC8D}" type="presParOf" srcId="{160B656B-BCEA-420E-84FD-9B22F2742589}" destId="{4F092101-9BD4-46AA-B182-9528CF8EE755}" srcOrd="16" destOrd="0" presId="urn:microsoft.com/office/officeart/2005/8/layout/default"/>
    <dgm:cxn modelId="{1ED1B49C-4FD9-4278-93B0-B6086676681A}" type="presParOf" srcId="{160B656B-BCEA-420E-84FD-9B22F2742589}" destId="{CB2BF130-1EF5-48CA-A502-41BF0D2EFC70}" srcOrd="17" destOrd="0" presId="urn:microsoft.com/office/officeart/2005/8/layout/default"/>
    <dgm:cxn modelId="{204C055D-D54F-4C0B-9439-E256A9F5AC6C}" type="presParOf" srcId="{160B656B-BCEA-420E-84FD-9B22F2742589}" destId="{C267938A-4D66-4549-95D1-AB7D8B33E0C9}" srcOrd="18" destOrd="0" presId="urn:microsoft.com/office/officeart/2005/8/layout/default"/>
    <dgm:cxn modelId="{8E98C3E9-A7BB-4818-97F6-10C6918336C3}" type="presParOf" srcId="{160B656B-BCEA-420E-84FD-9B22F2742589}" destId="{5AFFF77A-B9AF-4A64-B756-736427A6A997}" srcOrd="19" destOrd="0" presId="urn:microsoft.com/office/officeart/2005/8/layout/default"/>
    <dgm:cxn modelId="{538CBA8C-3316-49FD-B5E4-42EB305F9E2E}" type="presParOf" srcId="{160B656B-BCEA-420E-84FD-9B22F2742589}" destId="{C15C04BC-6716-4078-B080-A46E9A56C10C}" srcOrd="20" destOrd="0" presId="urn:microsoft.com/office/officeart/2005/8/layout/default"/>
    <dgm:cxn modelId="{BAF2A5EC-1A0A-40B5-84FE-6CB008E66054}" type="presParOf" srcId="{160B656B-BCEA-420E-84FD-9B22F2742589}" destId="{5CF46623-6296-4709-9631-BBE842DA0378}" srcOrd="21" destOrd="0" presId="urn:microsoft.com/office/officeart/2005/8/layout/default"/>
    <dgm:cxn modelId="{FAE7A3F1-7F3D-41EF-B6A6-329FD8BE6DB0}" type="presParOf" srcId="{160B656B-BCEA-420E-84FD-9B22F2742589}" destId="{3714F068-0EFD-4022-A618-0A6862645D44}" srcOrd="22" destOrd="0" presId="urn:microsoft.com/office/officeart/2005/8/layout/default"/>
    <dgm:cxn modelId="{E41D888E-BD81-44A6-8CFF-66EEF9ADA4E4}" type="presParOf" srcId="{160B656B-BCEA-420E-84FD-9B22F2742589}" destId="{6BD9F6D0-0908-4226-9A90-60F922667918}" srcOrd="23" destOrd="0" presId="urn:microsoft.com/office/officeart/2005/8/layout/default"/>
    <dgm:cxn modelId="{5A812209-E0E0-4943-B5B4-E900FCFCC13B}" type="presParOf" srcId="{160B656B-BCEA-420E-84FD-9B22F2742589}" destId="{04453575-767E-4A7E-BF42-CB0C856ACC1A}" srcOrd="24" destOrd="0" presId="urn:microsoft.com/office/officeart/2005/8/layout/default"/>
    <dgm:cxn modelId="{D642EB40-FB54-4F0D-B1A8-E665A20FA4BB}" type="presParOf" srcId="{160B656B-BCEA-420E-84FD-9B22F2742589}" destId="{49B38633-AB7E-42DD-96FE-211D76F80355}" srcOrd="25" destOrd="0" presId="urn:microsoft.com/office/officeart/2005/8/layout/default"/>
    <dgm:cxn modelId="{A523A7B8-DAC5-473E-9300-68724A4FEB20}" type="presParOf" srcId="{160B656B-BCEA-420E-84FD-9B22F2742589}" destId="{77CA0109-3AF5-403D-9E51-63D014C3F978}" srcOrd="26" destOrd="0" presId="urn:microsoft.com/office/officeart/2005/8/layout/default"/>
    <dgm:cxn modelId="{CF498D70-CF92-4A66-A423-B310EDAC4FA2}" type="presParOf" srcId="{160B656B-BCEA-420E-84FD-9B22F2742589}" destId="{B7AAA450-5587-4D5E-B171-0F0D3551709B}" srcOrd="27" destOrd="0" presId="urn:microsoft.com/office/officeart/2005/8/layout/default"/>
    <dgm:cxn modelId="{25C99AB4-1AE7-49E4-AFD2-355AB31B4ECB}" type="presParOf" srcId="{160B656B-BCEA-420E-84FD-9B22F2742589}" destId="{58DFC6A6-3ECA-4B8D-BBC7-C88085202774}" srcOrd="28" destOrd="0" presId="urn:microsoft.com/office/officeart/2005/8/layout/default"/>
    <dgm:cxn modelId="{F5C036EC-F1BD-4650-9731-831B63138C94}" type="presParOf" srcId="{160B656B-BCEA-420E-84FD-9B22F2742589}" destId="{7DE92539-6915-435D-996B-6693420415E9}" srcOrd="29" destOrd="0" presId="urn:microsoft.com/office/officeart/2005/8/layout/default"/>
    <dgm:cxn modelId="{44824FC3-9EBB-4A99-AD73-AB13C710002C}" type="presParOf" srcId="{160B656B-BCEA-420E-84FD-9B22F2742589}" destId="{F479DD49-6A76-4834-B55F-DB17DB99C99D}" srcOrd="30" destOrd="0" presId="urn:microsoft.com/office/officeart/2005/8/layout/default"/>
    <dgm:cxn modelId="{36A6BFB5-AF64-4B28-83A7-923F7FAE9A46}" type="presParOf" srcId="{160B656B-BCEA-420E-84FD-9B22F2742589}" destId="{D9285325-50A7-4DB4-B450-F5E1E460B6F6}" srcOrd="31" destOrd="0" presId="urn:microsoft.com/office/officeart/2005/8/layout/default"/>
    <dgm:cxn modelId="{D1E305AC-ED58-4E1E-8CD8-16A03622D7B3}" type="presParOf" srcId="{160B656B-BCEA-420E-84FD-9B22F2742589}" destId="{3A6897AA-E6D2-4C86-9094-BC89643BA773}" srcOrd="32" destOrd="0" presId="urn:microsoft.com/office/officeart/2005/8/layout/default"/>
    <dgm:cxn modelId="{F9F7B9FC-E92D-4B57-A2C0-365005B3E706}" type="presParOf" srcId="{160B656B-BCEA-420E-84FD-9B22F2742589}" destId="{0F54A665-EFBB-459C-839F-F382258D2A5A}" srcOrd="33" destOrd="0" presId="urn:microsoft.com/office/officeart/2005/8/layout/default"/>
    <dgm:cxn modelId="{E0252879-F771-4D40-8391-480E1873F959}" type="presParOf" srcId="{160B656B-BCEA-420E-84FD-9B22F2742589}" destId="{8BCFAF57-CEDA-40DA-BA96-789056A79CAD}" srcOrd="34" destOrd="0" presId="urn:microsoft.com/office/officeart/2005/8/layout/default"/>
    <dgm:cxn modelId="{3C46A66B-5C19-4D8C-8822-1E595D965FFD}" type="presParOf" srcId="{160B656B-BCEA-420E-84FD-9B22F2742589}" destId="{292D3AE8-8B33-4389-91DC-27EA494ECCF6}" srcOrd="35" destOrd="0" presId="urn:microsoft.com/office/officeart/2005/8/layout/default"/>
    <dgm:cxn modelId="{1EDD5B82-2E22-49B8-AFC9-F80A8E3DBBDC}" type="presParOf" srcId="{160B656B-BCEA-420E-84FD-9B22F2742589}" destId="{1BE0D8B4-D050-4E21-A735-47F665F20DFC}" srcOrd="36" destOrd="0" presId="urn:microsoft.com/office/officeart/2005/8/layout/default"/>
    <dgm:cxn modelId="{9454D875-E368-4374-95E5-841C0BC338D8}" type="presParOf" srcId="{160B656B-BCEA-420E-84FD-9B22F2742589}" destId="{A9D97432-2D82-43E0-A3EB-D5F089DD32BB}" srcOrd="37" destOrd="0" presId="urn:microsoft.com/office/officeart/2005/8/layout/default"/>
    <dgm:cxn modelId="{C3E2FD56-6DAB-4C5E-AA50-B70C2E800D18}" type="presParOf" srcId="{160B656B-BCEA-420E-84FD-9B22F2742589}" destId="{05CB161C-BA8B-4476-9216-91EDA739CF9E}" srcOrd="38" destOrd="0" presId="urn:microsoft.com/office/officeart/2005/8/layout/default"/>
    <dgm:cxn modelId="{77DB1190-2590-461C-B30F-27F1780A23DA}" type="presParOf" srcId="{160B656B-BCEA-420E-84FD-9B22F2742589}" destId="{72B787BC-E60B-4CB9-9CF3-A149C2ED9B1F}" srcOrd="39" destOrd="0" presId="urn:microsoft.com/office/officeart/2005/8/layout/default"/>
    <dgm:cxn modelId="{D8A1D509-0BE1-45EA-8C1E-076E94B959C3}" type="presParOf" srcId="{160B656B-BCEA-420E-84FD-9B22F2742589}" destId="{AE4849FF-5B71-4510-B4C2-CA5EDB0AAABA}" srcOrd="40" destOrd="0" presId="urn:microsoft.com/office/officeart/2005/8/layout/default"/>
    <dgm:cxn modelId="{7171CDD0-8EB3-48EB-9BED-E99CF1FF8147}" type="presParOf" srcId="{160B656B-BCEA-420E-84FD-9B22F2742589}" destId="{B30B615C-22BF-4878-82AF-1F7845E47541}" srcOrd="41" destOrd="0" presId="urn:microsoft.com/office/officeart/2005/8/layout/default"/>
    <dgm:cxn modelId="{89A9E4E4-DA52-4384-AE62-BE1E7C9D137F}" type="presParOf" srcId="{160B656B-BCEA-420E-84FD-9B22F2742589}" destId="{865797C3-FA59-40D1-94B9-8974A52E6FD8}" srcOrd="42" destOrd="0" presId="urn:microsoft.com/office/officeart/2005/8/layout/default"/>
    <dgm:cxn modelId="{9CB5A6C8-4B24-4765-B133-F8B7642FF246}" type="presParOf" srcId="{160B656B-BCEA-420E-84FD-9B22F2742589}" destId="{B3CECC3B-2FF0-4D01-BA61-68A125C010B7}" srcOrd="43" destOrd="0" presId="urn:microsoft.com/office/officeart/2005/8/layout/default"/>
    <dgm:cxn modelId="{06CDEE39-6C54-4818-9838-8A8052C197FA}" type="presParOf" srcId="{160B656B-BCEA-420E-84FD-9B22F2742589}" destId="{61B47B97-4A07-440E-9E72-249868C6DD42}" srcOrd="44" destOrd="0" presId="urn:microsoft.com/office/officeart/2005/8/layout/default"/>
    <dgm:cxn modelId="{D89C2FD0-4E10-4BA3-B38C-DCEB9147BB7D}" type="presParOf" srcId="{160B656B-BCEA-420E-84FD-9B22F2742589}" destId="{0C8DE0B5-32BE-4E97-9C8D-A94F9250A0DD}" srcOrd="45" destOrd="0" presId="urn:microsoft.com/office/officeart/2005/8/layout/default"/>
    <dgm:cxn modelId="{5091A433-54C7-4048-A495-01A42856EB0E}" type="presParOf" srcId="{160B656B-BCEA-420E-84FD-9B22F2742589}" destId="{A6E65C1D-D338-41EB-8A3F-9279E7C0ECAA}" srcOrd="4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643792-3181-461C-8A3D-E6688C23813A}">
      <dsp:nvSpPr>
        <dsp:cNvPr id="0" name=""/>
        <dsp:cNvSpPr/>
      </dsp:nvSpPr>
      <dsp:spPr>
        <a:xfrm>
          <a:off x="0" y="960366"/>
          <a:ext cx="7107257" cy="41737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1602" tIns="520700" rIns="551602" bIns="177800" numCol="1" spcCol="1270" anchor="t" anchorCtr="0">
          <a:noAutofit/>
        </a:bodyPr>
        <a:lstStyle/>
        <a:p>
          <a:pPr marL="228600" lvl="1" indent="-228600" algn="l" defTabSz="1111250">
            <a:lnSpc>
              <a:spcPct val="90000"/>
            </a:lnSpc>
            <a:spcBef>
              <a:spcPct val="0"/>
            </a:spcBef>
            <a:spcAft>
              <a:spcPct val="15000"/>
            </a:spcAft>
            <a:buChar char="•"/>
          </a:pPr>
          <a:r>
            <a:rPr lang="en-IN" sz="2500" kern="1200"/>
            <a:t>A − IPV4 addresses, default</a:t>
          </a:r>
          <a:endParaRPr lang="en-US" sz="2500" kern="1200"/>
        </a:p>
        <a:p>
          <a:pPr marL="228600" lvl="1" indent="-228600" algn="l" defTabSz="1111250">
            <a:lnSpc>
              <a:spcPct val="90000"/>
            </a:lnSpc>
            <a:spcBef>
              <a:spcPct val="0"/>
            </a:spcBef>
            <a:spcAft>
              <a:spcPct val="15000"/>
            </a:spcAft>
            <a:buChar char="•"/>
          </a:pPr>
          <a:r>
            <a:rPr lang="en-IN" sz="2500" kern="1200" dirty="0"/>
            <a:t>AAAA − IPV6 addresses</a:t>
          </a:r>
          <a:endParaRPr lang="en-US" sz="2500" kern="1200" dirty="0"/>
        </a:p>
        <a:p>
          <a:pPr marL="228600" lvl="1" indent="-228600" algn="l" defTabSz="1111250">
            <a:lnSpc>
              <a:spcPct val="90000"/>
            </a:lnSpc>
            <a:spcBef>
              <a:spcPct val="0"/>
            </a:spcBef>
            <a:spcAft>
              <a:spcPct val="15000"/>
            </a:spcAft>
            <a:buChar char="•"/>
          </a:pPr>
          <a:r>
            <a:rPr lang="en-IN" sz="2500" kern="1200"/>
            <a:t>MX − mail exchange records</a:t>
          </a:r>
          <a:endParaRPr lang="en-US" sz="2500" kern="1200"/>
        </a:p>
        <a:p>
          <a:pPr marL="228600" lvl="1" indent="-228600" algn="l" defTabSz="1111250">
            <a:lnSpc>
              <a:spcPct val="90000"/>
            </a:lnSpc>
            <a:spcBef>
              <a:spcPct val="0"/>
            </a:spcBef>
            <a:spcAft>
              <a:spcPct val="15000"/>
            </a:spcAft>
            <a:buChar char="•"/>
          </a:pPr>
          <a:r>
            <a:rPr lang="en-IN" sz="2500" kern="1200"/>
            <a:t>TXT − text records</a:t>
          </a:r>
          <a:endParaRPr lang="en-US" sz="2500" kern="1200"/>
        </a:p>
        <a:p>
          <a:pPr marL="228600" lvl="1" indent="-228600" algn="l" defTabSz="1111250">
            <a:lnSpc>
              <a:spcPct val="90000"/>
            </a:lnSpc>
            <a:spcBef>
              <a:spcPct val="0"/>
            </a:spcBef>
            <a:spcAft>
              <a:spcPct val="15000"/>
            </a:spcAft>
            <a:buChar char="•"/>
          </a:pPr>
          <a:r>
            <a:rPr lang="en-IN" sz="2500" kern="1200"/>
            <a:t>SRV − SRV records</a:t>
          </a:r>
          <a:endParaRPr lang="en-US" sz="2500" kern="1200"/>
        </a:p>
        <a:p>
          <a:pPr marL="228600" lvl="1" indent="-228600" algn="l" defTabSz="1111250">
            <a:lnSpc>
              <a:spcPct val="90000"/>
            </a:lnSpc>
            <a:spcBef>
              <a:spcPct val="0"/>
            </a:spcBef>
            <a:spcAft>
              <a:spcPct val="15000"/>
            </a:spcAft>
            <a:buChar char="•"/>
          </a:pPr>
          <a:r>
            <a:rPr lang="en-IN" sz="2500" kern="1200"/>
            <a:t>PTR − used for reverse IP lookups</a:t>
          </a:r>
          <a:endParaRPr lang="en-US" sz="2500" kern="1200"/>
        </a:p>
        <a:p>
          <a:pPr marL="228600" lvl="1" indent="-228600" algn="l" defTabSz="1111250">
            <a:lnSpc>
              <a:spcPct val="90000"/>
            </a:lnSpc>
            <a:spcBef>
              <a:spcPct val="0"/>
            </a:spcBef>
            <a:spcAft>
              <a:spcPct val="15000"/>
            </a:spcAft>
            <a:buChar char="•"/>
          </a:pPr>
          <a:r>
            <a:rPr lang="en-IN" sz="2500" kern="1200"/>
            <a:t>NS − name server records</a:t>
          </a:r>
          <a:endParaRPr lang="en-US" sz="2500" kern="1200"/>
        </a:p>
        <a:p>
          <a:pPr marL="228600" lvl="1" indent="-228600" algn="l" defTabSz="1111250">
            <a:lnSpc>
              <a:spcPct val="90000"/>
            </a:lnSpc>
            <a:spcBef>
              <a:spcPct val="0"/>
            </a:spcBef>
            <a:spcAft>
              <a:spcPct val="15000"/>
            </a:spcAft>
            <a:buChar char="•"/>
          </a:pPr>
          <a:r>
            <a:rPr lang="en-IN" sz="2500" kern="1200"/>
            <a:t>CNAME − canonical name records</a:t>
          </a:r>
          <a:endParaRPr lang="en-US" sz="2500" kern="1200"/>
        </a:p>
        <a:p>
          <a:pPr marL="228600" lvl="1" indent="-228600" algn="l" defTabSz="1111250">
            <a:lnSpc>
              <a:spcPct val="90000"/>
            </a:lnSpc>
            <a:spcBef>
              <a:spcPct val="0"/>
            </a:spcBef>
            <a:spcAft>
              <a:spcPct val="15000"/>
            </a:spcAft>
            <a:buChar char="•"/>
          </a:pPr>
          <a:r>
            <a:rPr lang="en-IN" sz="2500" kern="1200"/>
            <a:t>SOA − start of authority record</a:t>
          </a:r>
          <a:endParaRPr lang="en-US" sz="2500" kern="1200"/>
        </a:p>
      </dsp:txBody>
      <dsp:txXfrm>
        <a:off x="0" y="960366"/>
        <a:ext cx="7107257" cy="4173750"/>
      </dsp:txXfrm>
    </dsp:sp>
    <dsp:sp modelId="{7A6A67AF-FCBE-46F3-820B-5953761DA81D}">
      <dsp:nvSpPr>
        <dsp:cNvPr id="0" name=""/>
        <dsp:cNvSpPr/>
      </dsp:nvSpPr>
      <dsp:spPr>
        <a:xfrm>
          <a:off x="355362" y="591366"/>
          <a:ext cx="4975079" cy="738000"/>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8046" tIns="0" rIns="188046" bIns="0" numCol="1" spcCol="1270" anchor="ctr" anchorCtr="0">
          <a:noAutofit/>
        </a:bodyPr>
        <a:lstStyle/>
        <a:p>
          <a:pPr marL="0" lvl="0" indent="0" algn="l" defTabSz="1111250">
            <a:lnSpc>
              <a:spcPct val="90000"/>
            </a:lnSpc>
            <a:spcBef>
              <a:spcPct val="0"/>
            </a:spcBef>
            <a:spcAft>
              <a:spcPct val="35000"/>
            </a:spcAft>
            <a:buNone/>
          </a:pPr>
          <a:r>
            <a:rPr lang="en-IN" sz="2500" kern="1200"/>
            <a:t>Following is the list of valid rrtypes used by dns.resolve() method −</a:t>
          </a:r>
          <a:endParaRPr lang="en-US" sz="2500" kern="1200"/>
        </a:p>
      </dsp:txBody>
      <dsp:txXfrm>
        <a:off x="391388" y="627392"/>
        <a:ext cx="4903027"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C5594-360B-486C-AA13-CD3C82B6745E}">
      <dsp:nvSpPr>
        <dsp:cNvPr id="0" name=""/>
        <dsp:cNvSpPr/>
      </dsp:nvSpPr>
      <dsp:spPr>
        <a:xfrm>
          <a:off x="573841" y="1164"/>
          <a:ext cx="2024322" cy="621275"/>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dns.NODATA − DNS server returned answer with no data.</a:t>
          </a:r>
          <a:endParaRPr lang="en-US" sz="1200" b="1" kern="1200"/>
        </a:p>
      </dsp:txBody>
      <dsp:txXfrm>
        <a:off x="573841" y="1164"/>
        <a:ext cx="2024322" cy="621275"/>
      </dsp:txXfrm>
    </dsp:sp>
    <dsp:sp modelId="{EA1AD9D0-E852-443A-9739-C3D1C71AC00E}">
      <dsp:nvSpPr>
        <dsp:cNvPr id="0" name=""/>
        <dsp:cNvSpPr/>
      </dsp:nvSpPr>
      <dsp:spPr>
        <a:xfrm>
          <a:off x="2701709" y="1164"/>
          <a:ext cx="2024322" cy="621275"/>
        </a:xfrm>
        <a:prstGeom prst="rect">
          <a:avLst/>
        </a:prstGeom>
        <a:solidFill>
          <a:schemeClr val="accent2">
            <a:hueOff val="-147521"/>
            <a:satOff val="486"/>
            <a:lumOff val="52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dns.FORMERR − DNS server claims query was misformatted.</a:t>
          </a:r>
          <a:endParaRPr lang="en-US" sz="1200" b="1" kern="1200"/>
        </a:p>
      </dsp:txBody>
      <dsp:txXfrm>
        <a:off x="2701709" y="1164"/>
        <a:ext cx="2024322" cy="621275"/>
      </dsp:txXfrm>
    </dsp:sp>
    <dsp:sp modelId="{9ECA4CA4-0C91-4A2B-A43A-D5E03F6F088D}">
      <dsp:nvSpPr>
        <dsp:cNvPr id="0" name=""/>
        <dsp:cNvSpPr/>
      </dsp:nvSpPr>
      <dsp:spPr>
        <a:xfrm>
          <a:off x="4829578" y="1164"/>
          <a:ext cx="2024322" cy="621275"/>
        </a:xfrm>
        <a:prstGeom prst="rect">
          <a:avLst/>
        </a:prstGeom>
        <a:solidFill>
          <a:schemeClr val="accent2">
            <a:hueOff val="-295041"/>
            <a:satOff val="973"/>
            <a:lumOff val="104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dns.SERVFAIL − DNS server returned general failure.</a:t>
          </a:r>
          <a:endParaRPr lang="en-US" sz="1200" b="1" kern="1200"/>
        </a:p>
      </dsp:txBody>
      <dsp:txXfrm>
        <a:off x="4829578" y="1164"/>
        <a:ext cx="2024322" cy="621275"/>
      </dsp:txXfrm>
    </dsp:sp>
    <dsp:sp modelId="{80432EE1-46FF-49BD-BDD8-86820AD3A09F}">
      <dsp:nvSpPr>
        <dsp:cNvPr id="0" name=""/>
        <dsp:cNvSpPr/>
      </dsp:nvSpPr>
      <dsp:spPr>
        <a:xfrm>
          <a:off x="573841" y="725985"/>
          <a:ext cx="2024322" cy="621275"/>
        </a:xfrm>
        <a:prstGeom prst="rect">
          <a:avLst/>
        </a:prstGeom>
        <a:solidFill>
          <a:schemeClr val="accent2">
            <a:hueOff val="-442562"/>
            <a:satOff val="1459"/>
            <a:lumOff val="156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dns.NOTFOUND − Domain name not found.</a:t>
          </a:r>
          <a:endParaRPr lang="en-US" sz="1200" b="1" kern="1200"/>
        </a:p>
      </dsp:txBody>
      <dsp:txXfrm>
        <a:off x="573841" y="725985"/>
        <a:ext cx="2024322" cy="621275"/>
      </dsp:txXfrm>
    </dsp:sp>
    <dsp:sp modelId="{8B2F915E-72E4-4C3D-8E72-B3119CE7AE56}">
      <dsp:nvSpPr>
        <dsp:cNvPr id="0" name=""/>
        <dsp:cNvSpPr/>
      </dsp:nvSpPr>
      <dsp:spPr>
        <a:xfrm>
          <a:off x="2701709" y="725985"/>
          <a:ext cx="2024322" cy="621275"/>
        </a:xfrm>
        <a:prstGeom prst="rect">
          <a:avLst/>
        </a:prstGeom>
        <a:solidFill>
          <a:schemeClr val="accent2">
            <a:hueOff val="-590083"/>
            <a:satOff val="1945"/>
            <a:lumOff val="208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dns.NOTIMP − DNS server does not implement requested operation.</a:t>
          </a:r>
          <a:endParaRPr lang="en-US" sz="1200" b="1" kern="1200"/>
        </a:p>
      </dsp:txBody>
      <dsp:txXfrm>
        <a:off x="2701709" y="725985"/>
        <a:ext cx="2024322" cy="621275"/>
      </dsp:txXfrm>
    </dsp:sp>
    <dsp:sp modelId="{71BCB5CC-A2DA-4CA9-8E61-B5034BCB2B2A}">
      <dsp:nvSpPr>
        <dsp:cNvPr id="0" name=""/>
        <dsp:cNvSpPr/>
      </dsp:nvSpPr>
      <dsp:spPr>
        <a:xfrm>
          <a:off x="4829578" y="725985"/>
          <a:ext cx="2024322" cy="621275"/>
        </a:xfrm>
        <a:prstGeom prst="rect">
          <a:avLst/>
        </a:prstGeom>
        <a:solidFill>
          <a:schemeClr val="accent2">
            <a:hueOff val="-737603"/>
            <a:satOff val="2432"/>
            <a:lumOff val="260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dns.REFUSED − DNS server refused query.</a:t>
          </a:r>
          <a:endParaRPr lang="en-US" sz="1200" b="1" kern="1200"/>
        </a:p>
      </dsp:txBody>
      <dsp:txXfrm>
        <a:off x="4829578" y="725985"/>
        <a:ext cx="2024322" cy="621275"/>
      </dsp:txXfrm>
    </dsp:sp>
    <dsp:sp modelId="{8AE09645-8B72-4031-856C-A600F78B7AF1}">
      <dsp:nvSpPr>
        <dsp:cNvPr id="0" name=""/>
        <dsp:cNvSpPr/>
      </dsp:nvSpPr>
      <dsp:spPr>
        <a:xfrm>
          <a:off x="573841" y="1450807"/>
          <a:ext cx="2024322" cy="621275"/>
        </a:xfrm>
        <a:prstGeom prst="rect">
          <a:avLst/>
        </a:prstGeom>
        <a:solidFill>
          <a:schemeClr val="accent2">
            <a:hueOff val="-885124"/>
            <a:satOff val="2918"/>
            <a:lumOff val="312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dns.BADQUERY − Misformatted DNS query.</a:t>
          </a:r>
          <a:endParaRPr lang="en-US" sz="1200" b="1" kern="1200"/>
        </a:p>
      </dsp:txBody>
      <dsp:txXfrm>
        <a:off x="573841" y="1450807"/>
        <a:ext cx="2024322" cy="621275"/>
      </dsp:txXfrm>
    </dsp:sp>
    <dsp:sp modelId="{CD320352-A2BC-436C-8261-F962A048F414}">
      <dsp:nvSpPr>
        <dsp:cNvPr id="0" name=""/>
        <dsp:cNvSpPr/>
      </dsp:nvSpPr>
      <dsp:spPr>
        <a:xfrm>
          <a:off x="2701709" y="1450807"/>
          <a:ext cx="2024322" cy="621275"/>
        </a:xfrm>
        <a:prstGeom prst="rect">
          <a:avLst/>
        </a:prstGeom>
        <a:solidFill>
          <a:schemeClr val="accent2">
            <a:hueOff val="-1032645"/>
            <a:satOff val="3404"/>
            <a:lumOff val="364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dns.BADNAME − Misformatted hostname.</a:t>
          </a:r>
          <a:endParaRPr lang="en-US" sz="1200" b="1" kern="1200"/>
        </a:p>
      </dsp:txBody>
      <dsp:txXfrm>
        <a:off x="2701709" y="1450807"/>
        <a:ext cx="2024322" cy="621275"/>
      </dsp:txXfrm>
    </dsp:sp>
    <dsp:sp modelId="{4F092101-9BD4-46AA-B182-9528CF8EE755}">
      <dsp:nvSpPr>
        <dsp:cNvPr id="0" name=""/>
        <dsp:cNvSpPr/>
      </dsp:nvSpPr>
      <dsp:spPr>
        <a:xfrm>
          <a:off x="4829578" y="1450807"/>
          <a:ext cx="2024322" cy="621275"/>
        </a:xfrm>
        <a:prstGeom prst="rect">
          <a:avLst/>
        </a:prstGeom>
        <a:solidFill>
          <a:schemeClr val="accent2">
            <a:hueOff val="-1180165"/>
            <a:satOff val="3890"/>
            <a:lumOff val="416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dns.BADFAMILY − Unsupported address family.</a:t>
          </a:r>
          <a:endParaRPr lang="en-US" sz="1200" b="1" kern="1200"/>
        </a:p>
      </dsp:txBody>
      <dsp:txXfrm>
        <a:off x="4829578" y="1450807"/>
        <a:ext cx="2024322" cy="621275"/>
      </dsp:txXfrm>
    </dsp:sp>
    <dsp:sp modelId="{C267938A-4D66-4549-95D1-AB7D8B33E0C9}">
      <dsp:nvSpPr>
        <dsp:cNvPr id="0" name=""/>
        <dsp:cNvSpPr/>
      </dsp:nvSpPr>
      <dsp:spPr>
        <a:xfrm>
          <a:off x="573841" y="2175628"/>
          <a:ext cx="2024322" cy="621275"/>
        </a:xfrm>
        <a:prstGeom prst="rect">
          <a:avLst/>
        </a:prstGeom>
        <a:solidFill>
          <a:schemeClr val="accent2">
            <a:hueOff val="-1327686"/>
            <a:satOff val="4377"/>
            <a:lumOff val="468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dns.BADRESP − Misformatted DNS reply.</a:t>
          </a:r>
          <a:endParaRPr lang="en-US" sz="1200" b="1" kern="1200"/>
        </a:p>
      </dsp:txBody>
      <dsp:txXfrm>
        <a:off x="573841" y="2175628"/>
        <a:ext cx="2024322" cy="621275"/>
      </dsp:txXfrm>
    </dsp:sp>
    <dsp:sp modelId="{C15C04BC-6716-4078-B080-A46E9A56C10C}">
      <dsp:nvSpPr>
        <dsp:cNvPr id="0" name=""/>
        <dsp:cNvSpPr/>
      </dsp:nvSpPr>
      <dsp:spPr>
        <a:xfrm>
          <a:off x="2701709" y="2175628"/>
          <a:ext cx="2024322" cy="621275"/>
        </a:xfrm>
        <a:prstGeom prst="rect">
          <a:avLst/>
        </a:prstGeom>
        <a:solidFill>
          <a:schemeClr val="accent2">
            <a:hueOff val="-1475207"/>
            <a:satOff val="4863"/>
            <a:lumOff val="520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dns.CONNREFUSED − Could not contact DNS servers.</a:t>
          </a:r>
          <a:endParaRPr lang="en-US" sz="1200" b="1" kern="1200"/>
        </a:p>
      </dsp:txBody>
      <dsp:txXfrm>
        <a:off x="2701709" y="2175628"/>
        <a:ext cx="2024322" cy="621275"/>
      </dsp:txXfrm>
    </dsp:sp>
    <dsp:sp modelId="{3714F068-0EFD-4022-A618-0A6862645D44}">
      <dsp:nvSpPr>
        <dsp:cNvPr id="0" name=""/>
        <dsp:cNvSpPr/>
      </dsp:nvSpPr>
      <dsp:spPr>
        <a:xfrm>
          <a:off x="4829578" y="2175628"/>
          <a:ext cx="2024322" cy="621275"/>
        </a:xfrm>
        <a:prstGeom prst="rect">
          <a:avLst/>
        </a:prstGeom>
        <a:solidFill>
          <a:schemeClr val="accent2">
            <a:hueOff val="-1622727"/>
            <a:satOff val="5349"/>
            <a:lumOff val="572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dns.TIMEOUT − Timeout while contacting DNS servers.</a:t>
          </a:r>
          <a:endParaRPr lang="en-US" sz="1200" b="1" kern="1200"/>
        </a:p>
      </dsp:txBody>
      <dsp:txXfrm>
        <a:off x="4829578" y="2175628"/>
        <a:ext cx="2024322" cy="621275"/>
      </dsp:txXfrm>
    </dsp:sp>
    <dsp:sp modelId="{04453575-767E-4A7E-BF42-CB0C856ACC1A}">
      <dsp:nvSpPr>
        <dsp:cNvPr id="0" name=""/>
        <dsp:cNvSpPr/>
      </dsp:nvSpPr>
      <dsp:spPr>
        <a:xfrm>
          <a:off x="573841" y="2900449"/>
          <a:ext cx="2024322" cy="621275"/>
        </a:xfrm>
        <a:prstGeom prst="rect">
          <a:avLst/>
        </a:prstGeom>
        <a:solidFill>
          <a:schemeClr val="accent2">
            <a:hueOff val="-1770248"/>
            <a:satOff val="5836"/>
            <a:lumOff val="624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dns.EOF − End of file.</a:t>
          </a:r>
          <a:endParaRPr lang="en-US" sz="1200" b="1" kern="1200"/>
        </a:p>
      </dsp:txBody>
      <dsp:txXfrm>
        <a:off x="573841" y="2900449"/>
        <a:ext cx="2024322" cy="621275"/>
      </dsp:txXfrm>
    </dsp:sp>
    <dsp:sp modelId="{77CA0109-3AF5-403D-9E51-63D014C3F978}">
      <dsp:nvSpPr>
        <dsp:cNvPr id="0" name=""/>
        <dsp:cNvSpPr/>
      </dsp:nvSpPr>
      <dsp:spPr>
        <a:xfrm>
          <a:off x="2701709" y="2900449"/>
          <a:ext cx="2024322" cy="621275"/>
        </a:xfrm>
        <a:prstGeom prst="rect">
          <a:avLst/>
        </a:prstGeom>
        <a:solidFill>
          <a:schemeClr val="accent2">
            <a:hueOff val="-1917769"/>
            <a:satOff val="6322"/>
            <a:lumOff val="676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dns.FILE − Error reading file.</a:t>
          </a:r>
          <a:endParaRPr lang="en-US" sz="1200" b="1" kern="1200"/>
        </a:p>
      </dsp:txBody>
      <dsp:txXfrm>
        <a:off x="2701709" y="2900449"/>
        <a:ext cx="2024322" cy="621275"/>
      </dsp:txXfrm>
    </dsp:sp>
    <dsp:sp modelId="{58DFC6A6-3ECA-4B8D-BBC7-C88085202774}">
      <dsp:nvSpPr>
        <dsp:cNvPr id="0" name=""/>
        <dsp:cNvSpPr/>
      </dsp:nvSpPr>
      <dsp:spPr>
        <a:xfrm>
          <a:off x="4829578" y="2900449"/>
          <a:ext cx="2024322" cy="621275"/>
        </a:xfrm>
        <a:prstGeom prst="rect">
          <a:avLst/>
        </a:prstGeom>
        <a:solidFill>
          <a:schemeClr val="accent2">
            <a:hueOff val="-2065289"/>
            <a:satOff val="6808"/>
            <a:lumOff val="728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dns.NOMEM − Out of memory.</a:t>
          </a:r>
          <a:endParaRPr lang="en-US" sz="1200" b="1" kern="1200"/>
        </a:p>
      </dsp:txBody>
      <dsp:txXfrm>
        <a:off x="4829578" y="2900449"/>
        <a:ext cx="2024322" cy="621275"/>
      </dsp:txXfrm>
    </dsp:sp>
    <dsp:sp modelId="{F479DD49-6A76-4834-B55F-DB17DB99C99D}">
      <dsp:nvSpPr>
        <dsp:cNvPr id="0" name=""/>
        <dsp:cNvSpPr/>
      </dsp:nvSpPr>
      <dsp:spPr>
        <a:xfrm>
          <a:off x="573841" y="3625271"/>
          <a:ext cx="2024322" cy="621275"/>
        </a:xfrm>
        <a:prstGeom prst="rect">
          <a:avLst/>
        </a:prstGeom>
        <a:solidFill>
          <a:schemeClr val="accent2">
            <a:hueOff val="-2212810"/>
            <a:satOff val="7295"/>
            <a:lumOff val="780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dns.DESTRUCTION − Channel is being destroyed.</a:t>
          </a:r>
          <a:endParaRPr lang="en-US" sz="1200" b="1" kern="1200"/>
        </a:p>
      </dsp:txBody>
      <dsp:txXfrm>
        <a:off x="573841" y="3625271"/>
        <a:ext cx="2024322" cy="621275"/>
      </dsp:txXfrm>
    </dsp:sp>
    <dsp:sp modelId="{3A6897AA-E6D2-4C86-9094-BC89643BA773}">
      <dsp:nvSpPr>
        <dsp:cNvPr id="0" name=""/>
        <dsp:cNvSpPr/>
      </dsp:nvSpPr>
      <dsp:spPr>
        <a:xfrm>
          <a:off x="2701709" y="3625271"/>
          <a:ext cx="2024322" cy="621275"/>
        </a:xfrm>
        <a:prstGeom prst="rect">
          <a:avLst/>
        </a:prstGeom>
        <a:solidFill>
          <a:schemeClr val="accent2">
            <a:hueOff val="-2360331"/>
            <a:satOff val="7781"/>
            <a:lumOff val="832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dns.BADSTR − Misformatted string.</a:t>
          </a:r>
          <a:endParaRPr lang="en-US" sz="1200" b="1" kern="1200"/>
        </a:p>
      </dsp:txBody>
      <dsp:txXfrm>
        <a:off x="2701709" y="3625271"/>
        <a:ext cx="2024322" cy="621275"/>
      </dsp:txXfrm>
    </dsp:sp>
    <dsp:sp modelId="{8BCFAF57-CEDA-40DA-BA96-789056A79CAD}">
      <dsp:nvSpPr>
        <dsp:cNvPr id="0" name=""/>
        <dsp:cNvSpPr/>
      </dsp:nvSpPr>
      <dsp:spPr>
        <a:xfrm>
          <a:off x="4829578" y="3625271"/>
          <a:ext cx="2024322" cy="621275"/>
        </a:xfrm>
        <a:prstGeom prst="rect">
          <a:avLst/>
        </a:prstGeom>
        <a:solidFill>
          <a:schemeClr val="accent2">
            <a:hueOff val="-2507851"/>
            <a:satOff val="8267"/>
            <a:lumOff val="884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dns.BADFLAGS − Illegal flags specified.</a:t>
          </a:r>
          <a:endParaRPr lang="en-US" sz="1200" b="1" kern="1200"/>
        </a:p>
      </dsp:txBody>
      <dsp:txXfrm>
        <a:off x="4829578" y="3625271"/>
        <a:ext cx="2024322" cy="621275"/>
      </dsp:txXfrm>
    </dsp:sp>
    <dsp:sp modelId="{1BE0D8B4-D050-4E21-A735-47F665F20DFC}">
      <dsp:nvSpPr>
        <dsp:cNvPr id="0" name=""/>
        <dsp:cNvSpPr/>
      </dsp:nvSpPr>
      <dsp:spPr>
        <a:xfrm>
          <a:off x="573841" y="4350092"/>
          <a:ext cx="2024322" cy="621275"/>
        </a:xfrm>
        <a:prstGeom prst="rect">
          <a:avLst/>
        </a:prstGeom>
        <a:solidFill>
          <a:schemeClr val="accent2">
            <a:hueOff val="-2655372"/>
            <a:satOff val="8753"/>
            <a:lumOff val="936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dns.NONAME − Given hostname is not numeric.</a:t>
          </a:r>
          <a:endParaRPr lang="en-US" sz="1200" b="1" kern="1200"/>
        </a:p>
      </dsp:txBody>
      <dsp:txXfrm>
        <a:off x="573841" y="4350092"/>
        <a:ext cx="2024322" cy="621275"/>
      </dsp:txXfrm>
    </dsp:sp>
    <dsp:sp modelId="{05CB161C-BA8B-4476-9216-91EDA739CF9E}">
      <dsp:nvSpPr>
        <dsp:cNvPr id="0" name=""/>
        <dsp:cNvSpPr/>
      </dsp:nvSpPr>
      <dsp:spPr>
        <a:xfrm>
          <a:off x="2701709" y="4350092"/>
          <a:ext cx="2024322" cy="621275"/>
        </a:xfrm>
        <a:prstGeom prst="rect">
          <a:avLst/>
        </a:prstGeom>
        <a:solidFill>
          <a:schemeClr val="accent2">
            <a:hueOff val="-2802893"/>
            <a:satOff val="9240"/>
            <a:lumOff val="988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dns.BADHINTS − Illegal hints flags specified.</a:t>
          </a:r>
          <a:endParaRPr lang="en-US" sz="1200" b="1" kern="1200"/>
        </a:p>
      </dsp:txBody>
      <dsp:txXfrm>
        <a:off x="2701709" y="4350092"/>
        <a:ext cx="2024322" cy="621275"/>
      </dsp:txXfrm>
    </dsp:sp>
    <dsp:sp modelId="{AE4849FF-5B71-4510-B4C2-CA5EDB0AAABA}">
      <dsp:nvSpPr>
        <dsp:cNvPr id="0" name=""/>
        <dsp:cNvSpPr/>
      </dsp:nvSpPr>
      <dsp:spPr>
        <a:xfrm>
          <a:off x="4829578" y="4350092"/>
          <a:ext cx="2024322" cy="621275"/>
        </a:xfrm>
        <a:prstGeom prst="rect">
          <a:avLst/>
        </a:prstGeom>
        <a:solidFill>
          <a:schemeClr val="accent2">
            <a:hueOff val="-2950413"/>
            <a:satOff val="9726"/>
            <a:lumOff val="1040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dns.NOTINITIALIZED − c-ares library initialization not yet performed.</a:t>
          </a:r>
          <a:endParaRPr lang="en-US" sz="1200" b="1" kern="1200"/>
        </a:p>
      </dsp:txBody>
      <dsp:txXfrm>
        <a:off x="4829578" y="4350092"/>
        <a:ext cx="2024322" cy="621275"/>
      </dsp:txXfrm>
    </dsp:sp>
    <dsp:sp modelId="{865797C3-FA59-40D1-94B9-8974A52E6FD8}">
      <dsp:nvSpPr>
        <dsp:cNvPr id="0" name=""/>
        <dsp:cNvSpPr/>
      </dsp:nvSpPr>
      <dsp:spPr>
        <a:xfrm>
          <a:off x="573841" y="5074914"/>
          <a:ext cx="2024322" cy="621275"/>
        </a:xfrm>
        <a:prstGeom prst="rect">
          <a:avLst/>
        </a:prstGeom>
        <a:solidFill>
          <a:schemeClr val="accent2">
            <a:hueOff val="-3097934"/>
            <a:satOff val="10212"/>
            <a:lumOff val="1092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dns.LOADIPHLPAPI − Error loading iphlpapi.dll.</a:t>
          </a:r>
          <a:endParaRPr lang="en-US" sz="1200" b="1" kern="1200"/>
        </a:p>
      </dsp:txBody>
      <dsp:txXfrm>
        <a:off x="573841" y="5074914"/>
        <a:ext cx="2024322" cy="621275"/>
      </dsp:txXfrm>
    </dsp:sp>
    <dsp:sp modelId="{61B47B97-4A07-440E-9E72-249868C6DD42}">
      <dsp:nvSpPr>
        <dsp:cNvPr id="0" name=""/>
        <dsp:cNvSpPr/>
      </dsp:nvSpPr>
      <dsp:spPr>
        <a:xfrm>
          <a:off x="2701709" y="5074914"/>
          <a:ext cx="2024322" cy="621275"/>
        </a:xfrm>
        <a:prstGeom prst="rect">
          <a:avLst/>
        </a:prstGeom>
        <a:solidFill>
          <a:schemeClr val="accent2">
            <a:hueOff val="-3245455"/>
            <a:satOff val="10699"/>
            <a:lumOff val="1144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dns.ADDRGETNETWORKPARAMS − Could not find GetNetworkParams function.</a:t>
          </a:r>
          <a:endParaRPr lang="en-US" sz="1200" b="1" kern="1200"/>
        </a:p>
      </dsp:txBody>
      <dsp:txXfrm>
        <a:off x="2701709" y="5074914"/>
        <a:ext cx="2024322" cy="621275"/>
      </dsp:txXfrm>
    </dsp:sp>
    <dsp:sp modelId="{A6E65C1D-D338-41EB-8A3F-9279E7C0ECAA}">
      <dsp:nvSpPr>
        <dsp:cNvPr id="0" name=""/>
        <dsp:cNvSpPr/>
      </dsp:nvSpPr>
      <dsp:spPr>
        <a:xfrm>
          <a:off x="4829578" y="5074914"/>
          <a:ext cx="2024322" cy="621275"/>
        </a:xfrm>
        <a:prstGeom prst="rect">
          <a:avLst/>
        </a:prstGeom>
        <a:solidFill>
          <a:schemeClr val="accent2">
            <a:hueOff val="-3392975"/>
            <a:satOff val="11185"/>
            <a:lumOff val="1196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dns.CANCELLED − DNS query cancelled.</a:t>
          </a:r>
          <a:endParaRPr lang="en-US" sz="1200" b="1" kern="1200"/>
        </a:p>
      </dsp:txBody>
      <dsp:txXfrm>
        <a:off x="4829578" y="5074914"/>
        <a:ext cx="2024322" cy="6212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1/29/2019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1/29/2019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71CE-B2DF-4F66-AF45-E6CD1F39966D}"/>
              </a:ext>
            </a:extLst>
          </p:cNvPr>
          <p:cNvSpPr>
            <a:spLocks noGrp="1"/>
          </p:cNvSpPr>
          <p:nvPr>
            <p:ph type="ctrTitle"/>
          </p:nvPr>
        </p:nvSpPr>
        <p:spPr/>
        <p:txBody>
          <a:bodyPr/>
          <a:lstStyle/>
          <a:p>
            <a:r>
              <a:rPr lang="en-US" dirty="0"/>
              <a:t>DNS module</a:t>
            </a:r>
            <a:endParaRPr lang="en-IN" dirty="0"/>
          </a:p>
        </p:txBody>
      </p:sp>
      <p:sp>
        <p:nvSpPr>
          <p:cNvPr id="3" name="Subtitle 2">
            <a:extLst>
              <a:ext uri="{FF2B5EF4-FFF2-40B4-BE49-F238E27FC236}">
                <a16:creationId xmlns:a16="http://schemas.microsoft.com/office/drawing/2014/main" id="{6ACF765E-8E4F-4036-8945-DFFAA47453F6}"/>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3714600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85571-F347-4553-A5E6-17E131B7B7CB}"/>
              </a:ext>
            </a:extLst>
          </p:cNvPr>
          <p:cNvSpPr>
            <a:spLocks noGrp="1"/>
          </p:cNvSpPr>
          <p:nvPr>
            <p:ph type="title"/>
          </p:nvPr>
        </p:nvSpPr>
        <p:spPr>
          <a:xfrm>
            <a:off x="1034493" y="1101718"/>
            <a:ext cx="9405891" cy="1002990"/>
          </a:xfrm>
        </p:spPr>
        <p:txBody>
          <a:bodyPr anchor="ctr">
            <a:normAutofit/>
          </a:bodyPr>
          <a:lstStyle/>
          <a:p>
            <a:r>
              <a:rPr lang="en-US" dirty="0"/>
              <a:t>Example</a:t>
            </a:r>
            <a:endParaRPr lang="en-IN" dirty="0"/>
          </a:p>
        </p:txBody>
      </p:sp>
      <p:sp>
        <p:nvSpPr>
          <p:cNvPr id="3" name="Content Placeholder 2">
            <a:extLst>
              <a:ext uri="{FF2B5EF4-FFF2-40B4-BE49-F238E27FC236}">
                <a16:creationId xmlns:a16="http://schemas.microsoft.com/office/drawing/2014/main" id="{737F3917-3C7B-4A58-A265-23F971904817}"/>
              </a:ext>
            </a:extLst>
          </p:cNvPr>
          <p:cNvSpPr>
            <a:spLocks noGrp="1"/>
          </p:cNvSpPr>
          <p:nvPr>
            <p:ph idx="1"/>
          </p:nvPr>
        </p:nvSpPr>
        <p:spPr>
          <a:xfrm>
            <a:off x="1195755" y="2008047"/>
            <a:ext cx="9661716" cy="2860516"/>
          </a:xfrm>
        </p:spPr>
        <p:txBody>
          <a:bodyPr>
            <a:normAutofit fontScale="70000" lnSpcReduction="20000"/>
          </a:bodyPr>
          <a:lstStyle/>
          <a:p>
            <a:pPr marL="0" indent="0">
              <a:lnSpc>
                <a:spcPct val="110000"/>
              </a:lnSpc>
              <a:buNone/>
            </a:pPr>
            <a:r>
              <a:rPr lang="en-IN" sz="2800" dirty="0"/>
              <a:t>var </a:t>
            </a:r>
            <a:r>
              <a:rPr lang="en-IN" sz="2800" dirty="0" err="1"/>
              <a:t>dns</a:t>
            </a:r>
            <a:r>
              <a:rPr lang="en-IN" sz="2800" dirty="0"/>
              <a:t> = require('</a:t>
            </a:r>
            <a:r>
              <a:rPr lang="en-IN" sz="2800" dirty="0" err="1"/>
              <a:t>dns</a:t>
            </a:r>
            <a:r>
              <a:rPr lang="en-IN" sz="2800" dirty="0"/>
              <a:t>');</a:t>
            </a:r>
          </a:p>
          <a:p>
            <a:pPr marL="0" indent="0">
              <a:lnSpc>
                <a:spcPct val="110000"/>
              </a:lnSpc>
              <a:buNone/>
            </a:pPr>
            <a:r>
              <a:rPr lang="en-IN" sz="2800" dirty="0" err="1"/>
              <a:t>dns.lookup</a:t>
            </a:r>
            <a:r>
              <a:rPr lang="en-IN" sz="2800" dirty="0"/>
              <a:t>('www.google.com', function </a:t>
            </a:r>
            <a:r>
              <a:rPr lang="en-IN" sz="2800" dirty="0" err="1"/>
              <a:t>onLookup</a:t>
            </a:r>
            <a:r>
              <a:rPr lang="en-IN" sz="2800" dirty="0"/>
              <a:t>(err, address, family) {</a:t>
            </a:r>
          </a:p>
          <a:p>
            <a:pPr marL="0" indent="0">
              <a:lnSpc>
                <a:spcPct val="110000"/>
              </a:lnSpc>
              <a:buNone/>
            </a:pPr>
            <a:r>
              <a:rPr lang="en-IN" sz="2800" dirty="0"/>
              <a:t>   console.log('address:', address);</a:t>
            </a:r>
          </a:p>
          <a:p>
            <a:pPr marL="0" indent="0">
              <a:lnSpc>
                <a:spcPct val="110000"/>
              </a:lnSpc>
              <a:buNone/>
            </a:pPr>
            <a:r>
              <a:rPr lang="en-IN" sz="2800" dirty="0"/>
              <a:t>   </a:t>
            </a:r>
            <a:r>
              <a:rPr lang="en-IN" sz="2800" dirty="0" err="1"/>
              <a:t>dns.reverse</a:t>
            </a:r>
            <a:r>
              <a:rPr lang="en-IN" sz="2800" dirty="0"/>
              <a:t>(address, function (err, hostnames) {</a:t>
            </a:r>
          </a:p>
          <a:p>
            <a:pPr marL="0" indent="0">
              <a:lnSpc>
                <a:spcPct val="110000"/>
              </a:lnSpc>
              <a:buNone/>
            </a:pPr>
            <a:r>
              <a:rPr lang="en-IN" sz="2800" dirty="0"/>
              <a:t>      if (err) {	         console.log(</a:t>
            </a:r>
            <a:r>
              <a:rPr lang="en-IN" sz="2800" dirty="0" err="1"/>
              <a:t>err.stack</a:t>
            </a:r>
            <a:r>
              <a:rPr lang="en-IN" sz="2800" dirty="0"/>
              <a:t>);	      }</a:t>
            </a:r>
          </a:p>
          <a:p>
            <a:pPr marL="0" indent="0">
              <a:lnSpc>
                <a:spcPct val="110000"/>
              </a:lnSpc>
              <a:buNone/>
            </a:pPr>
            <a:r>
              <a:rPr lang="en-IN" sz="2800" dirty="0"/>
              <a:t>      console.log('reverse for ' + address + ': ' + </a:t>
            </a:r>
            <a:r>
              <a:rPr lang="en-IN" sz="2800" dirty="0" err="1"/>
              <a:t>JSON.stringify</a:t>
            </a:r>
            <a:r>
              <a:rPr lang="en-IN" sz="2800" dirty="0"/>
              <a:t>(hostnames));</a:t>
            </a:r>
          </a:p>
          <a:p>
            <a:pPr marL="0" indent="0">
              <a:lnSpc>
                <a:spcPct val="110000"/>
              </a:lnSpc>
              <a:buNone/>
            </a:pPr>
            <a:r>
              <a:rPr lang="en-IN" sz="2800" dirty="0"/>
              <a:t>   });  });</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461580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A090AF7-5C94-4846-A3F4-7093FB7BDBCD}"/>
              </a:ext>
            </a:extLst>
          </p:cNvPr>
          <p:cNvSpPr>
            <a:spLocks noGrp="1"/>
          </p:cNvSpPr>
          <p:nvPr>
            <p:ph type="title"/>
          </p:nvPr>
        </p:nvSpPr>
        <p:spPr>
          <a:xfrm>
            <a:off x="1451579" y="2303047"/>
            <a:ext cx="3272093" cy="2674198"/>
          </a:xfrm>
        </p:spPr>
        <p:txBody>
          <a:bodyPr anchor="t">
            <a:normAutofit fontScale="90000"/>
          </a:bodyPr>
          <a:lstStyle/>
          <a:p>
            <a:r>
              <a:rPr lang="en-IN" dirty="0"/>
              <a:t>Error Codes</a:t>
            </a:r>
            <a:br>
              <a:rPr lang="en-IN" dirty="0"/>
            </a:br>
            <a:r>
              <a:rPr lang="en-IN" b="1" dirty="0"/>
              <a:t>Each DNS query can return one of the  error codes −</a:t>
            </a:r>
            <a:br>
              <a:rPr lang="en-US" b="1" dirty="0"/>
            </a:br>
            <a:endParaRPr lang="en-IN" dirty="0"/>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38C80D0-A887-4A50-B2FE-5D755D9B35E4}"/>
              </a:ext>
            </a:extLst>
          </p:cNvPr>
          <p:cNvGraphicFramePr>
            <a:graphicFrameLocks noGrp="1"/>
          </p:cNvGraphicFramePr>
          <p:nvPr>
            <p:ph idx="1"/>
            <p:extLst>
              <p:ext uri="{D42A27DB-BD31-4B8C-83A1-F6EECF244321}">
                <p14:modId xmlns:p14="http://schemas.microsoft.com/office/powerpoint/2010/main" val="2503517012"/>
              </p:ext>
            </p:extLst>
          </p:nvPr>
        </p:nvGraphicFramePr>
        <p:xfrm>
          <a:off x="4572001" y="126622"/>
          <a:ext cx="7427742" cy="5697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26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2920-F344-42A6-8E60-A4B08955F54C}"/>
              </a:ext>
            </a:extLst>
          </p:cNvPr>
          <p:cNvSpPr>
            <a:spLocks noGrp="1"/>
          </p:cNvSpPr>
          <p:nvPr>
            <p:ph type="title"/>
          </p:nvPr>
        </p:nvSpPr>
        <p:spPr>
          <a:xfrm>
            <a:off x="1451579" y="804519"/>
            <a:ext cx="9603275" cy="1049235"/>
          </a:xfrm>
        </p:spPr>
        <p:txBody>
          <a:bodyPr>
            <a:normAutofit/>
          </a:bodyPr>
          <a:lstStyle/>
          <a:p>
            <a:r>
              <a:rPr lang="en-IN" sz="5400" dirty="0"/>
              <a:t>Methods</a:t>
            </a:r>
          </a:p>
        </p:txBody>
      </p:sp>
      <p:graphicFrame>
        <p:nvGraphicFramePr>
          <p:cNvPr id="4" name="Content Placeholder 3">
            <a:extLst>
              <a:ext uri="{FF2B5EF4-FFF2-40B4-BE49-F238E27FC236}">
                <a16:creationId xmlns:a16="http://schemas.microsoft.com/office/drawing/2014/main" id="{8DE6CD71-29AC-4BFB-BBBB-181088A27D2B}"/>
              </a:ext>
            </a:extLst>
          </p:cNvPr>
          <p:cNvGraphicFramePr>
            <a:graphicFrameLocks noGrp="1"/>
          </p:cNvGraphicFramePr>
          <p:nvPr>
            <p:ph idx="1"/>
            <p:extLst>
              <p:ext uri="{D42A27DB-BD31-4B8C-83A1-F6EECF244321}">
                <p14:modId xmlns:p14="http://schemas.microsoft.com/office/powerpoint/2010/main" val="3522038960"/>
              </p:ext>
            </p:extLst>
          </p:nvPr>
        </p:nvGraphicFramePr>
        <p:xfrm>
          <a:off x="309489" y="2340435"/>
          <a:ext cx="11718387" cy="3352336"/>
        </p:xfrm>
        <a:graphic>
          <a:graphicData uri="http://schemas.openxmlformats.org/drawingml/2006/table">
            <a:tbl>
              <a:tblPr firstRow="1" bandRow="1">
                <a:tableStyleId>{69012ECD-51FC-41F1-AA8D-1B2483CD663E}</a:tableStyleId>
              </a:tblPr>
              <a:tblGrid>
                <a:gridCol w="1117591">
                  <a:extLst>
                    <a:ext uri="{9D8B030D-6E8A-4147-A177-3AD203B41FA5}">
                      <a16:colId xmlns:a16="http://schemas.microsoft.com/office/drawing/2014/main" val="1326807685"/>
                    </a:ext>
                  </a:extLst>
                </a:gridCol>
                <a:gridCol w="10600796">
                  <a:extLst>
                    <a:ext uri="{9D8B030D-6E8A-4147-A177-3AD203B41FA5}">
                      <a16:colId xmlns:a16="http://schemas.microsoft.com/office/drawing/2014/main" val="1454396974"/>
                    </a:ext>
                  </a:extLst>
                </a:gridCol>
              </a:tblGrid>
              <a:tr h="440177">
                <a:tc>
                  <a:txBody>
                    <a:bodyPr/>
                    <a:lstStyle/>
                    <a:p>
                      <a:pPr algn="ctr" fontAlgn="t"/>
                      <a:r>
                        <a:rPr lang="en-IN" sz="1700">
                          <a:effectLst/>
                        </a:rPr>
                        <a:t>Sr.No.</a:t>
                      </a:r>
                    </a:p>
                  </a:txBody>
                  <a:tcPr marL="72398" marR="72398" marT="72398" marB="72398"/>
                </a:tc>
                <a:tc>
                  <a:txBody>
                    <a:bodyPr/>
                    <a:lstStyle/>
                    <a:p>
                      <a:pPr algn="ctr" fontAlgn="t"/>
                      <a:r>
                        <a:rPr lang="en-IN" sz="1700">
                          <a:effectLst/>
                        </a:rPr>
                        <a:t>Method &amp; Description</a:t>
                      </a:r>
                      <a:endParaRPr lang="en-IN" sz="1700" dirty="0">
                        <a:effectLst/>
                      </a:endParaRPr>
                    </a:p>
                  </a:txBody>
                  <a:tcPr marL="72398" marR="72398" marT="72398" marB="72398"/>
                </a:tc>
                <a:extLst>
                  <a:ext uri="{0D108BD9-81ED-4DB2-BD59-A6C34878D82A}">
                    <a16:rowId xmlns:a16="http://schemas.microsoft.com/office/drawing/2014/main" val="624809860"/>
                  </a:ext>
                </a:extLst>
              </a:tr>
              <a:tr h="1222071">
                <a:tc>
                  <a:txBody>
                    <a:bodyPr/>
                    <a:lstStyle/>
                    <a:p>
                      <a:pPr algn="ctr" fontAlgn="ctr"/>
                      <a:r>
                        <a:rPr lang="en-IN">
                          <a:effectLst/>
                        </a:rPr>
                        <a:t>1</a:t>
                      </a:r>
                    </a:p>
                  </a:txBody>
                  <a:tcPr marL="76200" marR="76200" marT="76200" marB="76200" anchor="ctr"/>
                </a:tc>
                <a:tc>
                  <a:txBody>
                    <a:bodyPr/>
                    <a:lstStyle/>
                    <a:p>
                      <a:pPr algn="just" fontAlgn="t"/>
                      <a:r>
                        <a:rPr lang="en-US" b="1">
                          <a:solidFill>
                            <a:srgbClr val="000000"/>
                          </a:solidFill>
                          <a:effectLst/>
                        </a:rPr>
                        <a:t>dns.lookup(hostname[, options], callback)</a:t>
                      </a:r>
                      <a:endParaRPr lang="en-US">
                        <a:solidFill>
                          <a:srgbClr val="000000"/>
                        </a:solidFill>
                        <a:effectLst/>
                      </a:endParaRPr>
                    </a:p>
                    <a:p>
                      <a:pPr algn="just" fontAlgn="t"/>
                      <a:r>
                        <a:rPr lang="en-US">
                          <a:solidFill>
                            <a:srgbClr val="000000"/>
                          </a:solidFill>
                          <a:effectLst/>
                        </a:rPr>
                        <a:t>Resolves a hostname (e.g. 'google.com') into the first found A (IPv4) or AAAA (IPv6) record. options can be an object or integer. If options is not provided, then IP v4 and v6 addresses are both valid. If options is an integer, then it must be 4 or 6.</a:t>
                      </a:r>
                    </a:p>
                  </a:txBody>
                  <a:tcPr marL="76200" marR="76200" marT="76200" marB="76200"/>
                </a:tc>
                <a:extLst>
                  <a:ext uri="{0D108BD9-81ED-4DB2-BD59-A6C34878D82A}">
                    <a16:rowId xmlns:a16="http://schemas.microsoft.com/office/drawing/2014/main" val="2917574243"/>
                  </a:ext>
                </a:extLst>
              </a:tr>
              <a:tr h="700808">
                <a:tc>
                  <a:txBody>
                    <a:bodyPr/>
                    <a:lstStyle/>
                    <a:p>
                      <a:pPr algn="ctr" fontAlgn="ctr"/>
                      <a:r>
                        <a:rPr lang="en-IN">
                          <a:effectLst/>
                        </a:rPr>
                        <a:t>2</a:t>
                      </a:r>
                    </a:p>
                  </a:txBody>
                  <a:tcPr marL="76200" marR="76200" marT="76200" marB="76200" anchor="ctr"/>
                </a:tc>
                <a:tc>
                  <a:txBody>
                    <a:bodyPr/>
                    <a:lstStyle/>
                    <a:p>
                      <a:pPr algn="just" fontAlgn="t"/>
                      <a:r>
                        <a:rPr lang="en-US" b="1">
                          <a:solidFill>
                            <a:srgbClr val="000000"/>
                          </a:solidFill>
                          <a:effectLst/>
                        </a:rPr>
                        <a:t>dns.lookupService(address, port, callback)</a:t>
                      </a:r>
                      <a:endParaRPr lang="en-US">
                        <a:solidFill>
                          <a:srgbClr val="000000"/>
                        </a:solidFill>
                        <a:effectLst/>
                      </a:endParaRPr>
                    </a:p>
                    <a:p>
                      <a:pPr algn="just" fontAlgn="t"/>
                      <a:r>
                        <a:rPr lang="en-US">
                          <a:solidFill>
                            <a:srgbClr val="000000"/>
                          </a:solidFill>
                          <a:effectLst/>
                        </a:rPr>
                        <a:t>Resolves the given address and port into a hostname and service using getnameinfo.</a:t>
                      </a:r>
                    </a:p>
                  </a:txBody>
                  <a:tcPr marL="76200" marR="76200" marT="76200" marB="76200"/>
                </a:tc>
                <a:extLst>
                  <a:ext uri="{0D108BD9-81ED-4DB2-BD59-A6C34878D82A}">
                    <a16:rowId xmlns:a16="http://schemas.microsoft.com/office/drawing/2014/main" val="2419021892"/>
                  </a:ext>
                </a:extLst>
              </a:tr>
              <a:tr h="961439">
                <a:tc>
                  <a:txBody>
                    <a:bodyPr/>
                    <a:lstStyle/>
                    <a:p>
                      <a:pPr algn="ctr" fontAlgn="ctr"/>
                      <a:r>
                        <a:rPr lang="en-IN">
                          <a:effectLst/>
                        </a:rPr>
                        <a:t>3</a:t>
                      </a:r>
                    </a:p>
                  </a:txBody>
                  <a:tcPr marL="76200" marR="76200" marT="76200" marB="76200" anchor="ctr"/>
                </a:tc>
                <a:tc>
                  <a:txBody>
                    <a:bodyPr/>
                    <a:lstStyle/>
                    <a:p>
                      <a:pPr algn="just" fontAlgn="t"/>
                      <a:r>
                        <a:rPr lang="en-US" b="1" dirty="0" err="1">
                          <a:solidFill>
                            <a:srgbClr val="000000"/>
                          </a:solidFill>
                          <a:effectLst/>
                        </a:rPr>
                        <a:t>dns.resolve</a:t>
                      </a:r>
                      <a:r>
                        <a:rPr lang="en-US" b="1" dirty="0">
                          <a:solidFill>
                            <a:srgbClr val="000000"/>
                          </a:solidFill>
                          <a:effectLst/>
                        </a:rPr>
                        <a:t>(hostname[, </a:t>
                      </a:r>
                      <a:r>
                        <a:rPr lang="en-US" b="1" dirty="0" err="1">
                          <a:solidFill>
                            <a:srgbClr val="000000"/>
                          </a:solidFill>
                          <a:effectLst/>
                        </a:rPr>
                        <a:t>rrtype</a:t>
                      </a:r>
                      <a:r>
                        <a:rPr lang="en-US" b="1" dirty="0">
                          <a:solidFill>
                            <a:srgbClr val="000000"/>
                          </a:solidFill>
                          <a:effectLst/>
                        </a:rPr>
                        <a:t>], callback)</a:t>
                      </a:r>
                      <a:endParaRPr lang="en-US" dirty="0">
                        <a:solidFill>
                          <a:srgbClr val="000000"/>
                        </a:solidFill>
                        <a:effectLst/>
                      </a:endParaRPr>
                    </a:p>
                    <a:p>
                      <a:pPr algn="just" fontAlgn="t"/>
                      <a:r>
                        <a:rPr lang="en-US" dirty="0">
                          <a:solidFill>
                            <a:srgbClr val="000000"/>
                          </a:solidFill>
                          <a:effectLst/>
                        </a:rPr>
                        <a:t>Resolves a hostname (e.g. 'google.com') into an array of the record types specified by </a:t>
                      </a:r>
                      <a:r>
                        <a:rPr lang="en-US" dirty="0" err="1">
                          <a:solidFill>
                            <a:srgbClr val="000000"/>
                          </a:solidFill>
                          <a:effectLst/>
                        </a:rPr>
                        <a:t>rrtype</a:t>
                      </a:r>
                      <a:r>
                        <a:rPr lang="en-US" dirty="0">
                          <a:solidFill>
                            <a:srgbClr val="000000"/>
                          </a:solidFill>
                          <a:effectLst/>
                        </a:rPr>
                        <a:t>.</a:t>
                      </a:r>
                    </a:p>
                  </a:txBody>
                  <a:tcPr marL="76200" marR="76200" marT="76200" marB="76200"/>
                </a:tc>
                <a:extLst>
                  <a:ext uri="{0D108BD9-81ED-4DB2-BD59-A6C34878D82A}">
                    <a16:rowId xmlns:a16="http://schemas.microsoft.com/office/drawing/2014/main" val="2703223910"/>
                  </a:ext>
                </a:extLst>
              </a:tr>
            </a:tbl>
          </a:graphicData>
        </a:graphic>
      </p:graphicFrame>
    </p:spTree>
    <p:extLst>
      <p:ext uri="{BB962C8B-B14F-4D97-AF65-F5344CB8AC3E}">
        <p14:creationId xmlns:p14="http://schemas.microsoft.com/office/powerpoint/2010/main" val="128640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2920-F344-42A6-8E60-A4B08955F54C}"/>
              </a:ext>
            </a:extLst>
          </p:cNvPr>
          <p:cNvSpPr>
            <a:spLocks noGrp="1"/>
          </p:cNvSpPr>
          <p:nvPr>
            <p:ph type="title"/>
          </p:nvPr>
        </p:nvSpPr>
        <p:spPr>
          <a:xfrm>
            <a:off x="1451579" y="804519"/>
            <a:ext cx="9603275" cy="1049235"/>
          </a:xfrm>
        </p:spPr>
        <p:txBody>
          <a:bodyPr>
            <a:normAutofit/>
          </a:bodyPr>
          <a:lstStyle/>
          <a:p>
            <a:r>
              <a:rPr lang="en-IN" sz="5400" dirty="0"/>
              <a:t>Methods</a:t>
            </a:r>
          </a:p>
        </p:txBody>
      </p:sp>
      <p:graphicFrame>
        <p:nvGraphicFramePr>
          <p:cNvPr id="4" name="Content Placeholder 3">
            <a:extLst>
              <a:ext uri="{FF2B5EF4-FFF2-40B4-BE49-F238E27FC236}">
                <a16:creationId xmlns:a16="http://schemas.microsoft.com/office/drawing/2014/main" id="{8DE6CD71-29AC-4BFB-BBBB-181088A27D2B}"/>
              </a:ext>
            </a:extLst>
          </p:cNvPr>
          <p:cNvGraphicFramePr>
            <a:graphicFrameLocks noGrp="1"/>
          </p:cNvGraphicFramePr>
          <p:nvPr>
            <p:ph idx="1"/>
            <p:extLst>
              <p:ext uri="{D42A27DB-BD31-4B8C-83A1-F6EECF244321}">
                <p14:modId xmlns:p14="http://schemas.microsoft.com/office/powerpoint/2010/main" val="3965864631"/>
              </p:ext>
            </p:extLst>
          </p:nvPr>
        </p:nvGraphicFramePr>
        <p:xfrm>
          <a:off x="309489" y="2340435"/>
          <a:ext cx="11718387" cy="3324727"/>
        </p:xfrm>
        <a:graphic>
          <a:graphicData uri="http://schemas.openxmlformats.org/drawingml/2006/table">
            <a:tbl>
              <a:tblPr firstRow="1" bandRow="1">
                <a:tableStyleId>{69012ECD-51FC-41F1-AA8D-1B2483CD663E}</a:tableStyleId>
              </a:tblPr>
              <a:tblGrid>
                <a:gridCol w="1117591">
                  <a:extLst>
                    <a:ext uri="{9D8B030D-6E8A-4147-A177-3AD203B41FA5}">
                      <a16:colId xmlns:a16="http://schemas.microsoft.com/office/drawing/2014/main" val="1326807685"/>
                    </a:ext>
                  </a:extLst>
                </a:gridCol>
                <a:gridCol w="10600796">
                  <a:extLst>
                    <a:ext uri="{9D8B030D-6E8A-4147-A177-3AD203B41FA5}">
                      <a16:colId xmlns:a16="http://schemas.microsoft.com/office/drawing/2014/main" val="1454396974"/>
                    </a:ext>
                  </a:extLst>
                </a:gridCol>
              </a:tblGrid>
              <a:tr h="440177">
                <a:tc>
                  <a:txBody>
                    <a:bodyPr/>
                    <a:lstStyle/>
                    <a:p>
                      <a:pPr algn="ctr" fontAlgn="t"/>
                      <a:r>
                        <a:rPr lang="en-IN" sz="1700">
                          <a:effectLst/>
                        </a:rPr>
                        <a:t>Sr.No.</a:t>
                      </a:r>
                    </a:p>
                  </a:txBody>
                  <a:tcPr marL="72398" marR="72398" marT="72398" marB="72398"/>
                </a:tc>
                <a:tc>
                  <a:txBody>
                    <a:bodyPr/>
                    <a:lstStyle/>
                    <a:p>
                      <a:pPr algn="ctr" fontAlgn="t"/>
                      <a:r>
                        <a:rPr lang="en-IN" sz="1700">
                          <a:effectLst/>
                        </a:rPr>
                        <a:t>Method &amp; Description</a:t>
                      </a:r>
                      <a:endParaRPr lang="en-IN" sz="1700" dirty="0">
                        <a:effectLst/>
                      </a:endParaRPr>
                    </a:p>
                  </a:txBody>
                  <a:tcPr marL="72398" marR="72398" marT="72398" marB="72398"/>
                </a:tc>
                <a:extLst>
                  <a:ext uri="{0D108BD9-81ED-4DB2-BD59-A6C34878D82A}">
                    <a16:rowId xmlns:a16="http://schemas.microsoft.com/office/drawing/2014/main" val="624809860"/>
                  </a:ext>
                </a:extLst>
              </a:tr>
              <a:tr h="1222071">
                <a:tc>
                  <a:txBody>
                    <a:bodyPr/>
                    <a:lstStyle/>
                    <a:p>
                      <a:pPr algn="ctr" fontAlgn="ctr"/>
                      <a:r>
                        <a:rPr lang="en-IN">
                          <a:effectLst/>
                        </a:rPr>
                        <a:t>4</a:t>
                      </a:r>
                    </a:p>
                  </a:txBody>
                  <a:tcPr marL="76200" marR="76200" marT="76200" marB="76200" anchor="ctr"/>
                </a:tc>
                <a:tc>
                  <a:txBody>
                    <a:bodyPr/>
                    <a:lstStyle/>
                    <a:p>
                      <a:pPr algn="just" fontAlgn="t"/>
                      <a:r>
                        <a:rPr lang="en-US" b="1">
                          <a:solidFill>
                            <a:srgbClr val="000000"/>
                          </a:solidFill>
                          <a:effectLst/>
                        </a:rPr>
                        <a:t>dns.resolve4(hostname, callback)</a:t>
                      </a:r>
                      <a:endParaRPr lang="en-US">
                        <a:solidFill>
                          <a:srgbClr val="000000"/>
                        </a:solidFill>
                        <a:effectLst/>
                      </a:endParaRPr>
                    </a:p>
                    <a:p>
                      <a:pPr algn="just" fontAlgn="t"/>
                      <a:r>
                        <a:rPr lang="en-US">
                          <a:solidFill>
                            <a:srgbClr val="000000"/>
                          </a:solidFill>
                          <a:effectLst/>
                        </a:rPr>
                        <a:t>The same as dns.resolve(), but only for IPv4 queries (A records). addresses is an array of IPv4 addresses (e.g. ['74.125.79.104', '74.125.79.105', '74.125.79.106']).</a:t>
                      </a:r>
                    </a:p>
                  </a:txBody>
                  <a:tcPr marL="76200" marR="76200" marT="76200" marB="76200"/>
                </a:tc>
                <a:extLst>
                  <a:ext uri="{0D108BD9-81ED-4DB2-BD59-A6C34878D82A}">
                    <a16:rowId xmlns:a16="http://schemas.microsoft.com/office/drawing/2014/main" val="2917574243"/>
                  </a:ext>
                </a:extLst>
              </a:tr>
              <a:tr h="700808">
                <a:tc>
                  <a:txBody>
                    <a:bodyPr/>
                    <a:lstStyle/>
                    <a:p>
                      <a:pPr algn="ctr" fontAlgn="ctr"/>
                      <a:r>
                        <a:rPr lang="en-IN">
                          <a:effectLst/>
                        </a:rPr>
                        <a:t>5</a:t>
                      </a:r>
                    </a:p>
                  </a:txBody>
                  <a:tcPr marL="76200" marR="76200" marT="76200" marB="76200" anchor="ctr"/>
                </a:tc>
                <a:tc>
                  <a:txBody>
                    <a:bodyPr/>
                    <a:lstStyle/>
                    <a:p>
                      <a:pPr algn="just" fontAlgn="t"/>
                      <a:r>
                        <a:rPr lang="en-US" b="1">
                          <a:solidFill>
                            <a:srgbClr val="000000"/>
                          </a:solidFill>
                          <a:effectLst/>
                        </a:rPr>
                        <a:t>dns.resolve6(hostname, callback)</a:t>
                      </a:r>
                      <a:endParaRPr lang="en-US">
                        <a:solidFill>
                          <a:srgbClr val="000000"/>
                        </a:solidFill>
                        <a:effectLst/>
                      </a:endParaRPr>
                    </a:p>
                    <a:p>
                      <a:pPr algn="just" fontAlgn="t"/>
                      <a:r>
                        <a:rPr lang="en-US">
                          <a:solidFill>
                            <a:srgbClr val="000000"/>
                          </a:solidFill>
                          <a:effectLst/>
                        </a:rPr>
                        <a:t>The same as dns.resolve4() except for IPv6 queries (an AAAA query).</a:t>
                      </a:r>
                    </a:p>
                  </a:txBody>
                  <a:tcPr marL="76200" marR="76200" marT="76200" marB="76200"/>
                </a:tc>
                <a:extLst>
                  <a:ext uri="{0D108BD9-81ED-4DB2-BD59-A6C34878D82A}">
                    <a16:rowId xmlns:a16="http://schemas.microsoft.com/office/drawing/2014/main" val="2419021892"/>
                  </a:ext>
                </a:extLst>
              </a:tr>
              <a:tr h="961439">
                <a:tc>
                  <a:txBody>
                    <a:bodyPr/>
                    <a:lstStyle/>
                    <a:p>
                      <a:pPr algn="ctr" fontAlgn="ctr"/>
                      <a:r>
                        <a:rPr lang="en-IN">
                          <a:effectLst/>
                        </a:rPr>
                        <a:t>6</a:t>
                      </a:r>
                    </a:p>
                  </a:txBody>
                  <a:tcPr marL="76200" marR="76200" marT="76200" marB="76200" anchor="ctr"/>
                </a:tc>
                <a:tc>
                  <a:txBody>
                    <a:bodyPr/>
                    <a:lstStyle/>
                    <a:p>
                      <a:pPr algn="just" fontAlgn="t"/>
                      <a:r>
                        <a:rPr lang="en-US" b="1" dirty="0" err="1">
                          <a:solidFill>
                            <a:srgbClr val="000000"/>
                          </a:solidFill>
                          <a:effectLst/>
                        </a:rPr>
                        <a:t>dns.resolveMx</a:t>
                      </a:r>
                      <a:r>
                        <a:rPr lang="en-US" b="1" dirty="0">
                          <a:solidFill>
                            <a:srgbClr val="000000"/>
                          </a:solidFill>
                          <a:effectLst/>
                        </a:rPr>
                        <a:t>(hostname, callback)</a:t>
                      </a:r>
                      <a:endParaRPr lang="en-US" dirty="0">
                        <a:solidFill>
                          <a:srgbClr val="000000"/>
                        </a:solidFill>
                        <a:effectLst/>
                      </a:endParaRPr>
                    </a:p>
                    <a:p>
                      <a:pPr algn="just" fontAlgn="t"/>
                      <a:r>
                        <a:rPr lang="en-US" dirty="0">
                          <a:solidFill>
                            <a:srgbClr val="000000"/>
                          </a:solidFill>
                          <a:effectLst/>
                        </a:rPr>
                        <a:t>The same as </a:t>
                      </a:r>
                      <a:r>
                        <a:rPr lang="en-US" dirty="0" err="1">
                          <a:solidFill>
                            <a:srgbClr val="000000"/>
                          </a:solidFill>
                          <a:effectLst/>
                        </a:rPr>
                        <a:t>dns.resolve</a:t>
                      </a:r>
                      <a:r>
                        <a:rPr lang="en-US" dirty="0">
                          <a:solidFill>
                            <a:srgbClr val="000000"/>
                          </a:solidFill>
                          <a:effectLst/>
                        </a:rPr>
                        <a:t>(), but only for mail exchange queries (MX records).</a:t>
                      </a:r>
                    </a:p>
                  </a:txBody>
                  <a:tcPr marL="76200" marR="76200" marT="76200" marB="76200"/>
                </a:tc>
                <a:extLst>
                  <a:ext uri="{0D108BD9-81ED-4DB2-BD59-A6C34878D82A}">
                    <a16:rowId xmlns:a16="http://schemas.microsoft.com/office/drawing/2014/main" val="2703223910"/>
                  </a:ext>
                </a:extLst>
              </a:tr>
            </a:tbl>
          </a:graphicData>
        </a:graphic>
      </p:graphicFrame>
    </p:spTree>
    <p:extLst>
      <p:ext uri="{BB962C8B-B14F-4D97-AF65-F5344CB8AC3E}">
        <p14:creationId xmlns:p14="http://schemas.microsoft.com/office/powerpoint/2010/main" val="17390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2920-F344-42A6-8E60-A4B08955F54C}"/>
              </a:ext>
            </a:extLst>
          </p:cNvPr>
          <p:cNvSpPr>
            <a:spLocks noGrp="1"/>
          </p:cNvSpPr>
          <p:nvPr>
            <p:ph type="title"/>
          </p:nvPr>
        </p:nvSpPr>
        <p:spPr>
          <a:xfrm>
            <a:off x="1451579" y="804519"/>
            <a:ext cx="9603275" cy="1049235"/>
          </a:xfrm>
        </p:spPr>
        <p:txBody>
          <a:bodyPr>
            <a:normAutofit/>
          </a:bodyPr>
          <a:lstStyle/>
          <a:p>
            <a:r>
              <a:rPr lang="en-IN" sz="5400" dirty="0"/>
              <a:t>Methods</a:t>
            </a:r>
          </a:p>
        </p:txBody>
      </p:sp>
      <p:graphicFrame>
        <p:nvGraphicFramePr>
          <p:cNvPr id="4" name="Content Placeholder 3">
            <a:extLst>
              <a:ext uri="{FF2B5EF4-FFF2-40B4-BE49-F238E27FC236}">
                <a16:creationId xmlns:a16="http://schemas.microsoft.com/office/drawing/2014/main" id="{8DE6CD71-29AC-4BFB-BBBB-181088A27D2B}"/>
              </a:ext>
            </a:extLst>
          </p:cNvPr>
          <p:cNvGraphicFramePr>
            <a:graphicFrameLocks noGrp="1"/>
          </p:cNvGraphicFramePr>
          <p:nvPr>
            <p:ph idx="1"/>
            <p:extLst>
              <p:ext uri="{D42A27DB-BD31-4B8C-83A1-F6EECF244321}">
                <p14:modId xmlns:p14="http://schemas.microsoft.com/office/powerpoint/2010/main" val="2448198613"/>
              </p:ext>
            </p:extLst>
          </p:nvPr>
        </p:nvGraphicFramePr>
        <p:xfrm>
          <a:off x="309489" y="2340435"/>
          <a:ext cx="11718387" cy="3900976"/>
        </p:xfrm>
        <a:graphic>
          <a:graphicData uri="http://schemas.openxmlformats.org/drawingml/2006/table">
            <a:tbl>
              <a:tblPr firstRow="1" bandRow="1">
                <a:tableStyleId>{69012ECD-51FC-41F1-AA8D-1B2483CD663E}</a:tableStyleId>
              </a:tblPr>
              <a:tblGrid>
                <a:gridCol w="1117591">
                  <a:extLst>
                    <a:ext uri="{9D8B030D-6E8A-4147-A177-3AD203B41FA5}">
                      <a16:colId xmlns:a16="http://schemas.microsoft.com/office/drawing/2014/main" val="1326807685"/>
                    </a:ext>
                  </a:extLst>
                </a:gridCol>
                <a:gridCol w="10600796">
                  <a:extLst>
                    <a:ext uri="{9D8B030D-6E8A-4147-A177-3AD203B41FA5}">
                      <a16:colId xmlns:a16="http://schemas.microsoft.com/office/drawing/2014/main" val="1454396974"/>
                    </a:ext>
                  </a:extLst>
                </a:gridCol>
              </a:tblGrid>
              <a:tr h="440177">
                <a:tc>
                  <a:txBody>
                    <a:bodyPr/>
                    <a:lstStyle/>
                    <a:p>
                      <a:pPr algn="ctr" fontAlgn="t"/>
                      <a:r>
                        <a:rPr lang="en-IN" sz="1700">
                          <a:effectLst/>
                        </a:rPr>
                        <a:t>Sr.No.</a:t>
                      </a:r>
                    </a:p>
                  </a:txBody>
                  <a:tcPr marL="72398" marR="72398" marT="72398" marB="72398"/>
                </a:tc>
                <a:tc>
                  <a:txBody>
                    <a:bodyPr/>
                    <a:lstStyle/>
                    <a:p>
                      <a:pPr algn="ctr" fontAlgn="t"/>
                      <a:r>
                        <a:rPr lang="en-IN" sz="1700">
                          <a:effectLst/>
                        </a:rPr>
                        <a:t>Method &amp; Description</a:t>
                      </a:r>
                      <a:endParaRPr lang="en-IN" sz="1700" dirty="0">
                        <a:effectLst/>
                      </a:endParaRPr>
                    </a:p>
                  </a:txBody>
                  <a:tcPr marL="72398" marR="72398" marT="72398" marB="72398"/>
                </a:tc>
                <a:extLst>
                  <a:ext uri="{0D108BD9-81ED-4DB2-BD59-A6C34878D82A}">
                    <a16:rowId xmlns:a16="http://schemas.microsoft.com/office/drawing/2014/main" val="624809860"/>
                  </a:ext>
                </a:extLst>
              </a:tr>
              <a:tr h="1222071">
                <a:tc>
                  <a:txBody>
                    <a:bodyPr/>
                    <a:lstStyle/>
                    <a:p>
                      <a:pPr algn="ctr" fontAlgn="ctr"/>
                      <a:r>
                        <a:rPr lang="en-IN">
                          <a:effectLst/>
                        </a:rPr>
                        <a:t>7</a:t>
                      </a:r>
                    </a:p>
                  </a:txBody>
                  <a:tcPr marL="76200" marR="76200" marT="76200" marB="76200" anchor="ctr"/>
                </a:tc>
                <a:tc>
                  <a:txBody>
                    <a:bodyPr/>
                    <a:lstStyle/>
                    <a:p>
                      <a:pPr algn="just" fontAlgn="t"/>
                      <a:r>
                        <a:rPr lang="en-US" b="1">
                          <a:solidFill>
                            <a:srgbClr val="000000"/>
                          </a:solidFill>
                          <a:effectLst/>
                        </a:rPr>
                        <a:t>dns.resolveTxt(hostname, callback)</a:t>
                      </a:r>
                      <a:endParaRPr lang="en-US">
                        <a:solidFill>
                          <a:srgbClr val="000000"/>
                        </a:solidFill>
                        <a:effectLst/>
                      </a:endParaRPr>
                    </a:p>
                    <a:p>
                      <a:pPr algn="just" fontAlgn="t"/>
                      <a:r>
                        <a:rPr lang="en-US">
                          <a:solidFill>
                            <a:srgbClr val="000000"/>
                          </a:solidFill>
                          <a:effectLst/>
                        </a:rPr>
                        <a:t>The same as dns.resolve(), but only for text queries (TXT records). addresses is an 2-d array of the text records available for hostname (e.g., [ ['v=spf1 ip4:0.0.0.0 ', '~all' ] ]). Each sub-array contains TXT chunks of one record. Depending on the use case, they could be either joined together or treated separately.</a:t>
                      </a:r>
                    </a:p>
                  </a:txBody>
                  <a:tcPr marL="76200" marR="76200" marT="76200" marB="76200"/>
                </a:tc>
                <a:extLst>
                  <a:ext uri="{0D108BD9-81ED-4DB2-BD59-A6C34878D82A}">
                    <a16:rowId xmlns:a16="http://schemas.microsoft.com/office/drawing/2014/main" val="2917574243"/>
                  </a:ext>
                </a:extLst>
              </a:tr>
              <a:tr h="700808">
                <a:tc>
                  <a:txBody>
                    <a:bodyPr/>
                    <a:lstStyle/>
                    <a:p>
                      <a:pPr algn="ctr" fontAlgn="ctr"/>
                      <a:r>
                        <a:rPr lang="en-IN">
                          <a:effectLst/>
                        </a:rPr>
                        <a:t>8</a:t>
                      </a:r>
                    </a:p>
                  </a:txBody>
                  <a:tcPr marL="76200" marR="76200" marT="76200" marB="76200" anchor="ctr"/>
                </a:tc>
                <a:tc>
                  <a:txBody>
                    <a:bodyPr/>
                    <a:lstStyle/>
                    <a:p>
                      <a:pPr algn="just" fontAlgn="t"/>
                      <a:r>
                        <a:rPr lang="en-IN" b="1">
                          <a:solidFill>
                            <a:srgbClr val="000000"/>
                          </a:solidFill>
                          <a:effectLst/>
                        </a:rPr>
                        <a:t>dns.resolveSrv(hostname, callback)</a:t>
                      </a:r>
                      <a:endParaRPr lang="en-IN">
                        <a:solidFill>
                          <a:srgbClr val="000000"/>
                        </a:solidFill>
                        <a:effectLst/>
                      </a:endParaRPr>
                    </a:p>
                    <a:p>
                      <a:pPr algn="just" fontAlgn="t"/>
                      <a:r>
                        <a:rPr lang="en-IN">
                          <a:solidFill>
                            <a:srgbClr val="000000"/>
                          </a:solidFill>
                          <a:effectLst/>
                        </a:rPr>
                        <a:t>The same as dns.resolve(), but only for service records (SRV records). addresses is an array of the SRV records available for hostname. Properties of SRV records are priority, weight, port, and name (e.g., [{'priority': 10, 'weight': 5, 'port': 21223, 'name': 'service.example.com'}, ...]).</a:t>
                      </a:r>
                    </a:p>
                  </a:txBody>
                  <a:tcPr marL="76200" marR="76200" marT="76200" marB="76200"/>
                </a:tc>
                <a:extLst>
                  <a:ext uri="{0D108BD9-81ED-4DB2-BD59-A6C34878D82A}">
                    <a16:rowId xmlns:a16="http://schemas.microsoft.com/office/drawing/2014/main" val="2419021892"/>
                  </a:ext>
                </a:extLst>
              </a:tr>
              <a:tr h="961439">
                <a:tc>
                  <a:txBody>
                    <a:bodyPr/>
                    <a:lstStyle/>
                    <a:p>
                      <a:pPr algn="ctr" fontAlgn="ctr"/>
                      <a:r>
                        <a:rPr lang="en-IN">
                          <a:effectLst/>
                        </a:rPr>
                        <a:t>9</a:t>
                      </a:r>
                    </a:p>
                  </a:txBody>
                  <a:tcPr marL="76200" marR="76200" marT="76200" marB="76200" anchor="ctr"/>
                </a:tc>
                <a:tc>
                  <a:txBody>
                    <a:bodyPr/>
                    <a:lstStyle/>
                    <a:p>
                      <a:pPr algn="just" fontAlgn="t"/>
                      <a:r>
                        <a:rPr lang="en-US" b="1" dirty="0" err="1">
                          <a:solidFill>
                            <a:srgbClr val="000000"/>
                          </a:solidFill>
                          <a:effectLst/>
                        </a:rPr>
                        <a:t>dns.resolveSoa</a:t>
                      </a:r>
                      <a:r>
                        <a:rPr lang="en-US" b="1" dirty="0">
                          <a:solidFill>
                            <a:srgbClr val="000000"/>
                          </a:solidFill>
                          <a:effectLst/>
                        </a:rPr>
                        <a:t>(hostname, callback)</a:t>
                      </a:r>
                      <a:endParaRPr lang="en-US" dirty="0">
                        <a:solidFill>
                          <a:srgbClr val="000000"/>
                        </a:solidFill>
                        <a:effectLst/>
                      </a:endParaRPr>
                    </a:p>
                    <a:p>
                      <a:pPr algn="just" fontAlgn="t"/>
                      <a:r>
                        <a:rPr lang="en-US" dirty="0">
                          <a:solidFill>
                            <a:srgbClr val="000000"/>
                          </a:solidFill>
                          <a:effectLst/>
                        </a:rPr>
                        <a:t>The same as </a:t>
                      </a:r>
                      <a:r>
                        <a:rPr lang="en-US" dirty="0" err="1">
                          <a:solidFill>
                            <a:srgbClr val="000000"/>
                          </a:solidFill>
                          <a:effectLst/>
                        </a:rPr>
                        <a:t>dns.resolve</a:t>
                      </a:r>
                      <a:r>
                        <a:rPr lang="en-US" dirty="0">
                          <a:solidFill>
                            <a:srgbClr val="000000"/>
                          </a:solidFill>
                          <a:effectLst/>
                        </a:rPr>
                        <a:t>(), but only for start of authority record queries (SOA record).</a:t>
                      </a:r>
                    </a:p>
                  </a:txBody>
                  <a:tcPr marL="76200" marR="76200" marT="76200" marB="76200"/>
                </a:tc>
                <a:extLst>
                  <a:ext uri="{0D108BD9-81ED-4DB2-BD59-A6C34878D82A}">
                    <a16:rowId xmlns:a16="http://schemas.microsoft.com/office/drawing/2014/main" val="2703223910"/>
                  </a:ext>
                </a:extLst>
              </a:tr>
            </a:tbl>
          </a:graphicData>
        </a:graphic>
      </p:graphicFrame>
    </p:spTree>
    <p:extLst>
      <p:ext uri="{BB962C8B-B14F-4D97-AF65-F5344CB8AC3E}">
        <p14:creationId xmlns:p14="http://schemas.microsoft.com/office/powerpoint/2010/main" val="27729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2920-F344-42A6-8E60-A4B08955F54C}"/>
              </a:ext>
            </a:extLst>
          </p:cNvPr>
          <p:cNvSpPr>
            <a:spLocks noGrp="1"/>
          </p:cNvSpPr>
          <p:nvPr>
            <p:ph type="title"/>
          </p:nvPr>
        </p:nvSpPr>
        <p:spPr>
          <a:xfrm>
            <a:off x="1451579" y="804519"/>
            <a:ext cx="9603275" cy="1049235"/>
          </a:xfrm>
        </p:spPr>
        <p:txBody>
          <a:bodyPr>
            <a:normAutofit/>
          </a:bodyPr>
          <a:lstStyle/>
          <a:p>
            <a:r>
              <a:rPr lang="en-IN" sz="5400" dirty="0"/>
              <a:t>Methods</a:t>
            </a:r>
          </a:p>
        </p:txBody>
      </p:sp>
      <p:graphicFrame>
        <p:nvGraphicFramePr>
          <p:cNvPr id="4" name="Content Placeholder 3">
            <a:extLst>
              <a:ext uri="{FF2B5EF4-FFF2-40B4-BE49-F238E27FC236}">
                <a16:creationId xmlns:a16="http://schemas.microsoft.com/office/drawing/2014/main" id="{8DE6CD71-29AC-4BFB-BBBB-181088A27D2B}"/>
              </a:ext>
            </a:extLst>
          </p:cNvPr>
          <p:cNvGraphicFramePr>
            <a:graphicFrameLocks noGrp="1"/>
          </p:cNvGraphicFramePr>
          <p:nvPr>
            <p:ph idx="1"/>
            <p:extLst>
              <p:ext uri="{D42A27DB-BD31-4B8C-83A1-F6EECF244321}">
                <p14:modId xmlns:p14="http://schemas.microsoft.com/office/powerpoint/2010/main" val="750455583"/>
              </p:ext>
            </p:extLst>
          </p:nvPr>
        </p:nvGraphicFramePr>
        <p:xfrm>
          <a:off x="309489" y="2340435"/>
          <a:ext cx="11718387" cy="3599047"/>
        </p:xfrm>
        <a:graphic>
          <a:graphicData uri="http://schemas.openxmlformats.org/drawingml/2006/table">
            <a:tbl>
              <a:tblPr firstRow="1" bandRow="1">
                <a:tableStyleId>{69012ECD-51FC-41F1-AA8D-1B2483CD663E}</a:tableStyleId>
              </a:tblPr>
              <a:tblGrid>
                <a:gridCol w="1117591">
                  <a:extLst>
                    <a:ext uri="{9D8B030D-6E8A-4147-A177-3AD203B41FA5}">
                      <a16:colId xmlns:a16="http://schemas.microsoft.com/office/drawing/2014/main" val="1326807685"/>
                    </a:ext>
                  </a:extLst>
                </a:gridCol>
                <a:gridCol w="10600796">
                  <a:extLst>
                    <a:ext uri="{9D8B030D-6E8A-4147-A177-3AD203B41FA5}">
                      <a16:colId xmlns:a16="http://schemas.microsoft.com/office/drawing/2014/main" val="1454396974"/>
                    </a:ext>
                  </a:extLst>
                </a:gridCol>
              </a:tblGrid>
              <a:tr h="440177">
                <a:tc>
                  <a:txBody>
                    <a:bodyPr/>
                    <a:lstStyle/>
                    <a:p>
                      <a:pPr algn="ctr" fontAlgn="t"/>
                      <a:r>
                        <a:rPr lang="en-IN" sz="1700">
                          <a:effectLst/>
                        </a:rPr>
                        <a:t>Sr.No.</a:t>
                      </a:r>
                    </a:p>
                  </a:txBody>
                  <a:tcPr marL="72398" marR="72398" marT="72398" marB="72398"/>
                </a:tc>
                <a:tc>
                  <a:txBody>
                    <a:bodyPr/>
                    <a:lstStyle/>
                    <a:p>
                      <a:pPr algn="ctr" fontAlgn="t"/>
                      <a:r>
                        <a:rPr lang="en-IN" sz="1700">
                          <a:effectLst/>
                        </a:rPr>
                        <a:t>Method &amp; Description</a:t>
                      </a:r>
                      <a:endParaRPr lang="en-IN" sz="1700" dirty="0">
                        <a:effectLst/>
                      </a:endParaRPr>
                    </a:p>
                  </a:txBody>
                  <a:tcPr marL="72398" marR="72398" marT="72398" marB="72398"/>
                </a:tc>
                <a:extLst>
                  <a:ext uri="{0D108BD9-81ED-4DB2-BD59-A6C34878D82A}">
                    <a16:rowId xmlns:a16="http://schemas.microsoft.com/office/drawing/2014/main" val="624809860"/>
                  </a:ext>
                </a:extLst>
              </a:tr>
              <a:tr h="1222071">
                <a:tc>
                  <a:txBody>
                    <a:bodyPr/>
                    <a:lstStyle/>
                    <a:p>
                      <a:pPr algn="ctr" fontAlgn="ctr"/>
                      <a:r>
                        <a:rPr lang="en-IN">
                          <a:effectLst/>
                        </a:rPr>
                        <a:t>10</a:t>
                      </a:r>
                    </a:p>
                  </a:txBody>
                  <a:tcPr marL="76200" marR="76200" marT="76200" marB="76200" anchor="ctr"/>
                </a:tc>
                <a:tc>
                  <a:txBody>
                    <a:bodyPr/>
                    <a:lstStyle/>
                    <a:p>
                      <a:pPr algn="just" fontAlgn="t"/>
                      <a:r>
                        <a:rPr lang="en-US" b="1">
                          <a:solidFill>
                            <a:srgbClr val="000000"/>
                          </a:solidFill>
                          <a:effectLst/>
                        </a:rPr>
                        <a:t>dns.resolveNs(hostname, callback)</a:t>
                      </a:r>
                      <a:endParaRPr lang="en-US">
                        <a:solidFill>
                          <a:srgbClr val="000000"/>
                        </a:solidFill>
                        <a:effectLst/>
                      </a:endParaRPr>
                    </a:p>
                    <a:p>
                      <a:pPr algn="just" fontAlgn="t"/>
                      <a:r>
                        <a:rPr lang="en-US">
                          <a:solidFill>
                            <a:srgbClr val="000000"/>
                          </a:solidFill>
                          <a:effectLst/>
                        </a:rPr>
                        <a:t>The same as dns.resolve(), but only for name server records (NS records). addresses is an array of the name server records available for hostname (e.g., ['ns1.example.com', 'ns2.example.com']).</a:t>
                      </a:r>
                    </a:p>
                  </a:txBody>
                  <a:tcPr marL="76200" marR="76200" marT="76200" marB="76200"/>
                </a:tc>
                <a:extLst>
                  <a:ext uri="{0D108BD9-81ED-4DB2-BD59-A6C34878D82A}">
                    <a16:rowId xmlns:a16="http://schemas.microsoft.com/office/drawing/2014/main" val="2917574243"/>
                  </a:ext>
                </a:extLst>
              </a:tr>
              <a:tr h="700808">
                <a:tc>
                  <a:txBody>
                    <a:bodyPr/>
                    <a:lstStyle/>
                    <a:p>
                      <a:pPr algn="ctr" fontAlgn="ctr"/>
                      <a:r>
                        <a:rPr lang="en-IN">
                          <a:effectLst/>
                        </a:rPr>
                        <a:t>11</a:t>
                      </a:r>
                    </a:p>
                  </a:txBody>
                  <a:tcPr marL="76200" marR="76200" marT="76200" marB="76200" anchor="ctr"/>
                </a:tc>
                <a:tc>
                  <a:txBody>
                    <a:bodyPr/>
                    <a:lstStyle/>
                    <a:p>
                      <a:pPr algn="just" fontAlgn="t"/>
                      <a:r>
                        <a:rPr lang="en-US" b="1">
                          <a:solidFill>
                            <a:srgbClr val="000000"/>
                          </a:solidFill>
                          <a:effectLst/>
                        </a:rPr>
                        <a:t>dns.resolveCname(hostname, callback)</a:t>
                      </a:r>
                      <a:endParaRPr lang="en-US">
                        <a:solidFill>
                          <a:srgbClr val="000000"/>
                        </a:solidFill>
                        <a:effectLst/>
                      </a:endParaRPr>
                    </a:p>
                    <a:p>
                      <a:pPr algn="just" fontAlgn="t"/>
                      <a:r>
                        <a:rPr lang="en-US">
                          <a:solidFill>
                            <a:srgbClr val="000000"/>
                          </a:solidFill>
                          <a:effectLst/>
                        </a:rPr>
                        <a:t>The same as dns.resolve(), but only for canonical name records (CNAME records). addresses is an array of the canonical name records available for hostname (e.g., ['bar.example.com']).</a:t>
                      </a:r>
                    </a:p>
                  </a:txBody>
                  <a:tcPr marL="76200" marR="76200" marT="76200" marB="76200"/>
                </a:tc>
                <a:extLst>
                  <a:ext uri="{0D108BD9-81ED-4DB2-BD59-A6C34878D82A}">
                    <a16:rowId xmlns:a16="http://schemas.microsoft.com/office/drawing/2014/main" val="2419021892"/>
                  </a:ext>
                </a:extLst>
              </a:tr>
              <a:tr h="961439">
                <a:tc>
                  <a:txBody>
                    <a:bodyPr/>
                    <a:lstStyle/>
                    <a:p>
                      <a:pPr algn="ctr" fontAlgn="ctr"/>
                      <a:r>
                        <a:rPr lang="en-IN">
                          <a:effectLst/>
                        </a:rPr>
                        <a:t>12</a:t>
                      </a:r>
                    </a:p>
                  </a:txBody>
                  <a:tcPr marL="76200" marR="76200" marT="76200" marB="76200" anchor="ctr"/>
                </a:tc>
                <a:tc>
                  <a:txBody>
                    <a:bodyPr/>
                    <a:lstStyle/>
                    <a:p>
                      <a:pPr algn="just" fontAlgn="t"/>
                      <a:r>
                        <a:rPr lang="en-US" b="1" dirty="0" err="1">
                          <a:solidFill>
                            <a:srgbClr val="000000"/>
                          </a:solidFill>
                          <a:effectLst/>
                        </a:rPr>
                        <a:t>dns.reverse</a:t>
                      </a:r>
                      <a:r>
                        <a:rPr lang="en-US" b="1" dirty="0">
                          <a:solidFill>
                            <a:srgbClr val="000000"/>
                          </a:solidFill>
                          <a:effectLst/>
                        </a:rPr>
                        <a:t>(</a:t>
                      </a:r>
                      <a:r>
                        <a:rPr lang="en-US" b="1" dirty="0" err="1">
                          <a:solidFill>
                            <a:srgbClr val="000000"/>
                          </a:solidFill>
                          <a:effectLst/>
                        </a:rPr>
                        <a:t>ip</a:t>
                      </a:r>
                      <a:r>
                        <a:rPr lang="en-US" b="1" dirty="0">
                          <a:solidFill>
                            <a:srgbClr val="000000"/>
                          </a:solidFill>
                          <a:effectLst/>
                        </a:rPr>
                        <a:t>, callback)</a:t>
                      </a:r>
                      <a:endParaRPr lang="en-US" dirty="0">
                        <a:solidFill>
                          <a:srgbClr val="000000"/>
                        </a:solidFill>
                        <a:effectLst/>
                      </a:endParaRPr>
                    </a:p>
                    <a:p>
                      <a:pPr algn="just" fontAlgn="t"/>
                      <a:r>
                        <a:rPr lang="en-US" dirty="0">
                          <a:solidFill>
                            <a:srgbClr val="000000"/>
                          </a:solidFill>
                          <a:effectLst/>
                        </a:rPr>
                        <a:t>Reverse resolves an </a:t>
                      </a:r>
                      <a:r>
                        <a:rPr lang="en-US" dirty="0" err="1">
                          <a:solidFill>
                            <a:srgbClr val="000000"/>
                          </a:solidFill>
                          <a:effectLst/>
                        </a:rPr>
                        <a:t>ip</a:t>
                      </a:r>
                      <a:r>
                        <a:rPr lang="en-US" dirty="0">
                          <a:solidFill>
                            <a:srgbClr val="000000"/>
                          </a:solidFill>
                          <a:effectLst/>
                        </a:rPr>
                        <a:t> address to an array of hostnames.</a:t>
                      </a:r>
                    </a:p>
                  </a:txBody>
                  <a:tcPr marL="76200" marR="76200" marT="76200" marB="76200"/>
                </a:tc>
                <a:extLst>
                  <a:ext uri="{0D108BD9-81ED-4DB2-BD59-A6C34878D82A}">
                    <a16:rowId xmlns:a16="http://schemas.microsoft.com/office/drawing/2014/main" val="2703223910"/>
                  </a:ext>
                </a:extLst>
              </a:tr>
            </a:tbl>
          </a:graphicData>
        </a:graphic>
      </p:graphicFrame>
    </p:spTree>
    <p:extLst>
      <p:ext uri="{BB962C8B-B14F-4D97-AF65-F5344CB8AC3E}">
        <p14:creationId xmlns:p14="http://schemas.microsoft.com/office/powerpoint/2010/main" val="960952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2920-F344-42A6-8E60-A4B08955F54C}"/>
              </a:ext>
            </a:extLst>
          </p:cNvPr>
          <p:cNvSpPr>
            <a:spLocks noGrp="1"/>
          </p:cNvSpPr>
          <p:nvPr>
            <p:ph type="title"/>
          </p:nvPr>
        </p:nvSpPr>
        <p:spPr>
          <a:xfrm>
            <a:off x="1451579" y="804519"/>
            <a:ext cx="9603275" cy="1049235"/>
          </a:xfrm>
        </p:spPr>
        <p:txBody>
          <a:bodyPr>
            <a:normAutofit/>
          </a:bodyPr>
          <a:lstStyle/>
          <a:p>
            <a:r>
              <a:rPr lang="en-IN" sz="5400" dirty="0"/>
              <a:t>Methods</a:t>
            </a:r>
          </a:p>
        </p:txBody>
      </p:sp>
      <p:graphicFrame>
        <p:nvGraphicFramePr>
          <p:cNvPr id="4" name="Content Placeholder 3">
            <a:extLst>
              <a:ext uri="{FF2B5EF4-FFF2-40B4-BE49-F238E27FC236}">
                <a16:creationId xmlns:a16="http://schemas.microsoft.com/office/drawing/2014/main" id="{8DE6CD71-29AC-4BFB-BBBB-181088A27D2B}"/>
              </a:ext>
            </a:extLst>
          </p:cNvPr>
          <p:cNvGraphicFramePr>
            <a:graphicFrameLocks noGrp="1"/>
          </p:cNvGraphicFramePr>
          <p:nvPr>
            <p:ph idx="1"/>
            <p:extLst>
              <p:ext uri="{D42A27DB-BD31-4B8C-83A1-F6EECF244321}">
                <p14:modId xmlns:p14="http://schemas.microsoft.com/office/powerpoint/2010/main" val="827783579"/>
              </p:ext>
            </p:extLst>
          </p:nvPr>
        </p:nvGraphicFramePr>
        <p:xfrm>
          <a:off x="309489" y="2340435"/>
          <a:ext cx="11718387" cy="3324727"/>
        </p:xfrm>
        <a:graphic>
          <a:graphicData uri="http://schemas.openxmlformats.org/drawingml/2006/table">
            <a:tbl>
              <a:tblPr firstRow="1" bandRow="1">
                <a:tableStyleId>{69012ECD-51FC-41F1-AA8D-1B2483CD663E}</a:tableStyleId>
              </a:tblPr>
              <a:tblGrid>
                <a:gridCol w="1117591">
                  <a:extLst>
                    <a:ext uri="{9D8B030D-6E8A-4147-A177-3AD203B41FA5}">
                      <a16:colId xmlns:a16="http://schemas.microsoft.com/office/drawing/2014/main" val="1326807685"/>
                    </a:ext>
                  </a:extLst>
                </a:gridCol>
                <a:gridCol w="10600796">
                  <a:extLst>
                    <a:ext uri="{9D8B030D-6E8A-4147-A177-3AD203B41FA5}">
                      <a16:colId xmlns:a16="http://schemas.microsoft.com/office/drawing/2014/main" val="1454396974"/>
                    </a:ext>
                  </a:extLst>
                </a:gridCol>
              </a:tblGrid>
              <a:tr h="440177">
                <a:tc>
                  <a:txBody>
                    <a:bodyPr/>
                    <a:lstStyle/>
                    <a:p>
                      <a:pPr algn="ctr" fontAlgn="t"/>
                      <a:r>
                        <a:rPr lang="en-IN" sz="1700">
                          <a:effectLst/>
                        </a:rPr>
                        <a:t>Sr.No.</a:t>
                      </a:r>
                    </a:p>
                  </a:txBody>
                  <a:tcPr marL="72398" marR="72398" marT="72398" marB="72398"/>
                </a:tc>
                <a:tc>
                  <a:txBody>
                    <a:bodyPr/>
                    <a:lstStyle/>
                    <a:p>
                      <a:pPr algn="ctr" fontAlgn="t"/>
                      <a:r>
                        <a:rPr lang="en-IN" sz="1700" dirty="0">
                          <a:effectLst/>
                        </a:rPr>
                        <a:t>Method &amp; Description</a:t>
                      </a:r>
                    </a:p>
                  </a:txBody>
                  <a:tcPr marL="72398" marR="72398" marT="72398" marB="72398"/>
                </a:tc>
                <a:extLst>
                  <a:ext uri="{0D108BD9-81ED-4DB2-BD59-A6C34878D82A}">
                    <a16:rowId xmlns:a16="http://schemas.microsoft.com/office/drawing/2014/main" val="624809860"/>
                  </a:ext>
                </a:extLst>
              </a:tr>
              <a:tr h="1222071">
                <a:tc>
                  <a:txBody>
                    <a:bodyPr/>
                    <a:lstStyle/>
                    <a:p>
                      <a:pPr algn="ctr" fontAlgn="ctr"/>
                      <a:r>
                        <a:rPr lang="en-IN" dirty="0">
                          <a:effectLst/>
                        </a:rPr>
                        <a:t>13</a:t>
                      </a:r>
                    </a:p>
                  </a:txBody>
                  <a:tcPr marL="76200" marR="76200" marT="76200" marB="76200" anchor="ctr"/>
                </a:tc>
                <a:tc>
                  <a:txBody>
                    <a:bodyPr/>
                    <a:lstStyle/>
                    <a:p>
                      <a:pPr algn="just" fontAlgn="t"/>
                      <a:r>
                        <a:rPr lang="en-US" b="1">
                          <a:solidFill>
                            <a:srgbClr val="000000"/>
                          </a:solidFill>
                          <a:effectLst/>
                        </a:rPr>
                        <a:t>dns.getServers()</a:t>
                      </a:r>
                      <a:endParaRPr lang="en-US">
                        <a:solidFill>
                          <a:srgbClr val="000000"/>
                        </a:solidFill>
                        <a:effectLst/>
                      </a:endParaRPr>
                    </a:p>
                    <a:p>
                      <a:pPr algn="just" fontAlgn="t"/>
                      <a:r>
                        <a:rPr lang="en-US">
                          <a:solidFill>
                            <a:srgbClr val="000000"/>
                          </a:solidFill>
                          <a:effectLst/>
                        </a:rPr>
                        <a:t>Returns an array of IP addresses as strings that are currently being used for resolution.</a:t>
                      </a:r>
                    </a:p>
                  </a:txBody>
                  <a:tcPr marL="76200" marR="76200" marT="76200" marB="76200"/>
                </a:tc>
                <a:extLst>
                  <a:ext uri="{0D108BD9-81ED-4DB2-BD59-A6C34878D82A}">
                    <a16:rowId xmlns:a16="http://schemas.microsoft.com/office/drawing/2014/main" val="2917574243"/>
                  </a:ext>
                </a:extLst>
              </a:tr>
              <a:tr h="700808">
                <a:tc>
                  <a:txBody>
                    <a:bodyPr/>
                    <a:lstStyle/>
                    <a:p>
                      <a:pPr algn="ctr" fontAlgn="ctr"/>
                      <a:r>
                        <a:rPr lang="en-IN">
                          <a:effectLst/>
                        </a:rPr>
                        <a:t>14</a:t>
                      </a:r>
                    </a:p>
                  </a:txBody>
                  <a:tcPr marL="76200" marR="76200" marT="76200" marB="76200" anchor="ctr"/>
                </a:tc>
                <a:tc>
                  <a:txBody>
                    <a:bodyPr/>
                    <a:lstStyle/>
                    <a:p>
                      <a:pPr algn="just" fontAlgn="t"/>
                      <a:r>
                        <a:rPr lang="en-US" b="1">
                          <a:solidFill>
                            <a:srgbClr val="000000"/>
                          </a:solidFill>
                          <a:effectLst/>
                        </a:rPr>
                        <a:t>dns.setServers(servers)</a:t>
                      </a:r>
                      <a:endParaRPr lang="en-US">
                        <a:solidFill>
                          <a:srgbClr val="000000"/>
                        </a:solidFill>
                        <a:effectLst/>
                      </a:endParaRPr>
                    </a:p>
                    <a:p>
                      <a:pPr algn="just" fontAlgn="t"/>
                      <a:r>
                        <a:rPr lang="en-US">
                          <a:solidFill>
                            <a:srgbClr val="000000"/>
                          </a:solidFill>
                          <a:effectLst/>
                        </a:rPr>
                        <a:t>Given an array of IP addresses as strings, set them as the servers to use for resolving.</a:t>
                      </a:r>
                    </a:p>
                  </a:txBody>
                  <a:tcPr marL="76200" marR="76200" marT="76200" marB="76200"/>
                </a:tc>
                <a:extLst>
                  <a:ext uri="{0D108BD9-81ED-4DB2-BD59-A6C34878D82A}">
                    <a16:rowId xmlns:a16="http://schemas.microsoft.com/office/drawing/2014/main" val="2419021892"/>
                  </a:ext>
                </a:extLst>
              </a:tr>
              <a:tr h="961439">
                <a:tc>
                  <a:txBody>
                    <a:bodyPr/>
                    <a:lstStyle/>
                    <a:p>
                      <a:pPr algn="ctr" fontAlgn="ctr"/>
                      <a:endParaRPr lang="en-IN" dirty="0">
                        <a:effectLst/>
                      </a:endParaRPr>
                    </a:p>
                  </a:txBody>
                  <a:tcPr marL="76200" marR="76200" marT="76200" marB="76200" anchor="ctr"/>
                </a:tc>
                <a:tc>
                  <a:txBody>
                    <a:bodyPr/>
                    <a:lstStyle/>
                    <a:p>
                      <a:pPr algn="just" fontAlgn="t"/>
                      <a:endParaRPr lang="en-US" dirty="0">
                        <a:solidFill>
                          <a:srgbClr val="000000"/>
                        </a:solidFill>
                        <a:effectLst/>
                      </a:endParaRPr>
                    </a:p>
                  </a:txBody>
                  <a:tcPr marL="76200" marR="76200" marT="76200" marB="76200"/>
                </a:tc>
                <a:extLst>
                  <a:ext uri="{0D108BD9-81ED-4DB2-BD59-A6C34878D82A}">
                    <a16:rowId xmlns:a16="http://schemas.microsoft.com/office/drawing/2014/main" val="2703223910"/>
                  </a:ext>
                </a:extLst>
              </a:tr>
            </a:tbl>
          </a:graphicData>
        </a:graphic>
      </p:graphicFrame>
    </p:spTree>
    <p:extLst>
      <p:ext uri="{BB962C8B-B14F-4D97-AF65-F5344CB8AC3E}">
        <p14:creationId xmlns:p14="http://schemas.microsoft.com/office/powerpoint/2010/main" val="49601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8920-BB53-45D9-933C-03AA9B28D89B}"/>
              </a:ext>
            </a:extLst>
          </p:cNvPr>
          <p:cNvSpPr>
            <a:spLocks noGrp="1"/>
          </p:cNvSpPr>
          <p:nvPr>
            <p:ph type="title"/>
          </p:nvPr>
        </p:nvSpPr>
        <p:spPr>
          <a:xfrm>
            <a:off x="1451579" y="804519"/>
            <a:ext cx="9603275" cy="1049235"/>
          </a:xfrm>
        </p:spPr>
        <p:txBody>
          <a:bodyPr>
            <a:normAutofit/>
          </a:bodyPr>
          <a:lstStyle/>
          <a:p>
            <a:r>
              <a:rPr lang="en-US" dirty="0" err="1"/>
              <a:t>dns</a:t>
            </a:r>
            <a:endParaRPr lang="en-IN" dirty="0"/>
          </a:p>
        </p:txBody>
      </p:sp>
      <p:sp>
        <p:nvSpPr>
          <p:cNvPr id="3" name="Content Placeholder 2">
            <a:extLst>
              <a:ext uri="{FF2B5EF4-FFF2-40B4-BE49-F238E27FC236}">
                <a16:creationId xmlns:a16="http://schemas.microsoft.com/office/drawing/2014/main" id="{171608D8-DDDF-4B7F-9673-8A2234B9C1E2}"/>
              </a:ext>
            </a:extLst>
          </p:cNvPr>
          <p:cNvSpPr>
            <a:spLocks noGrp="1"/>
          </p:cNvSpPr>
          <p:nvPr>
            <p:ph idx="1"/>
          </p:nvPr>
        </p:nvSpPr>
        <p:spPr>
          <a:xfrm>
            <a:off x="1451579" y="2015732"/>
            <a:ext cx="9603275" cy="3450613"/>
          </a:xfrm>
        </p:spPr>
        <p:txBody>
          <a:bodyPr>
            <a:normAutofit/>
          </a:bodyPr>
          <a:lstStyle/>
          <a:p>
            <a:pPr>
              <a:lnSpc>
                <a:spcPct val="110000"/>
              </a:lnSpc>
            </a:pPr>
            <a:r>
              <a:rPr lang="en-US" sz="1900"/>
              <a:t>Domain Name System (DNS) Servers matches domain names with their associates IP Addresses. </a:t>
            </a:r>
          </a:p>
          <a:p>
            <a:pPr>
              <a:lnSpc>
                <a:spcPct val="110000"/>
              </a:lnSpc>
            </a:pPr>
            <a:r>
              <a:rPr lang="en-US" sz="1900"/>
              <a:t>This is a hierarchical distributed naming system for resources (e.g. Computers, Sites, Services, etc.), connected to internet. </a:t>
            </a:r>
          </a:p>
          <a:p>
            <a:pPr>
              <a:lnSpc>
                <a:spcPct val="110000"/>
              </a:lnSpc>
            </a:pPr>
            <a:r>
              <a:rPr lang="en-US" sz="1900"/>
              <a:t>In server-side programming languages, we have APIs for working with DNS. </a:t>
            </a:r>
          </a:p>
          <a:p>
            <a:pPr>
              <a:lnSpc>
                <a:spcPct val="110000"/>
              </a:lnSpc>
            </a:pPr>
            <a:r>
              <a:rPr lang="en-US" sz="1900"/>
              <a:t>In Node.js, we have the DNS module which provides functions that uses underlying operating system facilities to resolve and look up DNS names. </a:t>
            </a:r>
          </a:p>
          <a:p>
            <a:pPr>
              <a:lnSpc>
                <a:spcPct val="110000"/>
              </a:lnSpc>
            </a:pPr>
            <a:r>
              <a:rPr lang="en-US" sz="1900"/>
              <a:t>If we want to access an IP address of the remote server, we can make use of the DNS Module.</a:t>
            </a:r>
            <a:endParaRPr lang="en-IN" sz="1900"/>
          </a:p>
        </p:txBody>
      </p:sp>
    </p:spTree>
    <p:extLst>
      <p:ext uri="{BB962C8B-B14F-4D97-AF65-F5344CB8AC3E}">
        <p14:creationId xmlns:p14="http://schemas.microsoft.com/office/powerpoint/2010/main" val="382616451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EE0E-1FD3-48C3-962F-12EB9574EE4A}"/>
              </a:ext>
            </a:extLst>
          </p:cNvPr>
          <p:cNvSpPr>
            <a:spLocks noGrp="1"/>
          </p:cNvSpPr>
          <p:nvPr>
            <p:ph type="title"/>
          </p:nvPr>
        </p:nvSpPr>
        <p:spPr>
          <a:xfrm>
            <a:off x="1451579" y="804519"/>
            <a:ext cx="9603275" cy="1049235"/>
          </a:xfrm>
        </p:spPr>
        <p:txBody>
          <a:bodyPr>
            <a:normAutofit/>
          </a:bodyPr>
          <a:lstStyle/>
          <a:p>
            <a:r>
              <a:rPr lang="en-US" dirty="0"/>
              <a:t>DNS MODULE</a:t>
            </a:r>
            <a:endParaRPr lang="en-IN" dirty="0"/>
          </a:p>
        </p:txBody>
      </p:sp>
      <p:sp>
        <p:nvSpPr>
          <p:cNvPr id="3" name="Content Placeholder 2">
            <a:extLst>
              <a:ext uri="{FF2B5EF4-FFF2-40B4-BE49-F238E27FC236}">
                <a16:creationId xmlns:a16="http://schemas.microsoft.com/office/drawing/2014/main" id="{0F507E9C-99B9-430B-BA92-2F587F97228C}"/>
              </a:ext>
            </a:extLst>
          </p:cNvPr>
          <p:cNvSpPr>
            <a:spLocks noGrp="1"/>
          </p:cNvSpPr>
          <p:nvPr>
            <p:ph idx="1"/>
          </p:nvPr>
        </p:nvSpPr>
        <p:spPr>
          <a:xfrm>
            <a:off x="1451579" y="2015732"/>
            <a:ext cx="9603275" cy="3450613"/>
          </a:xfrm>
        </p:spPr>
        <p:txBody>
          <a:bodyPr>
            <a:normAutofit/>
          </a:bodyPr>
          <a:lstStyle/>
          <a:p>
            <a:r>
              <a:rPr lang="en-US" sz="2800" dirty="0"/>
              <a:t>Used to do actual DNS lookup as well as to use underlying operating system name resolution functionalities.</a:t>
            </a:r>
          </a:p>
          <a:p>
            <a:r>
              <a:rPr lang="en-US" sz="2800" dirty="0"/>
              <a:t>Module provides an asynchronous network wrapper and can be imported using the following syntax.</a:t>
            </a:r>
          </a:p>
          <a:p>
            <a:pPr marL="0" indent="0">
              <a:buNone/>
            </a:pPr>
            <a:r>
              <a:rPr lang="en-US" sz="2800" dirty="0"/>
              <a:t>		var </a:t>
            </a:r>
            <a:r>
              <a:rPr lang="en-US" sz="2800" dirty="0" err="1"/>
              <a:t>dns</a:t>
            </a:r>
            <a:r>
              <a:rPr lang="en-US" sz="2800" dirty="0"/>
              <a:t> = require("</a:t>
            </a:r>
            <a:r>
              <a:rPr lang="en-US" sz="2800" dirty="0" err="1"/>
              <a:t>dns</a:t>
            </a:r>
            <a:r>
              <a:rPr lang="en-US" sz="2800" dirty="0"/>
              <a:t>")</a:t>
            </a:r>
            <a:endParaRPr lang="en-IN" sz="2800" dirty="0"/>
          </a:p>
        </p:txBody>
      </p:sp>
    </p:spTree>
    <p:extLst>
      <p:ext uri="{BB962C8B-B14F-4D97-AF65-F5344CB8AC3E}">
        <p14:creationId xmlns:p14="http://schemas.microsoft.com/office/powerpoint/2010/main" val="26535861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9FA8-D763-4A26-AFE0-FE6AF937FEA4}"/>
              </a:ext>
            </a:extLst>
          </p:cNvPr>
          <p:cNvSpPr>
            <a:spLocks noGrp="1"/>
          </p:cNvSpPr>
          <p:nvPr>
            <p:ph type="title"/>
          </p:nvPr>
        </p:nvSpPr>
        <p:spPr>
          <a:xfrm>
            <a:off x="1451579" y="804519"/>
            <a:ext cx="9603275" cy="1049235"/>
          </a:xfrm>
        </p:spPr>
        <p:txBody>
          <a:bodyPr>
            <a:normAutofit/>
          </a:bodyPr>
          <a:lstStyle/>
          <a:p>
            <a:r>
              <a:rPr lang="en-US" cap="none" err="1">
                <a:ea typeface="+mn-ea"/>
                <a:cs typeface="+mn-cs"/>
              </a:rPr>
              <a:t>dns.lookup</a:t>
            </a:r>
            <a:r>
              <a:rPr lang="en-US" cap="none">
                <a:ea typeface="+mn-ea"/>
                <a:cs typeface="+mn-cs"/>
              </a:rPr>
              <a:t>(</a:t>
            </a:r>
            <a:r>
              <a:rPr lang="en-US" cap="none" err="1">
                <a:ea typeface="+mn-ea"/>
                <a:cs typeface="+mn-cs"/>
              </a:rPr>
              <a:t>adress</a:t>
            </a:r>
            <a:r>
              <a:rPr lang="en-US" cap="none">
                <a:ea typeface="+mn-ea"/>
                <a:cs typeface="+mn-cs"/>
              </a:rPr>
              <a:t>, options, callback)</a:t>
            </a:r>
            <a:endParaRPr lang="en-IN"/>
          </a:p>
        </p:txBody>
      </p:sp>
      <p:sp>
        <p:nvSpPr>
          <p:cNvPr id="3" name="Content Placeholder 2">
            <a:extLst>
              <a:ext uri="{FF2B5EF4-FFF2-40B4-BE49-F238E27FC236}">
                <a16:creationId xmlns:a16="http://schemas.microsoft.com/office/drawing/2014/main" id="{E5A34AEB-71A5-413F-BE88-4BACB47C0574}"/>
              </a:ext>
            </a:extLst>
          </p:cNvPr>
          <p:cNvSpPr>
            <a:spLocks noGrp="1"/>
          </p:cNvSpPr>
          <p:nvPr>
            <p:ph idx="1"/>
          </p:nvPr>
        </p:nvSpPr>
        <p:spPr>
          <a:xfrm>
            <a:off x="1451579" y="2015732"/>
            <a:ext cx="9603275" cy="3450613"/>
          </a:xfrm>
        </p:spPr>
        <p:txBody>
          <a:bodyPr>
            <a:normAutofit/>
          </a:bodyPr>
          <a:lstStyle/>
          <a:p>
            <a:r>
              <a:rPr lang="en-US" dirty="0" err="1"/>
              <a:t>dns</a:t>
            </a:r>
            <a:r>
              <a:rPr lang="en-US" dirty="0"/>
              <a:t> lookup method takes any website address as its first parameter and returns the corresponding first IPV4 or IPV6 record. </a:t>
            </a:r>
          </a:p>
          <a:p>
            <a:r>
              <a:rPr lang="en-US" dirty="0"/>
              <a:t>The options parameter can be an integer or object. </a:t>
            </a:r>
          </a:p>
          <a:p>
            <a:r>
              <a:rPr lang="en-US" dirty="0"/>
              <a:t>If no options are provided both IPV4 and IPV6 are valid inputs. </a:t>
            </a:r>
          </a:p>
          <a:p>
            <a:r>
              <a:rPr lang="en-US" dirty="0"/>
              <a:t>Third parameter is the callback functions.</a:t>
            </a:r>
            <a:endParaRPr lang="en-IN" dirty="0"/>
          </a:p>
        </p:txBody>
      </p:sp>
    </p:spTree>
    <p:extLst>
      <p:ext uri="{BB962C8B-B14F-4D97-AF65-F5344CB8AC3E}">
        <p14:creationId xmlns:p14="http://schemas.microsoft.com/office/powerpoint/2010/main" val="6308338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17B2-4EF1-4756-9E8C-6CE55AE41F93}"/>
              </a:ext>
            </a:extLst>
          </p:cNvPr>
          <p:cNvSpPr>
            <a:spLocks noGrp="1"/>
          </p:cNvSpPr>
          <p:nvPr>
            <p:ph type="title"/>
          </p:nvPr>
        </p:nvSpPr>
        <p:spPr>
          <a:xfrm>
            <a:off x="1451579" y="804519"/>
            <a:ext cx="9603275" cy="1049235"/>
          </a:xfrm>
        </p:spPr>
        <p:txBody>
          <a:bodyPr>
            <a:normAutofit/>
          </a:bodyPr>
          <a:lstStyle/>
          <a:p>
            <a:r>
              <a:rPr lang="en-US" cap="none" err="1">
                <a:ea typeface="+mn-ea"/>
                <a:cs typeface="+mn-cs"/>
              </a:rPr>
              <a:t>dns.lookupservice</a:t>
            </a:r>
            <a:r>
              <a:rPr lang="en-US" cap="none">
                <a:ea typeface="+mn-ea"/>
                <a:cs typeface="+mn-cs"/>
              </a:rPr>
              <a:t>(address, port, callback)</a:t>
            </a:r>
            <a:endParaRPr lang="en-IN"/>
          </a:p>
        </p:txBody>
      </p:sp>
      <p:sp>
        <p:nvSpPr>
          <p:cNvPr id="3" name="Content Placeholder 2">
            <a:extLst>
              <a:ext uri="{FF2B5EF4-FFF2-40B4-BE49-F238E27FC236}">
                <a16:creationId xmlns:a16="http://schemas.microsoft.com/office/drawing/2014/main" id="{571F2A6B-28F3-4F0C-B4F0-F3A7B2CDED25}"/>
              </a:ext>
            </a:extLst>
          </p:cNvPr>
          <p:cNvSpPr>
            <a:spLocks noGrp="1"/>
          </p:cNvSpPr>
          <p:nvPr>
            <p:ph idx="1"/>
          </p:nvPr>
        </p:nvSpPr>
        <p:spPr>
          <a:xfrm>
            <a:off x="1451579" y="2015732"/>
            <a:ext cx="9603275" cy="3450613"/>
          </a:xfrm>
        </p:spPr>
        <p:txBody>
          <a:bodyPr>
            <a:normAutofit/>
          </a:bodyPr>
          <a:lstStyle/>
          <a:p>
            <a:r>
              <a:rPr lang="en-US" dirty="0"/>
              <a:t>This function converts the address and port passed to it as parameters into host name and service name running at the port. </a:t>
            </a:r>
          </a:p>
          <a:p>
            <a:r>
              <a:rPr lang="en-US" dirty="0"/>
              <a:t>Uses </a:t>
            </a:r>
            <a:r>
              <a:rPr lang="en-US" dirty="0" err="1"/>
              <a:t>getnameinfo</a:t>
            </a:r>
            <a:r>
              <a:rPr lang="en-US" dirty="0"/>
              <a:t> method to perform transformations.</a:t>
            </a:r>
            <a:endParaRPr lang="en-IN" dirty="0"/>
          </a:p>
        </p:txBody>
      </p:sp>
    </p:spTree>
    <p:extLst>
      <p:ext uri="{BB962C8B-B14F-4D97-AF65-F5344CB8AC3E}">
        <p14:creationId xmlns:p14="http://schemas.microsoft.com/office/powerpoint/2010/main" val="35674685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A761-37C4-4F99-9D5A-70C579704614}"/>
              </a:ext>
            </a:extLst>
          </p:cNvPr>
          <p:cNvSpPr>
            <a:spLocks noGrp="1"/>
          </p:cNvSpPr>
          <p:nvPr>
            <p:ph type="title"/>
          </p:nvPr>
        </p:nvSpPr>
        <p:spPr>
          <a:xfrm>
            <a:off x="1451579" y="804519"/>
            <a:ext cx="9603275" cy="1049235"/>
          </a:xfrm>
        </p:spPr>
        <p:txBody>
          <a:bodyPr>
            <a:normAutofit/>
          </a:bodyPr>
          <a:lstStyle/>
          <a:p>
            <a:endParaRPr lang="en-IN" dirty="0"/>
          </a:p>
        </p:txBody>
      </p:sp>
      <p:sp>
        <p:nvSpPr>
          <p:cNvPr id="3" name="Content Placeholder 2">
            <a:extLst>
              <a:ext uri="{FF2B5EF4-FFF2-40B4-BE49-F238E27FC236}">
                <a16:creationId xmlns:a16="http://schemas.microsoft.com/office/drawing/2014/main" id="{69A21F56-DD68-4DDD-8DC8-B771F64F3BCE}"/>
              </a:ext>
            </a:extLst>
          </p:cNvPr>
          <p:cNvSpPr>
            <a:spLocks noGrp="1"/>
          </p:cNvSpPr>
          <p:nvPr>
            <p:ph idx="1"/>
          </p:nvPr>
        </p:nvSpPr>
        <p:spPr>
          <a:xfrm>
            <a:off x="1451579" y="2015732"/>
            <a:ext cx="9603275" cy="3450613"/>
          </a:xfrm>
        </p:spPr>
        <p:txBody>
          <a:bodyPr>
            <a:normAutofit/>
          </a:bodyPr>
          <a:lstStyle/>
          <a:p>
            <a:r>
              <a:rPr lang="en-US" dirty="0" err="1"/>
              <a:t>dns.getServers</a:t>
            </a:r>
            <a:r>
              <a:rPr lang="en-US" dirty="0"/>
              <a:t>()</a:t>
            </a:r>
          </a:p>
          <a:p>
            <a:pPr lvl="1"/>
            <a:r>
              <a:rPr lang="en-US" dirty="0"/>
              <a:t>This method returns list of all the servers that are currently being used to resolve client requests. </a:t>
            </a:r>
          </a:p>
          <a:p>
            <a:r>
              <a:rPr lang="en-US" dirty="0" err="1"/>
              <a:t>dns.setServers</a:t>
            </a:r>
            <a:r>
              <a:rPr lang="en-US" dirty="0"/>
              <a:t>()</a:t>
            </a:r>
          </a:p>
          <a:p>
            <a:pPr lvl="1"/>
            <a:r>
              <a:rPr lang="en-US" dirty="0"/>
              <a:t>This method is reverse of the </a:t>
            </a:r>
            <a:r>
              <a:rPr lang="en-US" dirty="0" err="1"/>
              <a:t>getServers</a:t>
            </a:r>
            <a:r>
              <a:rPr lang="en-US" dirty="0"/>
              <a:t> method and is used to register all the IP addresses passed to it as resolution servers.</a:t>
            </a:r>
            <a:endParaRPr lang="en-IN" dirty="0"/>
          </a:p>
        </p:txBody>
      </p:sp>
    </p:spTree>
    <p:extLst>
      <p:ext uri="{BB962C8B-B14F-4D97-AF65-F5344CB8AC3E}">
        <p14:creationId xmlns:p14="http://schemas.microsoft.com/office/powerpoint/2010/main" val="22373623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8E2C-0091-468D-9DB0-9426046F347F}"/>
              </a:ext>
            </a:extLst>
          </p:cNvPr>
          <p:cNvSpPr>
            <a:spLocks noGrp="1"/>
          </p:cNvSpPr>
          <p:nvPr>
            <p:ph type="title"/>
          </p:nvPr>
        </p:nvSpPr>
        <p:spPr>
          <a:xfrm>
            <a:off x="1451579" y="804519"/>
            <a:ext cx="9603275" cy="1049235"/>
          </a:xfrm>
        </p:spPr>
        <p:txBody>
          <a:bodyPr>
            <a:normAutofit/>
          </a:bodyPr>
          <a:lstStyle/>
          <a:p>
            <a:r>
              <a:rPr lang="en-US" err="1"/>
              <a:t>dns.resolve</a:t>
            </a:r>
            <a:r>
              <a:rPr lang="en-US"/>
              <a:t>(address, </a:t>
            </a:r>
            <a:r>
              <a:rPr lang="en-US" err="1"/>
              <a:t>rrbytes</a:t>
            </a:r>
            <a:r>
              <a:rPr lang="en-US"/>
              <a:t>, callback)</a:t>
            </a:r>
            <a:endParaRPr lang="en-IN"/>
          </a:p>
        </p:txBody>
      </p:sp>
      <p:sp>
        <p:nvSpPr>
          <p:cNvPr id="3" name="Content Placeholder 2">
            <a:extLst>
              <a:ext uri="{FF2B5EF4-FFF2-40B4-BE49-F238E27FC236}">
                <a16:creationId xmlns:a16="http://schemas.microsoft.com/office/drawing/2014/main" id="{5EE4964C-82A1-4CE2-81CC-065A52ED17AF}"/>
              </a:ext>
            </a:extLst>
          </p:cNvPr>
          <p:cNvSpPr>
            <a:spLocks noGrp="1"/>
          </p:cNvSpPr>
          <p:nvPr>
            <p:ph idx="1"/>
          </p:nvPr>
        </p:nvSpPr>
        <p:spPr>
          <a:xfrm>
            <a:off x="1451579" y="2015732"/>
            <a:ext cx="9603275" cy="3450613"/>
          </a:xfrm>
        </p:spPr>
        <p:txBody>
          <a:bodyPr>
            <a:normAutofit/>
          </a:bodyPr>
          <a:lstStyle/>
          <a:p>
            <a:r>
              <a:rPr lang="en-US" dirty="0"/>
              <a:t>Function converts any physical address such as “www.knowledgehills.com” to array of record types. </a:t>
            </a:r>
          </a:p>
          <a:p>
            <a:r>
              <a:rPr lang="en-US" dirty="0"/>
              <a:t>The record types are specified by the second parameter “</a:t>
            </a:r>
            <a:r>
              <a:rPr lang="en-US" dirty="0" err="1"/>
              <a:t>rrbyte</a:t>
            </a:r>
            <a:r>
              <a:rPr lang="en-US" dirty="0"/>
              <a:t>”. </a:t>
            </a:r>
          </a:p>
          <a:p>
            <a:r>
              <a:rPr lang="en-US" dirty="0"/>
              <a:t>Third method is the callback function.</a:t>
            </a:r>
            <a:endParaRPr lang="en-IN" dirty="0"/>
          </a:p>
        </p:txBody>
      </p:sp>
    </p:spTree>
    <p:extLst>
      <p:ext uri="{BB962C8B-B14F-4D97-AF65-F5344CB8AC3E}">
        <p14:creationId xmlns:p14="http://schemas.microsoft.com/office/powerpoint/2010/main" val="397052291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C7C09A9-0FF9-49E9-95D0-D3A6830FA0BA}"/>
              </a:ext>
            </a:extLst>
          </p:cNvPr>
          <p:cNvSpPr>
            <a:spLocks noGrp="1"/>
          </p:cNvSpPr>
          <p:nvPr>
            <p:ph type="title"/>
          </p:nvPr>
        </p:nvSpPr>
        <p:spPr>
          <a:xfrm>
            <a:off x="1451579" y="2303047"/>
            <a:ext cx="3272093" cy="2674198"/>
          </a:xfrm>
        </p:spPr>
        <p:txBody>
          <a:bodyPr anchor="t">
            <a:normAutofit/>
          </a:bodyPr>
          <a:lstStyle/>
          <a:p>
            <a:r>
              <a:rPr lang="en-IN" dirty="0" err="1"/>
              <a:t>rrtypes</a:t>
            </a:r>
            <a:endParaRPr lang="en-IN" dirty="0"/>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B886775-973E-4B28-83A5-81E600A234D1}"/>
              </a:ext>
            </a:extLst>
          </p:cNvPr>
          <p:cNvGraphicFramePr>
            <a:graphicFrameLocks noGrp="1"/>
          </p:cNvGraphicFramePr>
          <p:nvPr>
            <p:ph idx="1"/>
            <p:extLst>
              <p:ext uri="{D42A27DB-BD31-4B8C-83A1-F6EECF244321}">
                <p14:modId xmlns:p14="http://schemas.microsoft.com/office/powerpoint/2010/main" val="1664204796"/>
              </p:ext>
            </p:extLst>
          </p:nvPr>
        </p:nvGraphicFramePr>
        <p:xfrm>
          <a:off x="4723672" y="126616"/>
          <a:ext cx="7107257" cy="5725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545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A485571-F347-4553-A5E6-17E131B7B7CB}"/>
              </a:ext>
            </a:extLst>
          </p:cNvPr>
          <p:cNvSpPr>
            <a:spLocks noGrp="1"/>
          </p:cNvSpPr>
          <p:nvPr>
            <p:ph type="title"/>
          </p:nvPr>
        </p:nvSpPr>
        <p:spPr>
          <a:xfrm>
            <a:off x="1034493" y="1101718"/>
            <a:ext cx="9405891" cy="1002990"/>
          </a:xfrm>
        </p:spPr>
        <p:txBody>
          <a:bodyPr anchor="ctr">
            <a:normAutofit/>
          </a:bodyPr>
          <a:lstStyle/>
          <a:p>
            <a:r>
              <a:rPr lang="en-US" dirty="0"/>
              <a:t>Example</a:t>
            </a:r>
            <a:endParaRPr lang="en-IN" dirty="0"/>
          </a:p>
        </p:txBody>
      </p:sp>
      <p:sp>
        <p:nvSpPr>
          <p:cNvPr id="3" name="Content Placeholder 2">
            <a:extLst>
              <a:ext uri="{FF2B5EF4-FFF2-40B4-BE49-F238E27FC236}">
                <a16:creationId xmlns:a16="http://schemas.microsoft.com/office/drawing/2014/main" id="{737F3917-3C7B-4A58-A265-23F971904817}"/>
              </a:ext>
            </a:extLst>
          </p:cNvPr>
          <p:cNvSpPr>
            <a:spLocks noGrp="1"/>
          </p:cNvSpPr>
          <p:nvPr>
            <p:ph idx="1"/>
          </p:nvPr>
        </p:nvSpPr>
        <p:spPr>
          <a:xfrm>
            <a:off x="1195755" y="2008047"/>
            <a:ext cx="9661716" cy="2860516"/>
          </a:xfrm>
        </p:spPr>
        <p:txBody>
          <a:bodyPr>
            <a:normAutofit fontScale="92500" lnSpcReduction="20000"/>
          </a:bodyPr>
          <a:lstStyle/>
          <a:p>
            <a:pPr marL="0" indent="0">
              <a:lnSpc>
                <a:spcPct val="110000"/>
              </a:lnSpc>
              <a:buNone/>
            </a:pPr>
            <a:r>
              <a:rPr lang="en-IN" sz="2800" dirty="0"/>
              <a:t>var </a:t>
            </a:r>
            <a:r>
              <a:rPr lang="en-IN" sz="2800" dirty="0" err="1"/>
              <a:t>dns</a:t>
            </a:r>
            <a:r>
              <a:rPr lang="en-IN" sz="2800" dirty="0"/>
              <a:t> = require('</a:t>
            </a:r>
            <a:r>
              <a:rPr lang="en-IN" sz="2800" dirty="0" err="1"/>
              <a:t>dns</a:t>
            </a:r>
            <a:r>
              <a:rPr lang="en-IN" sz="2800" dirty="0"/>
              <a:t>');</a:t>
            </a:r>
          </a:p>
          <a:p>
            <a:pPr marL="0" indent="0">
              <a:lnSpc>
                <a:spcPct val="110000"/>
              </a:lnSpc>
              <a:buNone/>
            </a:pPr>
            <a:r>
              <a:rPr lang="en-IN" sz="2800" dirty="0" err="1"/>
              <a:t>dns.lookup</a:t>
            </a:r>
            <a:r>
              <a:rPr lang="en-IN" sz="2800" dirty="0"/>
              <a:t>('www.google.com', function </a:t>
            </a:r>
            <a:r>
              <a:rPr lang="en-IN" sz="2800" dirty="0" err="1"/>
              <a:t>onLookup</a:t>
            </a:r>
            <a:r>
              <a:rPr lang="en-IN" sz="2800" dirty="0"/>
              <a:t>(err, address, family) {</a:t>
            </a:r>
          </a:p>
          <a:p>
            <a:pPr marL="0" indent="0">
              <a:lnSpc>
                <a:spcPct val="110000"/>
              </a:lnSpc>
              <a:buNone/>
            </a:pPr>
            <a:r>
              <a:rPr lang="en-IN" sz="2800" dirty="0"/>
              <a:t>   console.log('address:', address);</a:t>
            </a:r>
          </a:p>
          <a:p>
            <a:pPr marL="0" indent="0">
              <a:lnSpc>
                <a:spcPct val="110000"/>
              </a:lnSpc>
              <a:buNone/>
            </a:pPr>
            <a:r>
              <a:rPr lang="en-US" sz="2800" dirty="0"/>
              <a:t>console.log(‘family</a:t>
            </a:r>
            <a:r>
              <a:rPr lang="en-US" sz="2800"/>
              <a:t>’, family);</a:t>
            </a:r>
            <a:endParaRPr lang="en-IN" sz="2800" dirty="0"/>
          </a:p>
          <a:p>
            <a:pPr marL="0" indent="0">
              <a:lnSpc>
                <a:spcPct val="110000"/>
              </a:lnSpc>
              <a:buNone/>
            </a:pPr>
            <a:r>
              <a:rPr lang="en-IN" sz="2800" dirty="0"/>
              <a:t>});</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0860950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TotalTime>
  <Words>1358</Words>
  <Application>Microsoft Office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DNS module</vt:lpstr>
      <vt:lpstr>dns</vt:lpstr>
      <vt:lpstr>DNS MODULE</vt:lpstr>
      <vt:lpstr>dns.lookup(adress, options, callback)</vt:lpstr>
      <vt:lpstr>dns.lookupservice(address, port, callback)</vt:lpstr>
      <vt:lpstr>PowerPoint Presentation</vt:lpstr>
      <vt:lpstr>dns.resolve(address, rrbytes, callback)</vt:lpstr>
      <vt:lpstr>rrtypes</vt:lpstr>
      <vt:lpstr>Example</vt:lpstr>
      <vt:lpstr>Example</vt:lpstr>
      <vt:lpstr>Error Codes Each DNS query can return one of the  error codes − </vt:lpstr>
      <vt:lpstr>Methods</vt:lpstr>
      <vt:lpstr>Methods</vt:lpstr>
      <vt:lpstr>Methods</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module</dc:title>
  <dc:creator>anju munoth</dc:creator>
  <cp:lastModifiedBy>anju munoth</cp:lastModifiedBy>
  <cp:revision>3</cp:revision>
  <dcterms:created xsi:type="dcterms:W3CDTF">2019-01-29T18:56:21Z</dcterms:created>
  <dcterms:modified xsi:type="dcterms:W3CDTF">2019-01-29T18:59:26Z</dcterms:modified>
</cp:coreProperties>
</file>