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B8A4-F4C4-4288-9CEC-9B36AD048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 Router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DAD6B-D47F-4475-8D1F-A09C08007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Anju Munoth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59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17AE-D719-4ACB-B81E-2290F29E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with Parameters /hello/:name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05418-9A26-4A94-A8B4-2D64C82D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var router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route with parameters (http://localhost:8080/hello/:name)</a:t>
            </a:r>
          </a:p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('/hello/:name', function(req, res)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res.send</a:t>
            </a:r>
            <a:r>
              <a:rPr lang="en-US" dirty="0"/>
              <a:t>('hello ' + req.params.name + '!');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apply the routes to our application</a:t>
            </a:r>
          </a:p>
          <a:p>
            <a:pPr marL="0" indent="0">
              <a:buNone/>
            </a:pPr>
            <a:r>
              <a:rPr lang="en-US" dirty="0" err="1"/>
              <a:t>app.use</a:t>
            </a:r>
            <a:r>
              <a:rPr lang="en-US" dirty="0"/>
              <a:t>('/', router);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60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87DB-C2AF-42B4-A0DC-7213C031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Middleware for 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7A6B5-A1FA-4303-A2C6-91610D23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Express's .param() middleware. </a:t>
            </a:r>
          </a:p>
          <a:p>
            <a:r>
              <a:rPr lang="en-US" dirty="0"/>
              <a:t>Creates middleware that will run for a certain route parameter.</a:t>
            </a:r>
          </a:p>
          <a:p>
            <a:r>
              <a:rPr lang="en-US" dirty="0"/>
              <a:t>Route middleware for parameters can be used to validate data coming to your application.</a:t>
            </a:r>
          </a:p>
          <a:p>
            <a:r>
              <a:rPr lang="en-US" dirty="0"/>
              <a:t> If you have created a RESTful API also, can validate a token and make sure the user is able to access your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74309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B5FD-ECCF-4C26-A807-3DBA5071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D5AB-E2DC-4303-B24C-E640D4A29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08096" cy="4302466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router.get</a:t>
            </a:r>
            <a:r>
              <a:rPr lang="en-US" dirty="0"/>
              <a:t> is only for defining </a:t>
            </a:r>
            <a:r>
              <a:rPr lang="en-US" dirty="0" err="1"/>
              <a:t>subpaths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Consider this example: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var router = </a:t>
            </a:r>
            <a:r>
              <a:rPr lang="en-US" sz="2600" b="1" dirty="0" err="1">
                <a:solidFill>
                  <a:srgbClr val="FF0000"/>
                </a:solidFill>
              </a:rPr>
              <a:t>express.Router</a:t>
            </a:r>
            <a:r>
              <a:rPr lang="en-US" sz="2600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600" b="1" dirty="0" err="1">
                <a:solidFill>
                  <a:srgbClr val="FF0000"/>
                </a:solidFill>
              </a:rPr>
              <a:t>app.use</a:t>
            </a:r>
            <a:r>
              <a:rPr lang="en-US" sz="2600" b="1" dirty="0">
                <a:solidFill>
                  <a:srgbClr val="FF0000"/>
                </a:solidFill>
              </a:rPr>
              <a:t>('/first', router); // Mount the router as middleware at path /first</a:t>
            </a:r>
          </a:p>
          <a:p>
            <a:pPr marL="0" indent="0">
              <a:buNone/>
            </a:pPr>
            <a:r>
              <a:rPr lang="en-US" sz="2600" b="1" dirty="0" err="1">
                <a:solidFill>
                  <a:srgbClr val="FF0000"/>
                </a:solidFill>
              </a:rPr>
              <a:t>router.get</a:t>
            </a:r>
            <a:r>
              <a:rPr lang="en-US" sz="2600" b="1" dirty="0">
                <a:solidFill>
                  <a:srgbClr val="FF0000"/>
                </a:solidFill>
              </a:rPr>
              <a:t>('/</a:t>
            </a:r>
            <a:r>
              <a:rPr lang="en-US" sz="2600" b="1" dirty="0" err="1">
                <a:solidFill>
                  <a:srgbClr val="FF0000"/>
                </a:solidFill>
              </a:rPr>
              <a:t>sud</a:t>
            </a:r>
            <a:r>
              <a:rPr lang="en-US" sz="2600" b="1" dirty="0">
                <a:solidFill>
                  <a:srgbClr val="FF0000"/>
                </a:solidFill>
              </a:rPr>
              <a:t>', smaller);</a:t>
            </a:r>
          </a:p>
          <a:p>
            <a:pPr marL="0" indent="0">
              <a:buNone/>
            </a:pPr>
            <a:r>
              <a:rPr lang="en-US" sz="2600" b="1" dirty="0" err="1">
                <a:solidFill>
                  <a:srgbClr val="FF0000"/>
                </a:solidFill>
              </a:rPr>
              <a:t>router.get</a:t>
            </a:r>
            <a:r>
              <a:rPr lang="en-US" sz="2600" b="1" dirty="0">
                <a:solidFill>
                  <a:srgbClr val="FF0000"/>
                </a:solidFill>
              </a:rPr>
              <a:t>('/user', bigger);</a:t>
            </a:r>
          </a:p>
          <a:p>
            <a:r>
              <a:rPr lang="en-US" dirty="0"/>
              <a:t>If you open /first/</a:t>
            </a:r>
            <a:r>
              <a:rPr lang="en-US" dirty="0" err="1"/>
              <a:t>sud</a:t>
            </a:r>
            <a:r>
              <a:rPr lang="en-US" dirty="0"/>
              <a:t>, then the smaller function will get called. </a:t>
            </a:r>
          </a:p>
          <a:p>
            <a:r>
              <a:rPr lang="en-US" dirty="0"/>
              <a:t>If you open /first/user, then the bigger function will get called. </a:t>
            </a:r>
          </a:p>
          <a:p>
            <a:r>
              <a:rPr lang="en-US" dirty="0"/>
              <a:t>In short, </a:t>
            </a:r>
            <a:r>
              <a:rPr lang="en-US" dirty="0" err="1"/>
              <a:t>app.use</a:t>
            </a:r>
            <a:r>
              <a:rPr lang="en-US" dirty="0"/>
              <a:t>('/first', router) mounts the middleware at path /first, then </a:t>
            </a:r>
            <a:r>
              <a:rPr lang="en-US" dirty="0" err="1"/>
              <a:t>router.get</a:t>
            </a:r>
            <a:r>
              <a:rPr lang="en-US" dirty="0"/>
              <a:t> sets the </a:t>
            </a:r>
            <a:r>
              <a:rPr lang="en-US" dirty="0" err="1"/>
              <a:t>subpath</a:t>
            </a:r>
            <a:r>
              <a:rPr lang="en-US" dirty="0"/>
              <a:t> accordingly.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58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E664-EE9E-499F-80D0-6EEFF073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F5F00-DFAC-4677-A096-EEDFF83C3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app.use</a:t>
            </a:r>
            <a:r>
              <a:rPr lang="en-US" sz="2800" dirty="0">
                <a:solidFill>
                  <a:srgbClr val="FF0000"/>
                </a:solidFill>
              </a:rPr>
              <a:t>('/first', fun);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app.get</a:t>
            </a:r>
            <a:r>
              <a:rPr lang="en-US" sz="2800" dirty="0">
                <a:solidFill>
                  <a:srgbClr val="FF0000"/>
                </a:solidFill>
              </a:rPr>
              <a:t>('/</a:t>
            </a:r>
            <a:r>
              <a:rPr lang="en-US" sz="2800" dirty="0" err="1">
                <a:solidFill>
                  <a:srgbClr val="FF0000"/>
                </a:solidFill>
              </a:rPr>
              <a:t>sud</a:t>
            </a:r>
            <a:r>
              <a:rPr lang="en-US" sz="2800" dirty="0">
                <a:solidFill>
                  <a:srgbClr val="FF0000"/>
                </a:solidFill>
              </a:rPr>
              <a:t>', bigger);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app.get</a:t>
            </a:r>
            <a:r>
              <a:rPr lang="en-US" sz="2800" dirty="0">
                <a:solidFill>
                  <a:srgbClr val="FF0000"/>
                </a:solidFill>
              </a:rPr>
              <a:t>('/user', smaller);</a:t>
            </a:r>
          </a:p>
          <a:p>
            <a:r>
              <a:rPr lang="en-US" dirty="0"/>
              <a:t>If you open /first in your browser, fun will get called, </a:t>
            </a:r>
          </a:p>
          <a:p>
            <a:r>
              <a:rPr lang="en-US" dirty="0"/>
              <a:t>For /</a:t>
            </a:r>
            <a:r>
              <a:rPr lang="en-US" dirty="0" err="1"/>
              <a:t>sud</a:t>
            </a:r>
            <a:r>
              <a:rPr lang="en-US" dirty="0"/>
              <a:t>, bigger will get called </a:t>
            </a:r>
          </a:p>
          <a:p>
            <a:r>
              <a:rPr lang="en-US" dirty="0"/>
              <a:t>For /user, smaller will get called</a:t>
            </a:r>
          </a:p>
          <a:p>
            <a:r>
              <a:rPr lang="en-US" dirty="0"/>
              <a:t>But remember for /first/</a:t>
            </a:r>
            <a:r>
              <a:rPr lang="en-US" dirty="0" err="1"/>
              <a:t>sud</a:t>
            </a:r>
            <a:r>
              <a:rPr lang="en-US" dirty="0"/>
              <a:t>, no function will get called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83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D2B3A-EAF9-43F2-901A-54236DE9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.param()</a:t>
            </a:r>
            <a:endParaRPr lang="en-IN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0AC6-23E3-46C2-AB16-F64794385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922" y="196948"/>
            <a:ext cx="6702872" cy="64430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// route middleware to validate :name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router.param</a:t>
            </a:r>
            <a:r>
              <a:rPr lang="en-US" sz="2000" dirty="0">
                <a:solidFill>
                  <a:srgbClr val="FFFFFF"/>
                </a:solidFill>
              </a:rPr>
              <a:t>('name', function(req, res, next, name)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// do validation on name here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console.log('doing name validations on ' + name);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// once validation is done save the new item in the req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req.name = name;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 next();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});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// route with parameters (http://localhost:8080/hello/:name)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router.get</a:t>
            </a:r>
            <a:r>
              <a:rPr lang="en-US" sz="2000" dirty="0">
                <a:solidFill>
                  <a:srgbClr val="FFFFFF"/>
                </a:solidFill>
              </a:rPr>
              <a:t>('/hello/:name', function(req, res)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</a:t>
            </a:r>
            <a:r>
              <a:rPr lang="en-US" sz="2000" dirty="0" err="1">
                <a:solidFill>
                  <a:srgbClr val="FFFFFF"/>
                </a:solidFill>
              </a:rPr>
              <a:t>res.send</a:t>
            </a:r>
            <a:r>
              <a:rPr lang="en-US" sz="2000" dirty="0">
                <a:solidFill>
                  <a:srgbClr val="FFFFFF"/>
                </a:solidFill>
              </a:rPr>
              <a:t>('hello ' + req.name + '!');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});</a:t>
            </a:r>
          </a:p>
          <a:p>
            <a:pPr marL="0" indent="0">
              <a:buNone/>
            </a:pP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8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9886-2865-4D96-86DA-3603FBB4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Express.Router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225D-1940-4EBC-B513-657D0F252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express.Router</a:t>
            </a:r>
            <a:r>
              <a:rPr lang="en-US" dirty="0"/>
              <a:t> class can be used to create modular mountable route handlers. </a:t>
            </a:r>
          </a:p>
          <a:p>
            <a:r>
              <a:rPr lang="en-US" dirty="0"/>
              <a:t>A Router instance is a complete middleware and routing system for this reason it is often referred to as a “mini-app”.</a:t>
            </a:r>
          </a:p>
          <a:p>
            <a:r>
              <a:rPr lang="en-US" dirty="0"/>
              <a:t>Router is like a mini express application. </a:t>
            </a:r>
          </a:p>
          <a:p>
            <a:r>
              <a:rPr lang="en-US" dirty="0"/>
              <a:t>Provides us with the routing APIs like .use, .get, .param, and route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98F6-3790-460F-8646-831CB0D7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8C3C-4A39-4463-BBA9-217305FB9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use routers as:</a:t>
            </a:r>
          </a:p>
          <a:p>
            <a:r>
              <a:rPr lang="en-US" dirty="0"/>
              <a:t>Basic Routes: Home, About</a:t>
            </a:r>
          </a:p>
          <a:p>
            <a:r>
              <a:rPr lang="en-US" dirty="0"/>
              <a:t>Route Middleware to log requests to the console</a:t>
            </a:r>
          </a:p>
          <a:p>
            <a:r>
              <a:rPr lang="en-US" dirty="0"/>
              <a:t>Route with Parameters</a:t>
            </a:r>
          </a:p>
          <a:p>
            <a:r>
              <a:rPr lang="en-US" dirty="0"/>
              <a:t>Route Middleware for Parameters to validate specific parameters</a:t>
            </a:r>
          </a:p>
          <a:p>
            <a:r>
              <a:rPr lang="en-US" dirty="0"/>
              <a:t>Validates a parameter passed to a certain route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99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12271-01FF-4CAC-A377-08E1EEF2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How does </a:t>
            </a:r>
            <a:r>
              <a:rPr lang="en-US" sz="3700" dirty="0" err="1">
                <a:solidFill>
                  <a:srgbClr val="FFFFFF"/>
                </a:solidFill>
              </a:rPr>
              <a:t>express.Router</a:t>
            </a:r>
            <a:r>
              <a:rPr lang="en-US" sz="3700" dirty="0">
                <a:solidFill>
                  <a:srgbClr val="FFFFFF"/>
                </a:solidFill>
              </a:rPr>
              <a:t>() work</a:t>
            </a:r>
            <a:endParaRPr lang="en-IN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4D86-5523-4802-B22A-08F3FFCD7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When var app = express() is called, an app object is returned. 	Think of this as the main app.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When var router = </a:t>
            </a:r>
            <a:r>
              <a:rPr lang="en-US" sz="2000" dirty="0" err="1">
                <a:solidFill>
                  <a:srgbClr val="FFFFFF"/>
                </a:solidFill>
              </a:rPr>
              <a:t>express.Router</a:t>
            </a:r>
            <a:r>
              <a:rPr lang="en-US" sz="2000" dirty="0">
                <a:solidFill>
                  <a:srgbClr val="FFFFFF"/>
                </a:solidFill>
              </a:rPr>
              <a:t>() is called, a slightly different mini app is returned.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 idea behind the mini app is that each route in your app can become quite complicated, and you'd benefit from moving all that code into a separate file.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Each file's router becomes a mini app, which has a very similar structure to the main app.</a:t>
            </a: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7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C71506-DC86-46DD-8FE7-74F6FD79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BE683-FF5B-46C8-A49A-BF8EB6962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//app.js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var express = require('express’);</a:t>
            </a:r>
          </a:p>
          <a:p>
            <a:pPr marL="0" indent="0">
              <a:buNone/>
            </a:pPr>
            <a:r>
              <a:rPr lang="en-IN" dirty="0"/>
              <a:t>var dogs = require('./routes/dogs’);</a:t>
            </a:r>
          </a:p>
          <a:p>
            <a:pPr marL="0" indent="0">
              <a:buNone/>
            </a:pPr>
            <a:r>
              <a:rPr lang="en-IN" dirty="0"/>
              <a:t>var cats = require('./routes/cats’);</a:t>
            </a:r>
          </a:p>
          <a:p>
            <a:pPr marL="0" indent="0">
              <a:buNone/>
            </a:pPr>
            <a:r>
              <a:rPr lang="en-IN" dirty="0"/>
              <a:t>var  birds = require('./routes/birds’); </a:t>
            </a:r>
          </a:p>
          <a:p>
            <a:pPr marL="0" indent="0">
              <a:buNone/>
            </a:pPr>
            <a:r>
              <a:rPr lang="en-IN" dirty="0"/>
              <a:t>var app = express(); </a:t>
            </a:r>
          </a:p>
          <a:p>
            <a:pPr marL="0" indent="0">
              <a:buNone/>
            </a:pPr>
            <a:r>
              <a:rPr lang="en-IN" dirty="0" err="1"/>
              <a:t>app.use</a:t>
            </a:r>
            <a:r>
              <a:rPr lang="en-IN" dirty="0"/>
              <a:t>('/dogs', dogs); </a:t>
            </a:r>
          </a:p>
          <a:p>
            <a:pPr marL="0" indent="0">
              <a:buNone/>
            </a:pPr>
            <a:r>
              <a:rPr lang="en-IN" dirty="0" err="1"/>
              <a:t>app.use</a:t>
            </a:r>
            <a:r>
              <a:rPr lang="en-IN" dirty="0"/>
              <a:t>('/cats', cats); </a:t>
            </a:r>
          </a:p>
          <a:p>
            <a:pPr marL="0" indent="0">
              <a:buNone/>
            </a:pPr>
            <a:r>
              <a:rPr lang="en-IN" dirty="0" err="1"/>
              <a:t>app.use</a:t>
            </a:r>
            <a:r>
              <a:rPr lang="en-IN" dirty="0"/>
              <a:t>('/birds', birds); </a:t>
            </a:r>
          </a:p>
          <a:p>
            <a:pPr marL="0" indent="0">
              <a:buNone/>
            </a:pPr>
            <a:r>
              <a:rPr lang="en-IN" dirty="0" err="1"/>
              <a:t>app.listen</a:t>
            </a:r>
            <a:r>
              <a:rPr lang="en-IN" dirty="0"/>
              <a:t>(3000);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C61A0-D72C-4CCE-A3F3-D5118527C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rgbClr val="FFFF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400" b="1" dirty="0">
                <a:solidFill>
                  <a:srgbClr val="FF0000"/>
                </a:solidFill>
              </a:rPr>
              <a:t>//dogs.js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var express = require('express');</a:t>
            </a:r>
          </a:p>
          <a:p>
            <a:pPr marL="0" indent="0">
              <a:buNone/>
            </a:pPr>
            <a:r>
              <a:rPr lang="en-IN" dirty="0"/>
              <a:t>var router = </a:t>
            </a:r>
            <a:r>
              <a:rPr lang="en-IN" dirty="0" err="1"/>
              <a:t>express.Router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router.get</a:t>
            </a:r>
            <a:r>
              <a:rPr lang="en-IN" dirty="0"/>
              <a:t>('/', function(</a:t>
            </a:r>
            <a:r>
              <a:rPr lang="en-IN" dirty="0" err="1"/>
              <a:t>req</a:t>
            </a:r>
            <a:r>
              <a:rPr lang="en-IN" dirty="0"/>
              <a:t>, res)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res.send</a:t>
            </a:r>
            <a:r>
              <a:rPr lang="en-IN" dirty="0"/>
              <a:t>('GET handler for /dogs route.');</a:t>
            </a:r>
          </a:p>
          <a:p>
            <a:pPr marL="0" indent="0">
              <a:buNone/>
            </a:pPr>
            <a:r>
              <a:rPr lang="en-IN" dirty="0"/>
              <a:t>});</a:t>
            </a:r>
          </a:p>
          <a:p>
            <a:pPr marL="0" indent="0">
              <a:buNone/>
            </a:pPr>
            <a:r>
              <a:rPr lang="en-IN" dirty="0" err="1"/>
              <a:t>router.post</a:t>
            </a:r>
            <a:r>
              <a:rPr lang="en-IN" dirty="0"/>
              <a:t>('/', function(</a:t>
            </a:r>
            <a:r>
              <a:rPr lang="en-IN" dirty="0" err="1"/>
              <a:t>req</a:t>
            </a:r>
            <a:r>
              <a:rPr lang="en-IN" dirty="0"/>
              <a:t>, res)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res.send</a:t>
            </a:r>
            <a:r>
              <a:rPr lang="en-IN" dirty="0"/>
              <a:t>('POST handler for /dogs route.');</a:t>
            </a:r>
          </a:p>
          <a:p>
            <a:pPr marL="0" indent="0">
              <a:buNone/>
            </a:pPr>
            <a:r>
              <a:rPr lang="en-IN" dirty="0"/>
              <a:t>});</a:t>
            </a:r>
          </a:p>
          <a:p>
            <a:pPr marL="0" indent="0">
              <a:buNone/>
            </a:pPr>
            <a:r>
              <a:rPr lang="en-IN" dirty="0" err="1"/>
              <a:t>module.exports</a:t>
            </a:r>
            <a:r>
              <a:rPr lang="en-IN" dirty="0"/>
              <a:t> = router;</a:t>
            </a:r>
          </a:p>
        </p:txBody>
      </p:sp>
    </p:spTree>
    <p:extLst>
      <p:ext uri="{BB962C8B-B14F-4D97-AF65-F5344CB8AC3E}">
        <p14:creationId xmlns:p14="http://schemas.microsoft.com/office/powerpoint/2010/main" val="265188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6BA734-F7A9-4BCD-B849-28E82EB6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Example explained</a:t>
            </a:r>
            <a:endParaRPr lang="en-IN" sz="4400">
              <a:solidFill>
                <a:srgbClr val="FFFFFF"/>
              </a:solidFill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79556EC9-368F-4A6C-BC26-457ABA571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 code for the /dogs route has been moved into its own file so it doesn't clutter up the main app. </a:t>
            </a:r>
          </a:p>
          <a:p>
            <a:r>
              <a:rPr lang="en-US" sz="2000">
                <a:solidFill>
                  <a:srgbClr val="FFFFFF"/>
                </a:solidFill>
              </a:rPr>
              <a:t>The code for /cats and /birds would be structured similarly in their own files.</a:t>
            </a:r>
          </a:p>
          <a:p>
            <a:r>
              <a:rPr lang="en-US" sz="2000">
                <a:solidFill>
                  <a:srgbClr val="FFFFFF"/>
                </a:solidFill>
              </a:rPr>
              <a:t> By separating this code into three mini apps, can work on the logic for each one in isolation, and not worry about how it will affect the other two.</a:t>
            </a:r>
          </a:p>
          <a:p>
            <a:r>
              <a:rPr lang="en-US" sz="2000">
                <a:solidFill>
                  <a:srgbClr val="FFFFFF"/>
                </a:solidFill>
              </a:rPr>
              <a:t>If there is code (middleware) that pertains to all three routes, can put it in the main app, before the app.use(...) calls. </a:t>
            </a:r>
          </a:p>
          <a:p>
            <a:r>
              <a:rPr lang="en-US" sz="2000">
                <a:solidFill>
                  <a:srgbClr val="FFFFFF"/>
                </a:solidFill>
              </a:rPr>
              <a:t>If there is code (middleware) that pertains to just one of those routes, you can put it in the file for that route only.</a:t>
            </a:r>
            <a:endParaRPr lang="en-I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8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4E3B0-0785-48E5-8615-4F6328C1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Example2</a:t>
            </a:r>
            <a:endParaRPr lang="en-IN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36E6-F5BD-45F7-BE0A-905A26586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dirty="0" err="1">
                <a:solidFill>
                  <a:srgbClr val="FFFFFF"/>
                </a:solidFill>
              </a:rPr>
              <a:t>app.route</a:t>
            </a:r>
            <a:r>
              <a:rPr lang="en-IN" sz="2000" dirty="0">
                <a:solidFill>
                  <a:srgbClr val="FFFFFF"/>
                </a:solidFill>
              </a:rPr>
              <a:t>('/book')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  .get(function (</a:t>
            </a:r>
            <a:r>
              <a:rPr lang="en-IN" sz="2000" dirty="0" err="1">
                <a:solidFill>
                  <a:srgbClr val="FFFFFF"/>
                </a:solidFill>
              </a:rPr>
              <a:t>req</a:t>
            </a:r>
            <a:r>
              <a:rPr lang="en-IN" sz="2000" dirty="0">
                <a:solidFill>
                  <a:srgbClr val="FFFFFF"/>
                </a:solidFill>
              </a:rPr>
              <a:t>, res) {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    </a:t>
            </a:r>
            <a:r>
              <a:rPr lang="en-IN" sz="2000" dirty="0" err="1">
                <a:solidFill>
                  <a:srgbClr val="FFFFFF"/>
                </a:solidFill>
              </a:rPr>
              <a:t>res.send</a:t>
            </a:r>
            <a:r>
              <a:rPr lang="en-IN" sz="2000" dirty="0">
                <a:solidFill>
                  <a:srgbClr val="FFFFFF"/>
                </a:solidFill>
              </a:rPr>
              <a:t>('Get a random book')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  })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  .post(function (</a:t>
            </a:r>
            <a:r>
              <a:rPr lang="en-IN" sz="2000" dirty="0" err="1">
                <a:solidFill>
                  <a:srgbClr val="FFFFFF"/>
                </a:solidFill>
              </a:rPr>
              <a:t>req</a:t>
            </a:r>
            <a:r>
              <a:rPr lang="en-IN" sz="2000" dirty="0">
                <a:solidFill>
                  <a:srgbClr val="FFFFFF"/>
                </a:solidFill>
              </a:rPr>
              <a:t>, res) {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    </a:t>
            </a:r>
            <a:r>
              <a:rPr lang="en-IN" sz="2000" dirty="0" err="1">
                <a:solidFill>
                  <a:srgbClr val="FFFFFF"/>
                </a:solidFill>
              </a:rPr>
              <a:t>res.send</a:t>
            </a:r>
            <a:r>
              <a:rPr lang="en-IN" sz="2000" dirty="0">
                <a:solidFill>
                  <a:srgbClr val="FFFFFF"/>
                </a:solidFill>
              </a:rPr>
              <a:t>('Post a random book')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  })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can add different HTTP request method under a route.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6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5B86-C6CC-435B-9E51-B19516A1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Middleware </a:t>
            </a:r>
            <a:r>
              <a:rPr lang="en-US" dirty="0" err="1"/>
              <a:t>router.use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E402-3B38-4E1A-9BBD-B6EAEDA1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 middleware in Express is a way to do something before a request is processed.</a:t>
            </a:r>
          </a:p>
          <a:p>
            <a:r>
              <a:rPr lang="en-US" dirty="0"/>
              <a:t> This could be things like checking if a user is authenticated, logging data for analytics, or anything else we'd like to do before we actually spit out information to our user.</a:t>
            </a:r>
          </a:p>
        </p:txBody>
      </p:sp>
    </p:spTree>
    <p:extLst>
      <p:ext uri="{BB962C8B-B14F-4D97-AF65-F5344CB8AC3E}">
        <p14:creationId xmlns:p14="http://schemas.microsoft.com/office/powerpoint/2010/main" val="394147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6B8AD-805F-4E0B-BC67-C5B2C5A8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Route Middleware router.use()</a:t>
            </a:r>
            <a:endParaRPr lang="en-IN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CA3F-6181-4A63-BBC5-10E4E6B0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// route middleware that will happen on every request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router.use</a:t>
            </a:r>
            <a:r>
              <a:rPr lang="en-US" sz="2000" dirty="0">
                <a:solidFill>
                  <a:srgbClr val="FFFFFF"/>
                </a:solidFill>
              </a:rPr>
              <a:t>(function(req, res, next)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// log each request to the console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console.log(</a:t>
            </a:r>
            <a:r>
              <a:rPr lang="en-US" sz="2000" dirty="0" err="1">
                <a:solidFill>
                  <a:srgbClr val="FFFFFF"/>
                </a:solidFill>
              </a:rPr>
              <a:t>req.method</a:t>
            </a:r>
            <a:r>
              <a:rPr lang="en-US" sz="2000" dirty="0">
                <a:solidFill>
                  <a:srgbClr val="FFFFFF"/>
                </a:solidFill>
              </a:rPr>
              <a:t>, req.url);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// continue doing what we were doing and go to the route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next();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});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// home page route (http://localhost:8080)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router.get</a:t>
            </a:r>
            <a:r>
              <a:rPr lang="en-US" sz="2000" dirty="0">
                <a:solidFill>
                  <a:srgbClr val="FFFFFF"/>
                </a:solidFill>
              </a:rPr>
              <a:t>('/', function(req, res)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</a:t>
            </a:r>
            <a:r>
              <a:rPr lang="en-US" sz="2000" dirty="0" err="1">
                <a:solidFill>
                  <a:srgbClr val="FFFFFF"/>
                </a:solidFill>
              </a:rPr>
              <a:t>res.send</a:t>
            </a:r>
            <a:r>
              <a:rPr lang="en-US" sz="2000" dirty="0">
                <a:solidFill>
                  <a:srgbClr val="FFFFFF"/>
                </a:solidFill>
              </a:rPr>
              <a:t>('</a:t>
            </a:r>
            <a:r>
              <a:rPr lang="en-US" sz="2000" dirty="0" err="1">
                <a:solidFill>
                  <a:srgbClr val="FFFFFF"/>
                </a:solidFill>
              </a:rPr>
              <a:t>im</a:t>
            </a:r>
            <a:r>
              <a:rPr lang="en-US" sz="2000" dirty="0">
                <a:solidFill>
                  <a:srgbClr val="FFFFFF"/>
                </a:solidFill>
              </a:rPr>
              <a:t> the home page!');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});</a:t>
            </a:r>
          </a:p>
          <a:p>
            <a:pPr marL="0" indent="0">
              <a:buNone/>
            </a:pP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7717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1145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Express Router</vt:lpstr>
      <vt:lpstr>Express.Router()</vt:lpstr>
      <vt:lpstr>Routers</vt:lpstr>
      <vt:lpstr>How does express.Router() work</vt:lpstr>
      <vt:lpstr>Example</vt:lpstr>
      <vt:lpstr>Example explained</vt:lpstr>
      <vt:lpstr>Example2</vt:lpstr>
      <vt:lpstr>Route Middleware router.use()</vt:lpstr>
      <vt:lpstr>Route Middleware router.use()</vt:lpstr>
      <vt:lpstr>Route with Parameters /hello/:name</vt:lpstr>
      <vt:lpstr>Route Middleware for Parameters</vt:lpstr>
      <vt:lpstr>Example</vt:lpstr>
      <vt:lpstr>Example</vt:lpstr>
      <vt:lpstr>.param()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 Router</dc:title>
  <dc:creator>anju munoth</dc:creator>
  <cp:lastModifiedBy>anju munoth</cp:lastModifiedBy>
  <cp:revision>7</cp:revision>
  <dcterms:created xsi:type="dcterms:W3CDTF">2019-01-29T19:43:25Z</dcterms:created>
  <dcterms:modified xsi:type="dcterms:W3CDTF">2020-05-18T00:02:20Z</dcterms:modified>
</cp:coreProperties>
</file>