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1" r:id="rId4"/>
  </p:sldMasterIdLst>
  <p:sldIdLst>
    <p:sldId id="277" r:id="rId5"/>
    <p:sldId id="312" r:id="rId6"/>
    <p:sldId id="279" r:id="rId7"/>
    <p:sldId id="313" r:id="rId8"/>
    <p:sldId id="316" r:id="rId9"/>
    <p:sldId id="280" r:id="rId10"/>
    <p:sldId id="281" r:id="rId11"/>
    <p:sldId id="282" r:id="rId12"/>
    <p:sldId id="283" r:id="rId13"/>
    <p:sldId id="318" r:id="rId14"/>
    <p:sldId id="319" r:id="rId15"/>
    <p:sldId id="320" r:id="rId16"/>
    <p:sldId id="285" r:id="rId17"/>
    <p:sldId id="284" r:id="rId18"/>
    <p:sldId id="321" r:id="rId19"/>
    <p:sldId id="322" r:id="rId20"/>
    <p:sldId id="323" r:id="rId21"/>
    <p:sldId id="324" r:id="rId22"/>
    <p:sldId id="325" r:id="rId23"/>
    <p:sldId id="286" r:id="rId24"/>
    <p:sldId id="287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288" r:id="rId49"/>
    <p:sldId id="289" r:id="rId50"/>
    <p:sldId id="314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0" r:id="rId60"/>
    <p:sldId id="300" r:id="rId61"/>
    <p:sldId id="311" r:id="rId62"/>
    <p:sldId id="301" r:id="rId63"/>
    <p:sldId id="302" r:id="rId64"/>
    <p:sldId id="303" r:id="rId65"/>
    <p:sldId id="304" r:id="rId66"/>
    <p:sldId id="305" r:id="rId67"/>
    <p:sldId id="307" r:id="rId68"/>
    <p:sldId id="308" r:id="rId69"/>
    <p:sldId id="309" r:id="rId70"/>
    <p:sldId id="310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133E57"/>
    <a:srgbClr val="184259"/>
    <a:srgbClr val="9C4E4E"/>
    <a:srgbClr val="700000"/>
    <a:srgbClr val="5E2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12F44-E61D-4025-95E6-4FD7FE47E7E5}" v="435" dt="2019-01-24T02:30:40.550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slide" Target="slides/slide6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11" Type="http://schemas.openxmlformats.org/officeDocument/2006/relationships/image" Target="../media/image33.png"/><Relationship Id="rId5" Type="http://schemas.openxmlformats.org/officeDocument/2006/relationships/image" Target="../media/image23.png"/><Relationship Id="rId10" Type="http://schemas.openxmlformats.org/officeDocument/2006/relationships/image" Target="../media/image32.svg"/><Relationship Id="rId4" Type="http://schemas.openxmlformats.org/officeDocument/2006/relationships/image" Target="../media/image28.svg"/><Relationship Id="rId9" Type="http://schemas.openxmlformats.org/officeDocument/2006/relationships/image" Target="../media/image3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11" Type="http://schemas.openxmlformats.org/officeDocument/2006/relationships/image" Target="../media/image33.png"/><Relationship Id="rId5" Type="http://schemas.openxmlformats.org/officeDocument/2006/relationships/image" Target="../media/image23.png"/><Relationship Id="rId10" Type="http://schemas.openxmlformats.org/officeDocument/2006/relationships/image" Target="../media/image32.svg"/><Relationship Id="rId4" Type="http://schemas.openxmlformats.org/officeDocument/2006/relationships/image" Target="../media/image28.svg"/><Relationship Id="rId9" Type="http://schemas.openxmlformats.org/officeDocument/2006/relationships/image" Target="../media/image3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610B2-ED42-429D-8BA7-0B037E49257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89BF1A-911E-470C-ABB9-B398C380E26E}">
      <dgm:prSet/>
      <dgm:spPr/>
      <dgm:t>
        <a:bodyPr/>
        <a:lstStyle/>
        <a:p>
          <a:r>
            <a:rPr lang="en-US"/>
            <a:t>Easy to work with since it ties into Node's functional paradigm. </a:t>
          </a:r>
        </a:p>
      </dgm:t>
    </dgm:pt>
    <dgm:pt modelId="{BAA5814E-44CB-47EB-9A0A-56F6F35D1A8D}" type="parTrans" cxnId="{2AEDEB31-D471-4F71-BD7B-4620D9DF8049}">
      <dgm:prSet/>
      <dgm:spPr/>
      <dgm:t>
        <a:bodyPr/>
        <a:lstStyle/>
        <a:p>
          <a:endParaRPr lang="en-US"/>
        </a:p>
      </dgm:t>
    </dgm:pt>
    <dgm:pt modelId="{4EE68E3F-2FA6-4DB3-AB02-3698B4285654}" type="sibTrans" cxnId="{2AEDEB31-D471-4F71-BD7B-4620D9DF8049}">
      <dgm:prSet/>
      <dgm:spPr/>
      <dgm:t>
        <a:bodyPr/>
        <a:lstStyle/>
        <a:p>
          <a:endParaRPr lang="en-US"/>
        </a:p>
      </dgm:t>
    </dgm:pt>
    <dgm:pt modelId="{F7755504-E28D-46AC-845E-F2B73F277384}">
      <dgm:prSet/>
      <dgm:spPr/>
      <dgm:t>
        <a:bodyPr/>
        <a:lstStyle/>
        <a:p>
          <a:r>
            <a:rPr lang="en-US"/>
            <a:t>Deliver static content</a:t>
          </a:r>
        </a:p>
      </dgm:t>
    </dgm:pt>
    <dgm:pt modelId="{0FB6970A-E9DF-4645-898E-FAE2DC506F75}" type="parTrans" cxnId="{0192427A-BF34-49FB-B0D8-5CCA9D4B3A63}">
      <dgm:prSet/>
      <dgm:spPr/>
      <dgm:t>
        <a:bodyPr/>
        <a:lstStyle/>
        <a:p>
          <a:endParaRPr lang="en-US"/>
        </a:p>
      </dgm:t>
    </dgm:pt>
    <dgm:pt modelId="{6A864F35-4B06-4CD2-B8A5-0CA7BECE1CBD}" type="sibTrans" cxnId="{0192427A-BF34-49FB-B0D8-5CCA9D4B3A63}">
      <dgm:prSet/>
      <dgm:spPr/>
      <dgm:t>
        <a:bodyPr/>
        <a:lstStyle/>
        <a:p>
          <a:endParaRPr lang="en-US"/>
        </a:p>
      </dgm:t>
    </dgm:pt>
    <dgm:pt modelId="{DF797969-BE7E-4C1A-A86B-745E327F93E8}">
      <dgm:prSet/>
      <dgm:spPr/>
      <dgm:t>
        <a:bodyPr/>
        <a:lstStyle/>
        <a:p>
          <a:r>
            <a:rPr lang="en-US"/>
            <a:t>Modularize business logic</a:t>
          </a:r>
        </a:p>
      </dgm:t>
    </dgm:pt>
    <dgm:pt modelId="{A96BBB18-51C0-4AA1-99F2-BF6380162210}" type="parTrans" cxnId="{A9A9C535-EFC5-42FF-AC52-AC8504BA4538}">
      <dgm:prSet/>
      <dgm:spPr/>
      <dgm:t>
        <a:bodyPr/>
        <a:lstStyle/>
        <a:p>
          <a:endParaRPr lang="en-US"/>
        </a:p>
      </dgm:t>
    </dgm:pt>
    <dgm:pt modelId="{40DC8227-79FC-4DA1-AFD0-B231EC3233FD}" type="sibTrans" cxnId="{A9A9C535-EFC5-42FF-AC52-AC8504BA4538}">
      <dgm:prSet/>
      <dgm:spPr/>
      <dgm:t>
        <a:bodyPr/>
        <a:lstStyle/>
        <a:p>
          <a:endParaRPr lang="en-US"/>
        </a:p>
      </dgm:t>
    </dgm:pt>
    <dgm:pt modelId="{C1D81036-2C26-423A-9594-14C6EFE10EF5}">
      <dgm:prSet/>
      <dgm:spPr/>
      <dgm:t>
        <a:bodyPr/>
        <a:lstStyle/>
        <a:p>
          <a:r>
            <a:rPr lang="en-US"/>
            <a:t>Construct an API</a:t>
          </a:r>
        </a:p>
      </dgm:t>
    </dgm:pt>
    <dgm:pt modelId="{5611994E-C57C-44FF-8593-C0E8FA414B4E}" type="parTrans" cxnId="{A6825A68-93DD-48FE-ABC3-453A595A0D29}">
      <dgm:prSet/>
      <dgm:spPr/>
      <dgm:t>
        <a:bodyPr/>
        <a:lstStyle/>
        <a:p>
          <a:endParaRPr lang="en-US"/>
        </a:p>
      </dgm:t>
    </dgm:pt>
    <dgm:pt modelId="{656A27D8-0EBA-4D36-AC4E-0742D8BD0C3C}" type="sibTrans" cxnId="{A6825A68-93DD-48FE-ABC3-453A595A0D29}">
      <dgm:prSet/>
      <dgm:spPr/>
      <dgm:t>
        <a:bodyPr/>
        <a:lstStyle/>
        <a:p>
          <a:endParaRPr lang="en-US"/>
        </a:p>
      </dgm:t>
    </dgm:pt>
    <dgm:pt modelId="{8A85DA66-10C7-43D7-8291-81723C775890}">
      <dgm:prSet/>
      <dgm:spPr/>
      <dgm:t>
        <a:bodyPr/>
        <a:lstStyle/>
        <a:p>
          <a:r>
            <a:rPr lang="en-US"/>
            <a:t>Connect to various data sources (with additional plugins)</a:t>
          </a:r>
        </a:p>
      </dgm:t>
    </dgm:pt>
    <dgm:pt modelId="{FB68226F-46A8-4902-9E83-EA674ECA8910}" type="parTrans" cxnId="{CC2801B1-8761-49D5-9BBC-2738862D2C8E}">
      <dgm:prSet/>
      <dgm:spPr/>
      <dgm:t>
        <a:bodyPr/>
        <a:lstStyle/>
        <a:p>
          <a:endParaRPr lang="en-US"/>
        </a:p>
      </dgm:t>
    </dgm:pt>
    <dgm:pt modelId="{00DC2171-2CE4-48DE-BCD4-EFAC79834D4E}" type="sibTrans" cxnId="{CC2801B1-8761-49D5-9BBC-2738862D2C8E}">
      <dgm:prSet/>
      <dgm:spPr/>
      <dgm:t>
        <a:bodyPr/>
        <a:lstStyle/>
        <a:p>
          <a:endParaRPr lang="en-US"/>
        </a:p>
      </dgm:t>
    </dgm:pt>
    <dgm:pt modelId="{BC76D7B2-445B-498A-A54B-6068A5980CBF}">
      <dgm:prSet/>
      <dgm:spPr/>
      <dgm:t>
        <a:bodyPr/>
        <a:lstStyle/>
        <a:p>
          <a:r>
            <a:rPr lang="en-US"/>
            <a:t>Write less code </a:t>
          </a:r>
        </a:p>
      </dgm:t>
    </dgm:pt>
    <dgm:pt modelId="{FC2AEC06-6223-46D8-87AA-A277DF2B6324}" type="parTrans" cxnId="{D1CBDD00-7D42-4FE0-BA26-022B3405B430}">
      <dgm:prSet/>
      <dgm:spPr/>
      <dgm:t>
        <a:bodyPr/>
        <a:lstStyle/>
        <a:p>
          <a:endParaRPr lang="en-US"/>
        </a:p>
      </dgm:t>
    </dgm:pt>
    <dgm:pt modelId="{8C58B7D8-E7BE-49EB-A456-405928CC6F7E}" type="sibTrans" cxnId="{D1CBDD00-7D42-4FE0-BA26-022B3405B430}">
      <dgm:prSet/>
      <dgm:spPr/>
      <dgm:t>
        <a:bodyPr/>
        <a:lstStyle/>
        <a:p>
          <a:endParaRPr lang="en-US"/>
        </a:p>
      </dgm:t>
    </dgm:pt>
    <dgm:pt modelId="{F135F320-086D-4F1D-B551-520C545586ED}">
      <dgm:prSet/>
      <dgm:spPr/>
      <dgm:t>
        <a:bodyPr/>
        <a:lstStyle/>
        <a:p>
          <a:r>
            <a:rPr lang="en-US"/>
            <a:t>Validate data (with additional plugins)</a:t>
          </a:r>
        </a:p>
      </dgm:t>
    </dgm:pt>
    <dgm:pt modelId="{B8C44E52-99D5-4023-8067-835AB06A667D}" type="parTrans" cxnId="{80FA6E49-CCB6-4E91-9691-F2D01F2836D4}">
      <dgm:prSet/>
      <dgm:spPr/>
      <dgm:t>
        <a:bodyPr/>
        <a:lstStyle/>
        <a:p>
          <a:endParaRPr lang="en-US"/>
        </a:p>
      </dgm:t>
    </dgm:pt>
    <dgm:pt modelId="{4DDC04ED-6BE8-4330-BC83-441B33FA83F2}" type="sibTrans" cxnId="{80FA6E49-CCB6-4E91-9691-F2D01F2836D4}">
      <dgm:prSet/>
      <dgm:spPr/>
      <dgm:t>
        <a:bodyPr/>
        <a:lstStyle/>
        <a:p>
          <a:endParaRPr lang="en-US"/>
        </a:p>
      </dgm:t>
    </dgm:pt>
    <dgm:pt modelId="{D58B2674-3CF1-49EF-8411-A96DBB479DCD}" type="pres">
      <dgm:prSet presAssocID="{A1C610B2-ED42-429D-8BA7-0B037E492571}" presName="root" presStyleCnt="0">
        <dgm:presLayoutVars>
          <dgm:dir/>
          <dgm:resizeHandles val="exact"/>
        </dgm:presLayoutVars>
      </dgm:prSet>
      <dgm:spPr/>
    </dgm:pt>
    <dgm:pt modelId="{FB6968EC-6E6B-4649-890D-18F4C6D89C19}" type="pres">
      <dgm:prSet presAssocID="{5D89BF1A-911E-470C-ABB9-B398C380E26E}" presName="compNode" presStyleCnt="0"/>
      <dgm:spPr/>
    </dgm:pt>
    <dgm:pt modelId="{73E9820C-940C-4728-82D5-1AE409BC49C2}" type="pres">
      <dgm:prSet presAssocID="{5D89BF1A-911E-470C-ABB9-B398C380E26E}" presName="bgRect" presStyleLbl="bgShp" presStyleIdx="0" presStyleCnt="7"/>
      <dgm:spPr/>
    </dgm:pt>
    <dgm:pt modelId="{856056BA-87AA-4DE8-897E-D1D3943FF15E}" type="pres">
      <dgm:prSet presAssocID="{5D89BF1A-911E-470C-ABB9-B398C380E26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6980290-69C3-4728-9009-8C42B6B17BBF}" type="pres">
      <dgm:prSet presAssocID="{5D89BF1A-911E-470C-ABB9-B398C380E26E}" presName="spaceRect" presStyleCnt="0"/>
      <dgm:spPr/>
    </dgm:pt>
    <dgm:pt modelId="{D7D6CDFC-55E5-42FF-90E8-4115519D09DD}" type="pres">
      <dgm:prSet presAssocID="{5D89BF1A-911E-470C-ABB9-B398C380E26E}" presName="parTx" presStyleLbl="revTx" presStyleIdx="0" presStyleCnt="7">
        <dgm:presLayoutVars>
          <dgm:chMax val="0"/>
          <dgm:chPref val="0"/>
        </dgm:presLayoutVars>
      </dgm:prSet>
      <dgm:spPr/>
    </dgm:pt>
    <dgm:pt modelId="{7CE3EAD4-A113-454A-ADF2-51BC8C850A49}" type="pres">
      <dgm:prSet presAssocID="{4EE68E3F-2FA6-4DB3-AB02-3698B4285654}" presName="sibTrans" presStyleCnt="0"/>
      <dgm:spPr/>
    </dgm:pt>
    <dgm:pt modelId="{7AAF30F1-E489-4ECA-A4DF-EA229C1F3A1A}" type="pres">
      <dgm:prSet presAssocID="{F7755504-E28D-46AC-845E-F2B73F277384}" presName="compNode" presStyleCnt="0"/>
      <dgm:spPr/>
    </dgm:pt>
    <dgm:pt modelId="{CBFCBDD0-4BF3-4F88-A460-85BA9AA855AA}" type="pres">
      <dgm:prSet presAssocID="{F7755504-E28D-46AC-845E-F2B73F277384}" presName="bgRect" presStyleLbl="bgShp" presStyleIdx="1" presStyleCnt="7"/>
      <dgm:spPr/>
    </dgm:pt>
    <dgm:pt modelId="{65BD24F0-9CD7-4468-A5BE-A9642352D426}" type="pres">
      <dgm:prSet presAssocID="{F7755504-E28D-46AC-845E-F2B73F27738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AAC2271-EEFC-4FE4-A36C-5F4827D8AC61}" type="pres">
      <dgm:prSet presAssocID="{F7755504-E28D-46AC-845E-F2B73F277384}" presName="spaceRect" presStyleCnt="0"/>
      <dgm:spPr/>
    </dgm:pt>
    <dgm:pt modelId="{CDA85F33-A046-4F62-8B96-8230D4BEEF69}" type="pres">
      <dgm:prSet presAssocID="{F7755504-E28D-46AC-845E-F2B73F277384}" presName="parTx" presStyleLbl="revTx" presStyleIdx="1" presStyleCnt="7">
        <dgm:presLayoutVars>
          <dgm:chMax val="0"/>
          <dgm:chPref val="0"/>
        </dgm:presLayoutVars>
      </dgm:prSet>
      <dgm:spPr/>
    </dgm:pt>
    <dgm:pt modelId="{5F274668-2003-48DA-9162-AD52F02637CF}" type="pres">
      <dgm:prSet presAssocID="{6A864F35-4B06-4CD2-B8A5-0CA7BECE1CBD}" presName="sibTrans" presStyleCnt="0"/>
      <dgm:spPr/>
    </dgm:pt>
    <dgm:pt modelId="{BEB9C004-7A05-4B88-8273-7379E57C9446}" type="pres">
      <dgm:prSet presAssocID="{DF797969-BE7E-4C1A-A86B-745E327F93E8}" presName="compNode" presStyleCnt="0"/>
      <dgm:spPr/>
    </dgm:pt>
    <dgm:pt modelId="{2CC17E22-4568-46BE-8DEA-B68061781E47}" type="pres">
      <dgm:prSet presAssocID="{DF797969-BE7E-4C1A-A86B-745E327F93E8}" presName="bgRect" presStyleLbl="bgShp" presStyleIdx="2" presStyleCnt="7"/>
      <dgm:spPr/>
    </dgm:pt>
    <dgm:pt modelId="{2F4A70F3-C12B-4867-A9A8-091274E9A74E}" type="pres">
      <dgm:prSet presAssocID="{DF797969-BE7E-4C1A-A86B-745E327F93E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25B43B4-80DE-48F9-A1BB-EF696382771D}" type="pres">
      <dgm:prSet presAssocID="{DF797969-BE7E-4C1A-A86B-745E327F93E8}" presName="spaceRect" presStyleCnt="0"/>
      <dgm:spPr/>
    </dgm:pt>
    <dgm:pt modelId="{15746477-8B52-4FA3-B15C-971F705A8193}" type="pres">
      <dgm:prSet presAssocID="{DF797969-BE7E-4C1A-A86B-745E327F93E8}" presName="parTx" presStyleLbl="revTx" presStyleIdx="2" presStyleCnt="7">
        <dgm:presLayoutVars>
          <dgm:chMax val="0"/>
          <dgm:chPref val="0"/>
        </dgm:presLayoutVars>
      </dgm:prSet>
      <dgm:spPr/>
    </dgm:pt>
    <dgm:pt modelId="{B1D76855-F020-452A-8364-37AA142C795A}" type="pres">
      <dgm:prSet presAssocID="{40DC8227-79FC-4DA1-AFD0-B231EC3233FD}" presName="sibTrans" presStyleCnt="0"/>
      <dgm:spPr/>
    </dgm:pt>
    <dgm:pt modelId="{181E3BEC-1DD9-449D-A8EB-6F42595FDAC7}" type="pres">
      <dgm:prSet presAssocID="{C1D81036-2C26-423A-9594-14C6EFE10EF5}" presName="compNode" presStyleCnt="0"/>
      <dgm:spPr/>
    </dgm:pt>
    <dgm:pt modelId="{F3BF2F06-9A9F-43D9-A1D1-34263A242BE6}" type="pres">
      <dgm:prSet presAssocID="{C1D81036-2C26-423A-9594-14C6EFE10EF5}" presName="bgRect" presStyleLbl="bgShp" presStyleIdx="3" presStyleCnt="7"/>
      <dgm:spPr/>
    </dgm:pt>
    <dgm:pt modelId="{5CD83929-544F-44A3-806A-B838ABE7FD4F}" type="pres">
      <dgm:prSet presAssocID="{C1D81036-2C26-423A-9594-14C6EFE10EF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A9C8DC8-C3DC-4B3B-A3F4-E2DF9D639302}" type="pres">
      <dgm:prSet presAssocID="{C1D81036-2C26-423A-9594-14C6EFE10EF5}" presName="spaceRect" presStyleCnt="0"/>
      <dgm:spPr/>
    </dgm:pt>
    <dgm:pt modelId="{7BF2B288-E623-4CD9-A7F2-03243B097E2A}" type="pres">
      <dgm:prSet presAssocID="{C1D81036-2C26-423A-9594-14C6EFE10EF5}" presName="parTx" presStyleLbl="revTx" presStyleIdx="3" presStyleCnt="7">
        <dgm:presLayoutVars>
          <dgm:chMax val="0"/>
          <dgm:chPref val="0"/>
        </dgm:presLayoutVars>
      </dgm:prSet>
      <dgm:spPr/>
    </dgm:pt>
    <dgm:pt modelId="{44D2E98A-87A2-47BB-9830-D37179F8780E}" type="pres">
      <dgm:prSet presAssocID="{656A27D8-0EBA-4D36-AC4E-0742D8BD0C3C}" presName="sibTrans" presStyleCnt="0"/>
      <dgm:spPr/>
    </dgm:pt>
    <dgm:pt modelId="{DCBCDA2F-C11C-4A6D-8298-F73B8894534C}" type="pres">
      <dgm:prSet presAssocID="{8A85DA66-10C7-43D7-8291-81723C775890}" presName="compNode" presStyleCnt="0"/>
      <dgm:spPr/>
    </dgm:pt>
    <dgm:pt modelId="{C540259A-8583-4A60-A3D4-D72655834ED1}" type="pres">
      <dgm:prSet presAssocID="{8A85DA66-10C7-43D7-8291-81723C775890}" presName="bgRect" presStyleLbl="bgShp" presStyleIdx="4" presStyleCnt="7"/>
      <dgm:spPr/>
    </dgm:pt>
    <dgm:pt modelId="{16988B68-57CB-4CFE-B1C1-333423AEB8F8}" type="pres">
      <dgm:prSet presAssocID="{8A85DA66-10C7-43D7-8291-81723C77589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657B345-8325-4BE9-88E8-324C524B1BD3}" type="pres">
      <dgm:prSet presAssocID="{8A85DA66-10C7-43D7-8291-81723C775890}" presName="spaceRect" presStyleCnt="0"/>
      <dgm:spPr/>
    </dgm:pt>
    <dgm:pt modelId="{C681631E-88D2-4860-97E8-62BD55FD663F}" type="pres">
      <dgm:prSet presAssocID="{8A85DA66-10C7-43D7-8291-81723C775890}" presName="parTx" presStyleLbl="revTx" presStyleIdx="4" presStyleCnt="7">
        <dgm:presLayoutVars>
          <dgm:chMax val="0"/>
          <dgm:chPref val="0"/>
        </dgm:presLayoutVars>
      </dgm:prSet>
      <dgm:spPr/>
    </dgm:pt>
    <dgm:pt modelId="{BC44ACA7-3224-44BF-855E-50B6DCD7A02F}" type="pres">
      <dgm:prSet presAssocID="{00DC2171-2CE4-48DE-BCD4-EFAC79834D4E}" presName="sibTrans" presStyleCnt="0"/>
      <dgm:spPr/>
    </dgm:pt>
    <dgm:pt modelId="{98A486C1-2EDF-4B6D-80E2-F3D1FB780A8B}" type="pres">
      <dgm:prSet presAssocID="{BC76D7B2-445B-498A-A54B-6068A5980CBF}" presName="compNode" presStyleCnt="0"/>
      <dgm:spPr/>
    </dgm:pt>
    <dgm:pt modelId="{6C134F2A-22D0-4CBE-B342-3C1D6C7CD9B7}" type="pres">
      <dgm:prSet presAssocID="{BC76D7B2-445B-498A-A54B-6068A5980CBF}" presName="bgRect" presStyleLbl="bgShp" presStyleIdx="5" presStyleCnt="7"/>
      <dgm:spPr/>
    </dgm:pt>
    <dgm:pt modelId="{C37AB7A1-5DDF-4B34-846F-2B21685643B5}" type="pres">
      <dgm:prSet presAssocID="{BC76D7B2-445B-498A-A54B-6068A5980CB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6B592A1-8A9C-474D-B3CC-86CAE003809B}" type="pres">
      <dgm:prSet presAssocID="{BC76D7B2-445B-498A-A54B-6068A5980CBF}" presName="spaceRect" presStyleCnt="0"/>
      <dgm:spPr/>
    </dgm:pt>
    <dgm:pt modelId="{FAEF57E8-0F60-463D-AB4B-FC15E38C720A}" type="pres">
      <dgm:prSet presAssocID="{BC76D7B2-445B-498A-A54B-6068A5980CBF}" presName="parTx" presStyleLbl="revTx" presStyleIdx="5" presStyleCnt="7">
        <dgm:presLayoutVars>
          <dgm:chMax val="0"/>
          <dgm:chPref val="0"/>
        </dgm:presLayoutVars>
      </dgm:prSet>
      <dgm:spPr/>
    </dgm:pt>
    <dgm:pt modelId="{31451B1A-C458-4EAE-819C-4B272503CF0E}" type="pres">
      <dgm:prSet presAssocID="{8C58B7D8-E7BE-49EB-A456-405928CC6F7E}" presName="sibTrans" presStyleCnt="0"/>
      <dgm:spPr/>
    </dgm:pt>
    <dgm:pt modelId="{C1144A86-71E7-49BF-8DDB-6146B4291317}" type="pres">
      <dgm:prSet presAssocID="{F135F320-086D-4F1D-B551-520C545586ED}" presName="compNode" presStyleCnt="0"/>
      <dgm:spPr/>
    </dgm:pt>
    <dgm:pt modelId="{66B0E19D-550B-4D1F-ABA9-271B2E3F317E}" type="pres">
      <dgm:prSet presAssocID="{F135F320-086D-4F1D-B551-520C545586ED}" presName="bgRect" presStyleLbl="bgShp" presStyleIdx="6" presStyleCnt="7"/>
      <dgm:spPr/>
    </dgm:pt>
    <dgm:pt modelId="{46E94C9F-6ED6-400E-81C0-C35AB3E3F586}" type="pres">
      <dgm:prSet presAssocID="{F135F320-086D-4F1D-B551-520C545586E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436E5D-272C-417E-9DB0-C3A40A6700DA}" type="pres">
      <dgm:prSet presAssocID="{F135F320-086D-4F1D-B551-520C545586ED}" presName="spaceRect" presStyleCnt="0"/>
      <dgm:spPr/>
    </dgm:pt>
    <dgm:pt modelId="{A157F631-473F-4B88-B4C5-419DE55A837B}" type="pres">
      <dgm:prSet presAssocID="{F135F320-086D-4F1D-B551-520C545586E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1CBDD00-7D42-4FE0-BA26-022B3405B430}" srcId="{A1C610B2-ED42-429D-8BA7-0B037E492571}" destId="{BC76D7B2-445B-498A-A54B-6068A5980CBF}" srcOrd="5" destOrd="0" parTransId="{FC2AEC06-6223-46D8-87AA-A277DF2B6324}" sibTransId="{8C58B7D8-E7BE-49EB-A456-405928CC6F7E}"/>
    <dgm:cxn modelId="{990F4E0C-5068-4D2D-8A9F-6CECD7CBB8C4}" type="presOf" srcId="{BC76D7B2-445B-498A-A54B-6068A5980CBF}" destId="{FAEF57E8-0F60-463D-AB4B-FC15E38C720A}" srcOrd="0" destOrd="0" presId="urn:microsoft.com/office/officeart/2018/2/layout/IconVerticalSolidList"/>
    <dgm:cxn modelId="{BC4D5812-AA94-46EB-856A-69A67F06AE7F}" type="presOf" srcId="{DF797969-BE7E-4C1A-A86B-745E327F93E8}" destId="{15746477-8B52-4FA3-B15C-971F705A8193}" srcOrd="0" destOrd="0" presId="urn:microsoft.com/office/officeart/2018/2/layout/IconVerticalSolidList"/>
    <dgm:cxn modelId="{C76E2913-B2B5-40C2-A860-619DC76AF58F}" type="presOf" srcId="{C1D81036-2C26-423A-9594-14C6EFE10EF5}" destId="{7BF2B288-E623-4CD9-A7F2-03243B097E2A}" srcOrd="0" destOrd="0" presId="urn:microsoft.com/office/officeart/2018/2/layout/IconVerticalSolidList"/>
    <dgm:cxn modelId="{2AEDEB31-D471-4F71-BD7B-4620D9DF8049}" srcId="{A1C610B2-ED42-429D-8BA7-0B037E492571}" destId="{5D89BF1A-911E-470C-ABB9-B398C380E26E}" srcOrd="0" destOrd="0" parTransId="{BAA5814E-44CB-47EB-9A0A-56F6F35D1A8D}" sibTransId="{4EE68E3F-2FA6-4DB3-AB02-3698B4285654}"/>
    <dgm:cxn modelId="{A9A9C535-EFC5-42FF-AC52-AC8504BA4538}" srcId="{A1C610B2-ED42-429D-8BA7-0B037E492571}" destId="{DF797969-BE7E-4C1A-A86B-745E327F93E8}" srcOrd="2" destOrd="0" parTransId="{A96BBB18-51C0-4AA1-99F2-BF6380162210}" sibTransId="{40DC8227-79FC-4DA1-AFD0-B231EC3233FD}"/>
    <dgm:cxn modelId="{A6825A68-93DD-48FE-ABC3-453A595A0D29}" srcId="{A1C610B2-ED42-429D-8BA7-0B037E492571}" destId="{C1D81036-2C26-423A-9594-14C6EFE10EF5}" srcOrd="3" destOrd="0" parTransId="{5611994E-C57C-44FF-8593-C0E8FA414B4E}" sibTransId="{656A27D8-0EBA-4D36-AC4E-0742D8BD0C3C}"/>
    <dgm:cxn modelId="{80FA6E49-CCB6-4E91-9691-F2D01F2836D4}" srcId="{A1C610B2-ED42-429D-8BA7-0B037E492571}" destId="{F135F320-086D-4F1D-B551-520C545586ED}" srcOrd="6" destOrd="0" parTransId="{B8C44E52-99D5-4023-8067-835AB06A667D}" sibTransId="{4DDC04ED-6BE8-4330-BC83-441B33FA83F2}"/>
    <dgm:cxn modelId="{0B31614D-D556-4C08-9D1C-06972020384A}" type="presOf" srcId="{F135F320-086D-4F1D-B551-520C545586ED}" destId="{A157F631-473F-4B88-B4C5-419DE55A837B}" srcOrd="0" destOrd="0" presId="urn:microsoft.com/office/officeart/2018/2/layout/IconVerticalSolidList"/>
    <dgm:cxn modelId="{59949D54-CCD3-4909-B95A-686FD48098B0}" type="presOf" srcId="{A1C610B2-ED42-429D-8BA7-0B037E492571}" destId="{D58B2674-3CF1-49EF-8411-A96DBB479DCD}" srcOrd="0" destOrd="0" presId="urn:microsoft.com/office/officeart/2018/2/layout/IconVerticalSolidList"/>
    <dgm:cxn modelId="{0192427A-BF34-49FB-B0D8-5CCA9D4B3A63}" srcId="{A1C610B2-ED42-429D-8BA7-0B037E492571}" destId="{F7755504-E28D-46AC-845E-F2B73F277384}" srcOrd="1" destOrd="0" parTransId="{0FB6970A-E9DF-4645-898E-FAE2DC506F75}" sibTransId="{6A864F35-4B06-4CD2-B8A5-0CA7BECE1CBD}"/>
    <dgm:cxn modelId="{0E14F486-DF27-4C95-88BA-4EC7AECFE154}" type="presOf" srcId="{8A85DA66-10C7-43D7-8291-81723C775890}" destId="{C681631E-88D2-4860-97E8-62BD55FD663F}" srcOrd="0" destOrd="0" presId="urn:microsoft.com/office/officeart/2018/2/layout/IconVerticalSolidList"/>
    <dgm:cxn modelId="{CC2801B1-8761-49D5-9BBC-2738862D2C8E}" srcId="{A1C610B2-ED42-429D-8BA7-0B037E492571}" destId="{8A85DA66-10C7-43D7-8291-81723C775890}" srcOrd="4" destOrd="0" parTransId="{FB68226F-46A8-4902-9E83-EA674ECA8910}" sibTransId="{00DC2171-2CE4-48DE-BCD4-EFAC79834D4E}"/>
    <dgm:cxn modelId="{1FC2DBBB-443F-4FA3-9399-F2763B6B7282}" type="presOf" srcId="{F7755504-E28D-46AC-845E-F2B73F277384}" destId="{CDA85F33-A046-4F62-8B96-8230D4BEEF69}" srcOrd="0" destOrd="0" presId="urn:microsoft.com/office/officeart/2018/2/layout/IconVerticalSolidList"/>
    <dgm:cxn modelId="{ED097FD2-2C1C-4E13-A5DF-7EE12ADC9FF2}" type="presOf" srcId="{5D89BF1A-911E-470C-ABB9-B398C380E26E}" destId="{D7D6CDFC-55E5-42FF-90E8-4115519D09DD}" srcOrd="0" destOrd="0" presId="urn:microsoft.com/office/officeart/2018/2/layout/IconVerticalSolidList"/>
    <dgm:cxn modelId="{072B1038-9A37-41C0-812C-2A57C029BAE0}" type="presParOf" srcId="{D58B2674-3CF1-49EF-8411-A96DBB479DCD}" destId="{FB6968EC-6E6B-4649-890D-18F4C6D89C19}" srcOrd="0" destOrd="0" presId="urn:microsoft.com/office/officeart/2018/2/layout/IconVerticalSolidList"/>
    <dgm:cxn modelId="{461F351A-93EF-447E-BE73-1558EE84FCD5}" type="presParOf" srcId="{FB6968EC-6E6B-4649-890D-18F4C6D89C19}" destId="{73E9820C-940C-4728-82D5-1AE409BC49C2}" srcOrd="0" destOrd="0" presId="urn:microsoft.com/office/officeart/2018/2/layout/IconVerticalSolidList"/>
    <dgm:cxn modelId="{0ECC8DB5-5057-4ABF-93B0-79D08314E4D4}" type="presParOf" srcId="{FB6968EC-6E6B-4649-890D-18F4C6D89C19}" destId="{856056BA-87AA-4DE8-897E-D1D3943FF15E}" srcOrd="1" destOrd="0" presId="urn:microsoft.com/office/officeart/2018/2/layout/IconVerticalSolidList"/>
    <dgm:cxn modelId="{00F03244-DA62-4139-A584-55C4A4EDBE03}" type="presParOf" srcId="{FB6968EC-6E6B-4649-890D-18F4C6D89C19}" destId="{E6980290-69C3-4728-9009-8C42B6B17BBF}" srcOrd="2" destOrd="0" presId="urn:microsoft.com/office/officeart/2018/2/layout/IconVerticalSolidList"/>
    <dgm:cxn modelId="{1072BC03-3F92-4BF2-BCE1-E0452785B801}" type="presParOf" srcId="{FB6968EC-6E6B-4649-890D-18F4C6D89C19}" destId="{D7D6CDFC-55E5-42FF-90E8-4115519D09DD}" srcOrd="3" destOrd="0" presId="urn:microsoft.com/office/officeart/2018/2/layout/IconVerticalSolidList"/>
    <dgm:cxn modelId="{808CA23E-9446-414D-A137-D952CCED8CFF}" type="presParOf" srcId="{D58B2674-3CF1-49EF-8411-A96DBB479DCD}" destId="{7CE3EAD4-A113-454A-ADF2-51BC8C850A49}" srcOrd="1" destOrd="0" presId="urn:microsoft.com/office/officeart/2018/2/layout/IconVerticalSolidList"/>
    <dgm:cxn modelId="{7A037760-8330-4945-8211-1D6764E6EF72}" type="presParOf" srcId="{D58B2674-3CF1-49EF-8411-A96DBB479DCD}" destId="{7AAF30F1-E489-4ECA-A4DF-EA229C1F3A1A}" srcOrd="2" destOrd="0" presId="urn:microsoft.com/office/officeart/2018/2/layout/IconVerticalSolidList"/>
    <dgm:cxn modelId="{46C03840-44EC-41ED-976E-05B1B67D204A}" type="presParOf" srcId="{7AAF30F1-E489-4ECA-A4DF-EA229C1F3A1A}" destId="{CBFCBDD0-4BF3-4F88-A460-85BA9AA855AA}" srcOrd="0" destOrd="0" presId="urn:microsoft.com/office/officeart/2018/2/layout/IconVerticalSolidList"/>
    <dgm:cxn modelId="{31238967-80A8-49FD-AB71-B082BDCA15D1}" type="presParOf" srcId="{7AAF30F1-E489-4ECA-A4DF-EA229C1F3A1A}" destId="{65BD24F0-9CD7-4468-A5BE-A9642352D426}" srcOrd="1" destOrd="0" presId="urn:microsoft.com/office/officeart/2018/2/layout/IconVerticalSolidList"/>
    <dgm:cxn modelId="{5B583741-6851-435A-BD2E-EA7A74AF3484}" type="presParOf" srcId="{7AAF30F1-E489-4ECA-A4DF-EA229C1F3A1A}" destId="{CAAC2271-EEFC-4FE4-A36C-5F4827D8AC61}" srcOrd="2" destOrd="0" presId="urn:microsoft.com/office/officeart/2018/2/layout/IconVerticalSolidList"/>
    <dgm:cxn modelId="{E298AB6A-0E83-483C-B521-D4DBD81BD72F}" type="presParOf" srcId="{7AAF30F1-E489-4ECA-A4DF-EA229C1F3A1A}" destId="{CDA85F33-A046-4F62-8B96-8230D4BEEF69}" srcOrd="3" destOrd="0" presId="urn:microsoft.com/office/officeart/2018/2/layout/IconVerticalSolidList"/>
    <dgm:cxn modelId="{70C3B722-6E33-47E2-A8FC-65C7D3E4A689}" type="presParOf" srcId="{D58B2674-3CF1-49EF-8411-A96DBB479DCD}" destId="{5F274668-2003-48DA-9162-AD52F02637CF}" srcOrd="3" destOrd="0" presId="urn:microsoft.com/office/officeart/2018/2/layout/IconVerticalSolidList"/>
    <dgm:cxn modelId="{33A4F127-A942-4E75-AD1B-E0784F788EBA}" type="presParOf" srcId="{D58B2674-3CF1-49EF-8411-A96DBB479DCD}" destId="{BEB9C004-7A05-4B88-8273-7379E57C9446}" srcOrd="4" destOrd="0" presId="urn:microsoft.com/office/officeart/2018/2/layout/IconVerticalSolidList"/>
    <dgm:cxn modelId="{6DEFC98D-3E80-4D78-A3BA-08C53FC428CD}" type="presParOf" srcId="{BEB9C004-7A05-4B88-8273-7379E57C9446}" destId="{2CC17E22-4568-46BE-8DEA-B68061781E47}" srcOrd="0" destOrd="0" presId="urn:microsoft.com/office/officeart/2018/2/layout/IconVerticalSolidList"/>
    <dgm:cxn modelId="{F19D402F-FDF7-41DD-AA0A-5B2F494A8B9A}" type="presParOf" srcId="{BEB9C004-7A05-4B88-8273-7379E57C9446}" destId="{2F4A70F3-C12B-4867-A9A8-091274E9A74E}" srcOrd="1" destOrd="0" presId="urn:microsoft.com/office/officeart/2018/2/layout/IconVerticalSolidList"/>
    <dgm:cxn modelId="{5169E1EC-816B-47A8-BE7E-3B394EF361CB}" type="presParOf" srcId="{BEB9C004-7A05-4B88-8273-7379E57C9446}" destId="{E25B43B4-80DE-48F9-A1BB-EF696382771D}" srcOrd="2" destOrd="0" presId="urn:microsoft.com/office/officeart/2018/2/layout/IconVerticalSolidList"/>
    <dgm:cxn modelId="{33956989-D169-4F16-BFDF-A9C091FCE8D4}" type="presParOf" srcId="{BEB9C004-7A05-4B88-8273-7379E57C9446}" destId="{15746477-8B52-4FA3-B15C-971F705A8193}" srcOrd="3" destOrd="0" presId="urn:microsoft.com/office/officeart/2018/2/layout/IconVerticalSolidList"/>
    <dgm:cxn modelId="{1796FF1C-F8F2-462C-ABB4-6D0567C502CE}" type="presParOf" srcId="{D58B2674-3CF1-49EF-8411-A96DBB479DCD}" destId="{B1D76855-F020-452A-8364-37AA142C795A}" srcOrd="5" destOrd="0" presId="urn:microsoft.com/office/officeart/2018/2/layout/IconVerticalSolidList"/>
    <dgm:cxn modelId="{DE093A8C-1768-48F2-BAF1-3D5E938D0F8D}" type="presParOf" srcId="{D58B2674-3CF1-49EF-8411-A96DBB479DCD}" destId="{181E3BEC-1DD9-449D-A8EB-6F42595FDAC7}" srcOrd="6" destOrd="0" presId="urn:microsoft.com/office/officeart/2018/2/layout/IconVerticalSolidList"/>
    <dgm:cxn modelId="{56BB7FCD-93B8-49F9-8E38-74AD54F40B3A}" type="presParOf" srcId="{181E3BEC-1DD9-449D-A8EB-6F42595FDAC7}" destId="{F3BF2F06-9A9F-43D9-A1D1-34263A242BE6}" srcOrd="0" destOrd="0" presId="urn:microsoft.com/office/officeart/2018/2/layout/IconVerticalSolidList"/>
    <dgm:cxn modelId="{0D5315BA-259C-4108-8163-5D5C08EBC4E3}" type="presParOf" srcId="{181E3BEC-1DD9-449D-A8EB-6F42595FDAC7}" destId="{5CD83929-544F-44A3-806A-B838ABE7FD4F}" srcOrd="1" destOrd="0" presId="urn:microsoft.com/office/officeart/2018/2/layout/IconVerticalSolidList"/>
    <dgm:cxn modelId="{C759F639-B8EB-48A0-BCA3-285668D2F682}" type="presParOf" srcId="{181E3BEC-1DD9-449D-A8EB-6F42595FDAC7}" destId="{3A9C8DC8-C3DC-4B3B-A3F4-E2DF9D639302}" srcOrd="2" destOrd="0" presId="urn:microsoft.com/office/officeart/2018/2/layout/IconVerticalSolidList"/>
    <dgm:cxn modelId="{EBA27E97-2052-4B50-B2A8-BA108591D37B}" type="presParOf" srcId="{181E3BEC-1DD9-449D-A8EB-6F42595FDAC7}" destId="{7BF2B288-E623-4CD9-A7F2-03243B097E2A}" srcOrd="3" destOrd="0" presId="urn:microsoft.com/office/officeart/2018/2/layout/IconVerticalSolidList"/>
    <dgm:cxn modelId="{E213C7D5-4F7E-4790-9B0E-9BEBCCA7F5AD}" type="presParOf" srcId="{D58B2674-3CF1-49EF-8411-A96DBB479DCD}" destId="{44D2E98A-87A2-47BB-9830-D37179F8780E}" srcOrd="7" destOrd="0" presId="urn:microsoft.com/office/officeart/2018/2/layout/IconVerticalSolidList"/>
    <dgm:cxn modelId="{54F71707-6686-4037-B295-2CF169B5C3D5}" type="presParOf" srcId="{D58B2674-3CF1-49EF-8411-A96DBB479DCD}" destId="{DCBCDA2F-C11C-4A6D-8298-F73B8894534C}" srcOrd="8" destOrd="0" presId="urn:microsoft.com/office/officeart/2018/2/layout/IconVerticalSolidList"/>
    <dgm:cxn modelId="{41F5EE18-7482-4BDA-8C1B-56ABEBE0451C}" type="presParOf" srcId="{DCBCDA2F-C11C-4A6D-8298-F73B8894534C}" destId="{C540259A-8583-4A60-A3D4-D72655834ED1}" srcOrd="0" destOrd="0" presId="urn:microsoft.com/office/officeart/2018/2/layout/IconVerticalSolidList"/>
    <dgm:cxn modelId="{7D6822F2-9645-409B-A14D-6289E013F659}" type="presParOf" srcId="{DCBCDA2F-C11C-4A6D-8298-F73B8894534C}" destId="{16988B68-57CB-4CFE-B1C1-333423AEB8F8}" srcOrd="1" destOrd="0" presId="urn:microsoft.com/office/officeart/2018/2/layout/IconVerticalSolidList"/>
    <dgm:cxn modelId="{4441DA69-6B68-4766-B254-6EB754C49E99}" type="presParOf" srcId="{DCBCDA2F-C11C-4A6D-8298-F73B8894534C}" destId="{3657B345-8325-4BE9-88E8-324C524B1BD3}" srcOrd="2" destOrd="0" presId="urn:microsoft.com/office/officeart/2018/2/layout/IconVerticalSolidList"/>
    <dgm:cxn modelId="{72060514-5787-4203-A7DA-0FD605B34996}" type="presParOf" srcId="{DCBCDA2F-C11C-4A6D-8298-F73B8894534C}" destId="{C681631E-88D2-4860-97E8-62BD55FD663F}" srcOrd="3" destOrd="0" presId="urn:microsoft.com/office/officeart/2018/2/layout/IconVerticalSolidList"/>
    <dgm:cxn modelId="{B3F99B17-3AE6-4A42-AF4A-856ED176DA8F}" type="presParOf" srcId="{D58B2674-3CF1-49EF-8411-A96DBB479DCD}" destId="{BC44ACA7-3224-44BF-855E-50B6DCD7A02F}" srcOrd="9" destOrd="0" presId="urn:microsoft.com/office/officeart/2018/2/layout/IconVerticalSolidList"/>
    <dgm:cxn modelId="{A699A3D3-F08F-407E-872C-256CC487AE7F}" type="presParOf" srcId="{D58B2674-3CF1-49EF-8411-A96DBB479DCD}" destId="{98A486C1-2EDF-4B6D-80E2-F3D1FB780A8B}" srcOrd="10" destOrd="0" presId="urn:microsoft.com/office/officeart/2018/2/layout/IconVerticalSolidList"/>
    <dgm:cxn modelId="{F687EAA1-3750-4AC9-B093-890EF5579AEB}" type="presParOf" srcId="{98A486C1-2EDF-4B6D-80E2-F3D1FB780A8B}" destId="{6C134F2A-22D0-4CBE-B342-3C1D6C7CD9B7}" srcOrd="0" destOrd="0" presId="urn:microsoft.com/office/officeart/2018/2/layout/IconVerticalSolidList"/>
    <dgm:cxn modelId="{BE385BB1-C9EC-48A4-B84C-27D1F7FEE26C}" type="presParOf" srcId="{98A486C1-2EDF-4B6D-80E2-F3D1FB780A8B}" destId="{C37AB7A1-5DDF-4B34-846F-2B21685643B5}" srcOrd="1" destOrd="0" presId="urn:microsoft.com/office/officeart/2018/2/layout/IconVerticalSolidList"/>
    <dgm:cxn modelId="{4073D882-7A06-48C9-9EEE-0ABF33F9515F}" type="presParOf" srcId="{98A486C1-2EDF-4B6D-80E2-F3D1FB780A8B}" destId="{D6B592A1-8A9C-474D-B3CC-86CAE003809B}" srcOrd="2" destOrd="0" presId="urn:microsoft.com/office/officeart/2018/2/layout/IconVerticalSolidList"/>
    <dgm:cxn modelId="{F2D3687B-FF96-466B-ADD4-AF1D8CC9B68C}" type="presParOf" srcId="{98A486C1-2EDF-4B6D-80E2-F3D1FB780A8B}" destId="{FAEF57E8-0F60-463D-AB4B-FC15E38C720A}" srcOrd="3" destOrd="0" presId="urn:microsoft.com/office/officeart/2018/2/layout/IconVerticalSolidList"/>
    <dgm:cxn modelId="{E0823451-73F6-480B-87F6-F6185EF49A01}" type="presParOf" srcId="{D58B2674-3CF1-49EF-8411-A96DBB479DCD}" destId="{31451B1A-C458-4EAE-819C-4B272503CF0E}" srcOrd="11" destOrd="0" presId="urn:microsoft.com/office/officeart/2018/2/layout/IconVerticalSolidList"/>
    <dgm:cxn modelId="{9F16F92D-9DC4-461E-9315-9F96B4BEEDD1}" type="presParOf" srcId="{D58B2674-3CF1-49EF-8411-A96DBB479DCD}" destId="{C1144A86-71E7-49BF-8DDB-6146B4291317}" srcOrd="12" destOrd="0" presId="urn:microsoft.com/office/officeart/2018/2/layout/IconVerticalSolidList"/>
    <dgm:cxn modelId="{A5717548-8305-4B61-A382-3733117FA8E9}" type="presParOf" srcId="{C1144A86-71E7-49BF-8DDB-6146B4291317}" destId="{66B0E19D-550B-4D1F-ABA9-271B2E3F317E}" srcOrd="0" destOrd="0" presId="urn:microsoft.com/office/officeart/2018/2/layout/IconVerticalSolidList"/>
    <dgm:cxn modelId="{A91D3FB9-646C-40F6-A9E4-8761311F9874}" type="presParOf" srcId="{C1144A86-71E7-49BF-8DDB-6146B4291317}" destId="{46E94C9F-6ED6-400E-81C0-C35AB3E3F586}" srcOrd="1" destOrd="0" presId="urn:microsoft.com/office/officeart/2018/2/layout/IconVerticalSolidList"/>
    <dgm:cxn modelId="{4D44C4AA-43F1-420C-90E3-E59531CBA124}" type="presParOf" srcId="{C1144A86-71E7-49BF-8DDB-6146B4291317}" destId="{7B436E5D-272C-417E-9DB0-C3A40A6700DA}" srcOrd="2" destOrd="0" presId="urn:microsoft.com/office/officeart/2018/2/layout/IconVerticalSolidList"/>
    <dgm:cxn modelId="{DDB1F633-8F0D-4776-9C28-9344E449E63F}" type="presParOf" srcId="{C1144A86-71E7-49BF-8DDB-6146B4291317}" destId="{A157F631-473F-4B88-B4C5-419DE55A83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E7CDD0-1DA0-4C4F-83FC-0891D908A872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34AC8E-D575-4F44-8292-226C073F6112}">
      <dgm:prSet custT="1"/>
      <dgm:spPr/>
      <dgm:t>
        <a:bodyPr/>
        <a:lstStyle/>
        <a:p>
          <a:r>
            <a:rPr lang="en-US" sz="2000" dirty="0"/>
            <a:t>Create a new folder and create a </a:t>
          </a:r>
          <a:r>
            <a:rPr lang="en-US" sz="2000" dirty="0" err="1"/>
            <a:t>package.json</a:t>
          </a:r>
          <a:r>
            <a:rPr lang="en-US" sz="2000" dirty="0"/>
            <a:t> in it:</a:t>
          </a:r>
        </a:p>
      </dgm:t>
    </dgm:pt>
    <dgm:pt modelId="{8264B958-3080-4DE2-A757-2CC70AE51CA9}" type="parTrans" cxnId="{83C8A6A1-DD11-4B92-BD7E-80D4ACBCBB7D}">
      <dgm:prSet/>
      <dgm:spPr/>
      <dgm:t>
        <a:bodyPr/>
        <a:lstStyle/>
        <a:p>
          <a:endParaRPr lang="en-US"/>
        </a:p>
      </dgm:t>
    </dgm:pt>
    <dgm:pt modelId="{43B83C54-13EA-4E73-8085-FC0563F8D4A5}" type="sibTrans" cxnId="{83C8A6A1-DD11-4B92-BD7E-80D4ACBCBB7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D9121FE-72D4-4617-B01D-C28C3D43E021}">
      <dgm:prSet custT="1"/>
      <dgm:spPr/>
      <dgm:t>
        <a:bodyPr/>
        <a:lstStyle/>
        <a:p>
          <a:r>
            <a:rPr lang="en-US" sz="2400" dirty="0" err="1"/>
            <a:t>mkdir</a:t>
          </a:r>
          <a:r>
            <a:rPr lang="en-US" sz="2400" dirty="0"/>
            <a:t> express-hello-world</a:t>
          </a:r>
        </a:p>
      </dgm:t>
    </dgm:pt>
    <dgm:pt modelId="{F10720F5-2A0F-4004-8E40-EB742E8E8EA2}" type="parTrans" cxnId="{5AC21B20-2780-4123-9295-0410F0792978}">
      <dgm:prSet/>
      <dgm:spPr/>
      <dgm:t>
        <a:bodyPr/>
        <a:lstStyle/>
        <a:p>
          <a:endParaRPr lang="en-US"/>
        </a:p>
      </dgm:t>
    </dgm:pt>
    <dgm:pt modelId="{A603C5C4-3727-4BF8-81E0-3D087F63645B}" type="sibTrans" cxnId="{5AC21B20-2780-4123-9295-0410F079297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F154873-03EE-4161-9EF4-C4631A0C18B8}">
      <dgm:prSet custT="1"/>
      <dgm:spPr/>
      <dgm:t>
        <a:bodyPr/>
        <a:lstStyle/>
        <a:p>
          <a:r>
            <a:rPr lang="en-US" sz="2400" dirty="0"/>
            <a:t>cd express-hello-world</a:t>
          </a:r>
        </a:p>
      </dgm:t>
    </dgm:pt>
    <dgm:pt modelId="{7849B4AF-5B65-47E7-A055-0CC7A2EEFC51}" type="parTrans" cxnId="{1F8CBF3F-7948-48A9-9B03-5450338AA6CA}">
      <dgm:prSet/>
      <dgm:spPr/>
      <dgm:t>
        <a:bodyPr/>
        <a:lstStyle/>
        <a:p>
          <a:endParaRPr lang="en-US"/>
        </a:p>
      </dgm:t>
    </dgm:pt>
    <dgm:pt modelId="{B0EBB1B1-41A9-42A6-B269-49388B1B1B14}" type="sibTrans" cxnId="{1F8CBF3F-7948-48A9-9B03-5450338AA6C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7FAD3A5-1D4A-475D-BEF4-7414E3EC0C59}">
      <dgm:prSet custT="1"/>
      <dgm:spPr/>
      <dgm:t>
        <a:bodyPr/>
        <a:lstStyle/>
        <a:p>
          <a:r>
            <a:rPr lang="en-US" sz="2400" dirty="0" err="1"/>
            <a:t>npm</a:t>
          </a:r>
          <a:r>
            <a:rPr lang="en-US" sz="2400" dirty="0"/>
            <a:t> </a:t>
          </a:r>
          <a:r>
            <a:rPr lang="en-US" sz="2400" dirty="0" err="1"/>
            <a:t>init</a:t>
          </a:r>
          <a:r>
            <a:rPr lang="en-US" sz="2400" dirty="0"/>
            <a:t> -y</a:t>
          </a:r>
        </a:p>
      </dgm:t>
    </dgm:pt>
    <dgm:pt modelId="{2E5E4448-4A88-4F55-9E7D-DD289AA2AFCA}" type="parTrans" cxnId="{ECE755D0-07B9-4E0C-98A2-E26F265DA11A}">
      <dgm:prSet/>
      <dgm:spPr/>
      <dgm:t>
        <a:bodyPr/>
        <a:lstStyle/>
        <a:p>
          <a:endParaRPr lang="en-US"/>
        </a:p>
      </dgm:t>
    </dgm:pt>
    <dgm:pt modelId="{1C5B0999-700E-4CF8-AC3B-BC765E77665C}" type="sibTrans" cxnId="{ECE755D0-07B9-4E0C-98A2-E26F265DA11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2713E88-6EC5-420B-98FF-CC93BBD7A8D0}">
      <dgm:prSet custT="1"/>
      <dgm:spPr/>
      <dgm:t>
        <a:bodyPr/>
        <a:lstStyle/>
        <a:p>
          <a:r>
            <a:rPr lang="en-US" sz="2400" dirty="0"/>
            <a:t>Then create a new file named app.js . </a:t>
          </a:r>
        </a:p>
      </dgm:t>
    </dgm:pt>
    <dgm:pt modelId="{49DC030B-EF40-4A60-8A79-41FA2DE5A476}" type="parTrans" cxnId="{C8452E06-0A0D-4736-AA05-255BC8646335}">
      <dgm:prSet/>
      <dgm:spPr/>
      <dgm:t>
        <a:bodyPr/>
        <a:lstStyle/>
        <a:p>
          <a:endParaRPr lang="en-US"/>
        </a:p>
      </dgm:t>
    </dgm:pt>
    <dgm:pt modelId="{7FDDCE63-8275-40F4-A170-CE02020B7E7D}" type="sibTrans" cxnId="{C8452E06-0A0D-4736-AA05-255BC864633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7B08169-721B-4841-A73B-28DD14F609C2}">
      <dgm:prSet/>
      <dgm:spPr/>
      <dgm:t>
        <a:bodyPr/>
        <a:lstStyle/>
        <a:p>
          <a:r>
            <a:rPr lang="en-US" dirty="0"/>
            <a:t>Next, type the code to create an Express app and define a single route (endpoint):</a:t>
          </a:r>
        </a:p>
      </dgm:t>
    </dgm:pt>
    <dgm:pt modelId="{616D6879-2623-4BA7-9004-6B39C075320E}" type="parTrans" cxnId="{CBF6B9C6-5957-4BF1-A30F-3D071F3B38BF}">
      <dgm:prSet/>
      <dgm:spPr/>
      <dgm:t>
        <a:bodyPr/>
        <a:lstStyle/>
        <a:p>
          <a:endParaRPr lang="en-US"/>
        </a:p>
      </dgm:t>
    </dgm:pt>
    <dgm:pt modelId="{982E5D8D-33B3-424E-8716-7A7900644C83}" type="sibTrans" cxnId="{CBF6B9C6-5957-4BF1-A30F-3D071F3B38BF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F7E1DA2B-7BBF-4F13-8AA1-CF0E4C02D6F9}" type="pres">
      <dgm:prSet presAssocID="{C7E7CDD0-1DA0-4C4F-83FC-0891D908A872}" presName="linearFlow" presStyleCnt="0">
        <dgm:presLayoutVars>
          <dgm:dir/>
          <dgm:animLvl val="lvl"/>
          <dgm:resizeHandles val="exact"/>
        </dgm:presLayoutVars>
      </dgm:prSet>
      <dgm:spPr/>
    </dgm:pt>
    <dgm:pt modelId="{81E11356-7E8D-414C-8F5F-5EFDE3F677BA}" type="pres">
      <dgm:prSet presAssocID="{5C34AC8E-D575-4F44-8292-226C073F6112}" presName="compositeNode" presStyleCnt="0"/>
      <dgm:spPr/>
    </dgm:pt>
    <dgm:pt modelId="{19A1B938-CD2D-40E7-B0C9-0E132785759D}" type="pres">
      <dgm:prSet presAssocID="{5C34AC8E-D575-4F44-8292-226C073F611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757EBB8-8ED6-4E62-8862-757ED3FF046E}" type="pres">
      <dgm:prSet presAssocID="{5C34AC8E-D575-4F44-8292-226C073F6112}" presName="parSh" presStyleCnt="0"/>
      <dgm:spPr/>
    </dgm:pt>
    <dgm:pt modelId="{5A10000B-ADEB-434A-A9BD-F679257DDA77}" type="pres">
      <dgm:prSet presAssocID="{5C34AC8E-D575-4F44-8292-226C073F6112}" presName="lineNode" presStyleLbl="alignAccFollowNode1" presStyleIdx="0" presStyleCnt="18"/>
      <dgm:spPr/>
    </dgm:pt>
    <dgm:pt modelId="{24DC7B24-38F0-45E5-88C8-FCD995DC17B9}" type="pres">
      <dgm:prSet presAssocID="{5C34AC8E-D575-4F44-8292-226C073F6112}" presName="lineArrowNode" presStyleLbl="alignAccFollowNode1" presStyleIdx="1" presStyleCnt="18"/>
      <dgm:spPr/>
    </dgm:pt>
    <dgm:pt modelId="{E70CD83E-69B0-4075-B0BB-E5E1E1743931}" type="pres">
      <dgm:prSet presAssocID="{43B83C54-13EA-4E73-8085-FC0563F8D4A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38ECDC0-59DF-4545-99C0-9DFC242ACAB5}" type="pres">
      <dgm:prSet presAssocID="{43B83C54-13EA-4E73-8085-FC0563F8D4A5}" presName="spacerBetweenCircleAndCallout" presStyleCnt="0">
        <dgm:presLayoutVars/>
      </dgm:prSet>
      <dgm:spPr/>
    </dgm:pt>
    <dgm:pt modelId="{2F4AE127-93A8-4907-BD89-B90A82961132}" type="pres">
      <dgm:prSet presAssocID="{5C34AC8E-D575-4F44-8292-226C073F6112}" presName="nodeText" presStyleLbl="alignAccFollowNode1" presStyleIdx="2" presStyleCnt="18">
        <dgm:presLayoutVars>
          <dgm:bulletEnabled val="1"/>
        </dgm:presLayoutVars>
      </dgm:prSet>
      <dgm:spPr/>
    </dgm:pt>
    <dgm:pt modelId="{0626EC42-853D-4DE7-8A33-1FEEEEB722BC}" type="pres">
      <dgm:prSet presAssocID="{43B83C54-13EA-4E73-8085-FC0563F8D4A5}" presName="sibTransComposite" presStyleCnt="0"/>
      <dgm:spPr/>
    </dgm:pt>
    <dgm:pt modelId="{12B74B57-3B3E-454B-8B74-275972B4F7C0}" type="pres">
      <dgm:prSet presAssocID="{DD9121FE-72D4-4617-B01D-C28C3D43E021}" presName="compositeNode" presStyleCnt="0"/>
      <dgm:spPr/>
    </dgm:pt>
    <dgm:pt modelId="{BE29F69B-895C-430A-B1AB-3CAB708ECAA8}" type="pres">
      <dgm:prSet presAssocID="{DD9121FE-72D4-4617-B01D-C28C3D43E02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BE9CF63-DED9-491B-A635-556767D4B1CF}" type="pres">
      <dgm:prSet presAssocID="{DD9121FE-72D4-4617-B01D-C28C3D43E021}" presName="parSh" presStyleCnt="0"/>
      <dgm:spPr/>
    </dgm:pt>
    <dgm:pt modelId="{FD566002-4F66-48EC-A634-88110D89ACA7}" type="pres">
      <dgm:prSet presAssocID="{DD9121FE-72D4-4617-B01D-C28C3D43E021}" presName="lineNode" presStyleLbl="alignAccFollowNode1" presStyleIdx="3" presStyleCnt="18"/>
      <dgm:spPr/>
    </dgm:pt>
    <dgm:pt modelId="{935CFF59-1D48-4346-A08B-43BCF1657716}" type="pres">
      <dgm:prSet presAssocID="{DD9121FE-72D4-4617-B01D-C28C3D43E021}" presName="lineArrowNode" presStyleLbl="alignAccFollowNode1" presStyleIdx="4" presStyleCnt="18"/>
      <dgm:spPr/>
    </dgm:pt>
    <dgm:pt modelId="{DB7E1E92-6C96-4BDB-8148-6B416C50F27C}" type="pres">
      <dgm:prSet presAssocID="{A603C5C4-3727-4BF8-81E0-3D087F63645B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441E0DC3-11A2-4A74-B31C-C62A451F75D6}" type="pres">
      <dgm:prSet presAssocID="{A603C5C4-3727-4BF8-81E0-3D087F63645B}" presName="spacerBetweenCircleAndCallout" presStyleCnt="0">
        <dgm:presLayoutVars/>
      </dgm:prSet>
      <dgm:spPr/>
    </dgm:pt>
    <dgm:pt modelId="{393290D1-A03F-4ED8-92FF-CCFDA936B31A}" type="pres">
      <dgm:prSet presAssocID="{DD9121FE-72D4-4617-B01D-C28C3D43E021}" presName="nodeText" presStyleLbl="alignAccFollowNode1" presStyleIdx="5" presStyleCnt="18">
        <dgm:presLayoutVars>
          <dgm:bulletEnabled val="1"/>
        </dgm:presLayoutVars>
      </dgm:prSet>
      <dgm:spPr/>
    </dgm:pt>
    <dgm:pt modelId="{7B47E9C0-0641-4D12-B58D-ABBAB150202A}" type="pres">
      <dgm:prSet presAssocID="{A603C5C4-3727-4BF8-81E0-3D087F63645B}" presName="sibTransComposite" presStyleCnt="0"/>
      <dgm:spPr/>
    </dgm:pt>
    <dgm:pt modelId="{DA15B4BB-88F1-49A2-9274-B3946C882223}" type="pres">
      <dgm:prSet presAssocID="{3F154873-03EE-4161-9EF4-C4631A0C18B8}" presName="compositeNode" presStyleCnt="0"/>
      <dgm:spPr/>
    </dgm:pt>
    <dgm:pt modelId="{12B3C5DE-B40C-495E-B784-40A813BD99F7}" type="pres">
      <dgm:prSet presAssocID="{3F154873-03EE-4161-9EF4-C4631A0C18B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2DB33F1-6A8A-4B3F-9476-153D2293BC0B}" type="pres">
      <dgm:prSet presAssocID="{3F154873-03EE-4161-9EF4-C4631A0C18B8}" presName="parSh" presStyleCnt="0"/>
      <dgm:spPr/>
    </dgm:pt>
    <dgm:pt modelId="{96C81100-6314-48B5-BA29-34EDB5246BEB}" type="pres">
      <dgm:prSet presAssocID="{3F154873-03EE-4161-9EF4-C4631A0C18B8}" presName="lineNode" presStyleLbl="alignAccFollowNode1" presStyleIdx="6" presStyleCnt="18"/>
      <dgm:spPr/>
    </dgm:pt>
    <dgm:pt modelId="{BD72684B-AE9A-44BA-BBBB-BE42458AB4F9}" type="pres">
      <dgm:prSet presAssocID="{3F154873-03EE-4161-9EF4-C4631A0C18B8}" presName="lineArrowNode" presStyleLbl="alignAccFollowNode1" presStyleIdx="7" presStyleCnt="18"/>
      <dgm:spPr/>
    </dgm:pt>
    <dgm:pt modelId="{347CEAB6-A4CD-4862-90A9-9F38A8C80B4B}" type="pres">
      <dgm:prSet presAssocID="{B0EBB1B1-41A9-42A6-B269-49388B1B1B1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20462EA-8096-4906-B6F3-4B7300D8FBCD}" type="pres">
      <dgm:prSet presAssocID="{B0EBB1B1-41A9-42A6-B269-49388B1B1B14}" presName="spacerBetweenCircleAndCallout" presStyleCnt="0">
        <dgm:presLayoutVars/>
      </dgm:prSet>
      <dgm:spPr/>
    </dgm:pt>
    <dgm:pt modelId="{03A7DD51-10E9-4098-A424-968B910009E6}" type="pres">
      <dgm:prSet presAssocID="{3F154873-03EE-4161-9EF4-C4631A0C18B8}" presName="nodeText" presStyleLbl="alignAccFollowNode1" presStyleIdx="8" presStyleCnt="18">
        <dgm:presLayoutVars>
          <dgm:bulletEnabled val="1"/>
        </dgm:presLayoutVars>
      </dgm:prSet>
      <dgm:spPr/>
    </dgm:pt>
    <dgm:pt modelId="{AB53EF87-FCA1-483C-A0B7-89280080F5DD}" type="pres">
      <dgm:prSet presAssocID="{B0EBB1B1-41A9-42A6-B269-49388B1B1B14}" presName="sibTransComposite" presStyleCnt="0"/>
      <dgm:spPr/>
    </dgm:pt>
    <dgm:pt modelId="{41EB3C41-F9D4-4A5F-935A-E4EF85DEC4DA}" type="pres">
      <dgm:prSet presAssocID="{F7FAD3A5-1D4A-475D-BEF4-7414E3EC0C59}" presName="compositeNode" presStyleCnt="0"/>
      <dgm:spPr/>
    </dgm:pt>
    <dgm:pt modelId="{4F9BFF52-D8F7-4F1A-8B2B-3187522088D7}" type="pres">
      <dgm:prSet presAssocID="{F7FAD3A5-1D4A-475D-BEF4-7414E3EC0C5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E6140BE-276C-4C6E-AEFF-6ECF999853DD}" type="pres">
      <dgm:prSet presAssocID="{F7FAD3A5-1D4A-475D-BEF4-7414E3EC0C59}" presName="parSh" presStyleCnt="0"/>
      <dgm:spPr/>
    </dgm:pt>
    <dgm:pt modelId="{B53CD63C-A1B7-4574-8DB9-5BC7A0A3B145}" type="pres">
      <dgm:prSet presAssocID="{F7FAD3A5-1D4A-475D-BEF4-7414E3EC0C59}" presName="lineNode" presStyleLbl="alignAccFollowNode1" presStyleIdx="9" presStyleCnt="18"/>
      <dgm:spPr/>
    </dgm:pt>
    <dgm:pt modelId="{FE98D687-1FAC-4C04-800F-46D75BF9E476}" type="pres">
      <dgm:prSet presAssocID="{F7FAD3A5-1D4A-475D-BEF4-7414E3EC0C59}" presName="lineArrowNode" presStyleLbl="alignAccFollowNode1" presStyleIdx="10" presStyleCnt="18"/>
      <dgm:spPr/>
    </dgm:pt>
    <dgm:pt modelId="{FFD213C8-00B8-48BE-93CF-980FC418A296}" type="pres">
      <dgm:prSet presAssocID="{1C5B0999-700E-4CF8-AC3B-BC765E77665C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AEBAAB84-DBB1-478F-A778-A2F43D7E9BA9}" type="pres">
      <dgm:prSet presAssocID="{1C5B0999-700E-4CF8-AC3B-BC765E77665C}" presName="spacerBetweenCircleAndCallout" presStyleCnt="0">
        <dgm:presLayoutVars/>
      </dgm:prSet>
      <dgm:spPr/>
    </dgm:pt>
    <dgm:pt modelId="{C27B5760-FF21-4570-8330-578A4AD47600}" type="pres">
      <dgm:prSet presAssocID="{F7FAD3A5-1D4A-475D-BEF4-7414E3EC0C59}" presName="nodeText" presStyleLbl="alignAccFollowNode1" presStyleIdx="11" presStyleCnt="18">
        <dgm:presLayoutVars>
          <dgm:bulletEnabled val="1"/>
        </dgm:presLayoutVars>
      </dgm:prSet>
      <dgm:spPr/>
    </dgm:pt>
    <dgm:pt modelId="{584A1243-9B43-4EB1-AEDD-B2C0CB4088F6}" type="pres">
      <dgm:prSet presAssocID="{1C5B0999-700E-4CF8-AC3B-BC765E77665C}" presName="sibTransComposite" presStyleCnt="0"/>
      <dgm:spPr/>
    </dgm:pt>
    <dgm:pt modelId="{D5A47943-A2F4-4629-A691-72D6DF536F46}" type="pres">
      <dgm:prSet presAssocID="{82713E88-6EC5-420B-98FF-CC93BBD7A8D0}" presName="compositeNode" presStyleCnt="0"/>
      <dgm:spPr/>
    </dgm:pt>
    <dgm:pt modelId="{6BEBB382-2372-428C-9FC7-51F8D4350231}" type="pres">
      <dgm:prSet presAssocID="{82713E88-6EC5-420B-98FF-CC93BBD7A8D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2946313-AEC9-403C-9C52-1CBA57F93C1E}" type="pres">
      <dgm:prSet presAssocID="{82713E88-6EC5-420B-98FF-CC93BBD7A8D0}" presName="parSh" presStyleCnt="0"/>
      <dgm:spPr/>
    </dgm:pt>
    <dgm:pt modelId="{542C90C9-73FD-4B36-8DA8-52C97A2EC3B3}" type="pres">
      <dgm:prSet presAssocID="{82713E88-6EC5-420B-98FF-CC93BBD7A8D0}" presName="lineNode" presStyleLbl="alignAccFollowNode1" presStyleIdx="12" presStyleCnt="18"/>
      <dgm:spPr/>
    </dgm:pt>
    <dgm:pt modelId="{7A66041F-B313-41FD-AFB7-322140188ABD}" type="pres">
      <dgm:prSet presAssocID="{82713E88-6EC5-420B-98FF-CC93BBD7A8D0}" presName="lineArrowNode" presStyleLbl="alignAccFollowNode1" presStyleIdx="13" presStyleCnt="18"/>
      <dgm:spPr/>
    </dgm:pt>
    <dgm:pt modelId="{9E03EA8E-81C7-402A-ADD1-175D1DB12E29}" type="pres">
      <dgm:prSet presAssocID="{7FDDCE63-8275-40F4-A170-CE02020B7E7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7D69162-C4BF-473E-A392-6D84ACDD6540}" type="pres">
      <dgm:prSet presAssocID="{7FDDCE63-8275-40F4-A170-CE02020B7E7D}" presName="spacerBetweenCircleAndCallout" presStyleCnt="0">
        <dgm:presLayoutVars/>
      </dgm:prSet>
      <dgm:spPr/>
    </dgm:pt>
    <dgm:pt modelId="{EF46D6DD-D551-4FAF-83F2-11930D57A516}" type="pres">
      <dgm:prSet presAssocID="{82713E88-6EC5-420B-98FF-CC93BBD7A8D0}" presName="nodeText" presStyleLbl="alignAccFollowNode1" presStyleIdx="14" presStyleCnt="18">
        <dgm:presLayoutVars>
          <dgm:bulletEnabled val="1"/>
        </dgm:presLayoutVars>
      </dgm:prSet>
      <dgm:spPr/>
    </dgm:pt>
    <dgm:pt modelId="{FD87F448-ADBC-4044-AB29-AC78E4D55ADB}" type="pres">
      <dgm:prSet presAssocID="{7FDDCE63-8275-40F4-A170-CE02020B7E7D}" presName="sibTransComposite" presStyleCnt="0"/>
      <dgm:spPr/>
    </dgm:pt>
    <dgm:pt modelId="{1121B209-624B-4FF0-AEE9-BD4B28768DCE}" type="pres">
      <dgm:prSet presAssocID="{C7B08169-721B-4841-A73B-28DD14F609C2}" presName="compositeNode" presStyleCnt="0"/>
      <dgm:spPr/>
    </dgm:pt>
    <dgm:pt modelId="{F43151C0-941D-4747-BFC6-EBF4000436CB}" type="pres">
      <dgm:prSet presAssocID="{C7B08169-721B-4841-A73B-28DD14F609C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23E4EBD-D2A5-4431-A431-74825A969596}" type="pres">
      <dgm:prSet presAssocID="{C7B08169-721B-4841-A73B-28DD14F609C2}" presName="parSh" presStyleCnt="0"/>
      <dgm:spPr/>
    </dgm:pt>
    <dgm:pt modelId="{708C13E3-72FB-47CB-B192-E036DC318F9E}" type="pres">
      <dgm:prSet presAssocID="{C7B08169-721B-4841-A73B-28DD14F609C2}" presName="lineNode" presStyleLbl="alignAccFollowNode1" presStyleIdx="15" presStyleCnt="18"/>
      <dgm:spPr/>
    </dgm:pt>
    <dgm:pt modelId="{A71F017B-C194-4FAE-B2AB-CB7C31F0C7E7}" type="pres">
      <dgm:prSet presAssocID="{C7B08169-721B-4841-A73B-28DD14F609C2}" presName="lineArrowNode" presStyleLbl="alignAccFollowNode1" presStyleIdx="16" presStyleCnt="18"/>
      <dgm:spPr/>
    </dgm:pt>
    <dgm:pt modelId="{821F13A8-7950-4F59-88A5-E5B43611E3BE}" type="pres">
      <dgm:prSet presAssocID="{982E5D8D-33B3-424E-8716-7A7900644C83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3B93BD59-7DE3-4CAB-ADD8-93C887A4A04C}" type="pres">
      <dgm:prSet presAssocID="{982E5D8D-33B3-424E-8716-7A7900644C83}" presName="spacerBetweenCircleAndCallout" presStyleCnt="0">
        <dgm:presLayoutVars/>
      </dgm:prSet>
      <dgm:spPr/>
    </dgm:pt>
    <dgm:pt modelId="{6C736112-18DE-4675-9AC4-976BC04FE6C9}" type="pres">
      <dgm:prSet presAssocID="{C7B08169-721B-4841-A73B-28DD14F609C2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3E7EB200-84CB-4D6E-8E8C-55B01BB0D563}" type="presOf" srcId="{DD9121FE-72D4-4617-B01D-C28C3D43E021}" destId="{393290D1-A03F-4ED8-92FF-CCFDA936B31A}" srcOrd="0" destOrd="0" presId="urn:microsoft.com/office/officeart/2016/7/layout/LinearArrowProcessNumbered"/>
    <dgm:cxn modelId="{C8452E06-0A0D-4736-AA05-255BC8646335}" srcId="{C7E7CDD0-1DA0-4C4F-83FC-0891D908A872}" destId="{82713E88-6EC5-420B-98FF-CC93BBD7A8D0}" srcOrd="4" destOrd="0" parTransId="{49DC030B-EF40-4A60-8A79-41FA2DE5A476}" sibTransId="{7FDDCE63-8275-40F4-A170-CE02020B7E7D}"/>
    <dgm:cxn modelId="{D218DE1C-16E8-4E8A-AB4F-567311095021}" type="presOf" srcId="{1C5B0999-700E-4CF8-AC3B-BC765E77665C}" destId="{FFD213C8-00B8-48BE-93CF-980FC418A296}" srcOrd="0" destOrd="0" presId="urn:microsoft.com/office/officeart/2016/7/layout/LinearArrowProcessNumbered"/>
    <dgm:cxn modelId="{5AC21B20-2780-4123-9295-0410F0792978}" srcId="{C7E7CDD0-1DA0-4C4F-83FC-0891D908A872}" destId="{DD9121FE-72D4-4617-B01D-C28C3D43E021}" srcOrd="1" destOrd="0" parTransId="{F10720F5-2A0F-4004-8E40-EB742E8E8EA2}" sibTransId="{A603C5C4-3727-4BF8-81E0-3D087F63645B}"/>
    <dgm:cxn modelId="{1F8CBF3F-7948-48A9-9B03-5450338AA6CA}" srcId="{C7E7CDD0-1DA0-4C4F-83FC-0891D908A872}" destId="{3F154873-03EE-4161-9EF4-C4631A0C18B8}" srcOrd="2" destOrd="0" parTransId="{7849B4AF-5B65-47E7-A055-0CC7A2EEFC51}" sibTransId="{B0EBB1B1-41A9-42A6-B269-49388B1B1B14}"/>
    <dgm:cxn modelId="{421A685D-6729-4FC6-AA63-D1F3757238A9}" type="presOf" srcId="{982E5D8D-33B3-424E-8716-7A7900644C83}" destId="{821F13A8-7950-4F59-88A5-E5B43611E3BE}" srcOrd="0" destOrd="0" presId="urn:microsoft.com/office/officeart/2016/7/layout/LinearArrowProcessNumbered"/>
    <dgm:cxn modelId="{DF877266-CB26-434B-B04D-0CDFBBB4155A}" type="presOf" srcId="{7FDDCE63-8275-40F4-A170-CE02020B7E7D}" destId="{9E03EA8E-81C7-402A-ADD1-175D1DB12E29}" srcOrd="0" destOrd="0" presId="urn:microsoft.com/office/officeart/2016/7/layout/LinearArrowProcessNumbered"/>
    <dgm:cxn modelId="{09192B4C-176A-41E0-BB68-2A861544EB07}" type="presOf" srcId="{5C34AC8E-D575-4F44-8292-226C073F6112}" destId="{2F4AE127-93A8-4907-BD89-B90A82961132}" srcOrd="0" destOrd="0" presId="urn:microsoft.com/office/officeart/2016/7/layout/LinearArrowProcessNumbered"/>
    <dgm:cxn modelId="{B29D9A58-57C9-417E-A67E-EF94911DD45F}" type="presOf" srcId="{3F154873-03EE-4161-9EF4-C4631A0C18B8}" destId="{03A7DD51-10E9-4098-A424-968B910009E6}" srcOrd="0" destOrd="0" presId="urn:microsoft.com/office/officeart/2016/7/layout/LinearArrowProcessNumbered"/>
    <dgm:cxn modelId="{18CC3487-A45C-4748-8BE6-5BE80FAB408E}" type="presOf" srcId="{B0EBB1B1-41A9-42A6-B269-49388B1B1B14}" destId="{347CEAB6-A4CD-4862-90A9-9F38A8C80B4B}" srcOrd="0" destOrd="0" presId="urn:microsoft.com/office/officeart/2016/7/layout/LinearArrowProcessNumbered"/>
    <dgm:cxn modelId="{43413788-1253-42A0-A1F5-13F6BAD7E308}" type="presOf" srcId="{C7B08169-721B-4841-A73B-28DD14F609C2}" destId="{6C736112-18DE-4675-9AC4-976BC04FE6C9}" srcOrd="0" destOrd="0" presId="urn:microsoft.com/office/officeart/2016/7/layout/LinearArrowProcessNumbered"/>
    <dgm:cxn modelId="{9EE19A99-C586-4062-9048-8D98AFEA93E9}" type="presOf" srcId="{C7E7CDD0-1DA0-4C4F-83FC-0891D908A872}" destId="{F7E1DA2B-7BBF-4F13-8AA1-CF0E4C02D6F9}" srcOrd="0" destOrd="0" presId="urn:microsoft.com/office/officeart/2016/7/layout/LinearArrowProcessNumbered"/>
    <dgm:cxn modelId="{83C8A6A1-DD11-4B92-BD7E-80D4ACBCBB7D}" srcId="{C7E7CDD0-1DA0-4C4F-83FC-0891D908A872}" destId="{5C34AC8E-D575-4F44-8292-226C073F6112}" srcOrd="0" destOrd="0" parTransId="{8264B958-3080-4DE2-A757-2CC70AE51CA9}" sibTransId="{43B83C54-13EA-4E73-8085-FC0563F8D4A5}"/>
    <dgm:cxn modelId="{546A2AAA-CE90-4F47-8796-504AF727D92E}" type="presOf" srcId="{43B83C54-13EA-4E73-8085-FC0563F8D4A5}" destId="{E70CD83E-69B0-4075-B0BB-E5E1E1743931}" srcOrd="0" destOrd="0" presId="urn:microsoft.com/office/officeart/2016/7/layout/LinearArrowProcessNumbered"/>
    <dgm:cxn modelId="{1B5973B4-6E10-435C-9254-AEBCB47C4910}" type="presOf" srcId="{A603C5C4-3727-4BF8-81E0-3D087F63645B}" destId="{DB7E1E92-6C96-4BDB-8148-6B416C50F27C}" srcOrd="0" destOrd="0" presId="urn:microsoft.com/office/officeart/2016/7/layout/LinearArrowProcessNumbered"/>
    <dgm:cxn modelId="{CBF6B9C6-5957-4BF1-A30F-3D071F3B38BF}" srcId="{C7E7CDD0-1DA0-4C4F-83FC-0891D908A872}" destId="{C7B08169-721B-4841-A73B-28DD14F609C2}" srcOrd="5" destOrd="0" parTransId="{616D6879-2623-4BA7-9004-6B39C075320E}" sibTransId="{982E5D8D-33B3-424E-8716-7A7900644C83}"/>
    <dgm:cxn modelId="{ECE755D0-07B9-4E0C-98A2-E26F265DA11A}" srcId="{C7E7CDD0-1DA0-4C4F-83FC-0891D908A872}" destId="{F7FAD3A5-1D4A-475D-BEF4-7414E3EC0C59}" srcOrd="3" destOrd="0" parTransId="{2E5E4448-4A88-4F55-9E7D-DD289AA2AFCA}" sibTransId="{1C5B0999-700E-4CF8-AC3B-BC765E77665C}"/>
    <dgm:cxn modelId="{848455F6-7DAC-48A8-8FF6-5EF4910303F6}" type="presOf" srcId="{F7FAD3A5-1D4A-475D-BEF4-7414E3EC0C59}" destId="{C27B5760-FF21-4570-8330-578A4AD47600}" srcOrd="0" destOrd="0" presId="urn:microsoft.com/office/officeart/2016/7/layout/LinearArrowProcessNumbered"/>
    <dgm:cxn modelId="{1D9632F7-5EAF-4AC2-9231-957B5B302806}" type="presOf" srcId="{82713E88-6EC5-420B-98FF-CC93BBD7A8D0}" destId="{EF46D6DD-D551-4FAF-83F2-11930D57A516}" srcOrd="0" destOrd="0" presId="urn:microsoft.com/office/officeart/2016/7/layout/LinearArrowProcessNumbered"/>
    <dgm:cxn modelId="{170F6143-C3CD-480F-A194-7217CE36C881}" type="presParOf" srcId="{F7E1DA2B-7BBF-4F13-8AA1-CF0E4C02D6F9}" destId="{81E11356-7E8D-414C-8F5F-5EFDE3F677BA}" srcOrd="0" destOrd="0" presId="urn:microsoft.com/office/officeart/2016/7/layout/LinearArrowProcessNumbered"/>
    <dgm:cxn modelId="{32195040-01DD-40AE-A0FF-4E739B8CAB87}" type="presParOf" srcId="{81E11356-7E8D-414C-8F5F-5EFDE3F677BA}" destId="{19A1B938-CD2D-40E7-B0C9-0E132785759D}" srcOrd="0" destOrd="0" presId="urn:microsoft.com/office/officeart/2016/7/layout/LinearArrowProcessNumbered"/>
    <dgm:cxn modelId="{55768E56-80FE-4BE5-B72E-15D4F7AB53D4}" type="presParOf" srcId="{81E11356-7E8D-414C-8F5F-5EFDE3F677BA}" destId="{F757EBB8-8ED6-4E62-8862-757ED3FF046E}" srcOrd="1" destOrd="0" presId="urn:microsoft.com/office/officeart/2016/7/layout/LinearArrowProcessNumbered"/>
    <dgm:cxn modelId="{391BD622-E662-4A79-BEDB-9DF01AB17E8C}" type="presParOf" srcId="{F757EBB8-8ED6-4E62-8862-757ED3FF046E}" destId="{5A10000B-ADEB-434A-A9BD-F679257DDA77}" srcOrd="0" destOrd="0" presId="urn:microsoft.com/office/officeart/2016/7/layout/LinearArrowProcessNumbered"/>
    <dgm:cxn modelId="{2628EB86-E0AF-4B55-B18B-98441342ABE4}" type="presParOf" srcId="{F757EBB8-8ED6-4E62-8862-757ED3FF046E}" destId="{24DC7B24-38F0-45E5-88C8-FCD995DC17B9}" srcOrd="1" destOrd="0" presId="urn:microsoft.com/office/officeart/2016/7/layout/LinearArrowProcessNumbered"/>
    <dgm:cxn modelId="{D5BDAF5A-A3B5-48F3-9855-C5A027B181B9}" type="presParOf" srcId="{F757EBB8-8ED6-4E62-8862-757ED3FF046E}" destId="{E70CD83E-69B0-4075-B0BB-E5E1E1743931}" srcOrd="2" destOrd="0" presId="urn:microsoft.com/office/officeart/2016/7/layout/LinearArrowProcessNumbered"/>
    <dgm:cxn modelId="{C1C7AF1F-0A18-4BBA-B5D8-09E06AB9081A}" type="presParOf" srcId="{F757EBB8-8ED6-4E62-8862-757ED3FF046E}" destId="{238ECDC0-59DF-4545-99C0-9DFC242ACAB5}" srcOrd="3" destOrd="0" presId="urn:microsoft.com/office/officeart/2016/7/layout/LinearArrowProcessNumbered"/>
    <dgm:cxn modelId="{F0962A84-0EE4-4C5E-A652-42C8280F142C}" type="presParOf" srcId="{81E11356-7E8D-414C-8F5F-5EFDE3F677BA}" destId="{2F4AE127-93A8-4907-BD89-B90A82961132}" srcOrd="2" destOrd="0" presId="urn:microsoft.com/office/officeart/2016/7/layout/LinearArrowProcessNumbered"/>
    <dgm:cxn modelId="{4010FA22-2EC7-47B9-9C14-D5B3CB44A5F1}" type="presParOf" srcId="{F7E1DA2B-7BBF-4F13-8AA1-CF0E4C02D6F9}" destId="{0626EC42-853D-4DE7-8A33-1FEEEEB722BC}" srcOrd="1" destOrd="0" presId="urn:microsoft.com/office/officeart/2016/7/layout/LinearArrowProcessNumbered"/>
    <dgm:cxn modelId="{E005462E-F1C3-4D38-B378-21FAC410F13B}" type="presParOf" srcId="{F7E1DA2B-7BBF-4F13-8AA1-CF0E4C02D6F9}" destId="{12B74B57-3B3E-454B-8B74-275972B4F7C0}" srcOrd="2" destOrd="0" presId="urn:microsoft.com/office/officeart/2016/7/layout/LinearArrowProcessNumbered"/>
    <dgm:cxn modelId="{CCACAACD-FFCE-4F10-8EF4-1BD19050BC36}" type="presParOf" srcId="{12B74B57-3B3E-454B-8B74-275972B4F7C0}" destId="{BE29F69B-895C-430A-B1AB-3CAB708ECAA8}" srcOrd="0" destOrd="0" presId="urn:microsoft.com/office/officeart/2016/7/layout/LinearArrowProcessNumbered"/>
    <dgm:cxn modelId="{3F0BB8ED-FD20-4AFD-953E-1F957CE98C94}" type="presParOf" srcId="{12B74B57-3B3E-454B-8B74-275972B4F7C0}" destId="{BBE9CF63-DED9-491B-A635-556767D4B1CF}" srcOrd="1" destOrd="0" presId="urn:microsoft.com/office/officeart/2016/7/layout/LinearArrowProcessNumbered"/>
    <dgm:cxn modelId="{1D52381C-4DA4-4BE7-9D7D-F44646DB791B}" type="presParOf" srcId="{BBE9CF63-DED9-491B-A635-556767D4B1CF}" destId="{FD566002-4F66-48EC-A634-88110D89ACA7}" srcOrd="0" destOrd="0" presId="urn:microsoft.com/office/officeart/2016/7/layout/LinearArrowProcessNumbered"/>
    <dgm:cxn modelId="{CF221C75-26EF-41DD-BBC6-EA95088FBB70}" type="presParOf" srcId="{BBE9CF63-DED9-491B-A635-556767D4B1CF}" destId="{935CFF59-1D48-4346-A08B-43BCF1657716}" srcOrd="1" destOrd="0" presId="urn:microsoft.com/office/officeart/2016/7/layout/LinearArrowProcessNumbered"/>
    <dgm:cxn modelId="{8A91BB6A-886A-40EF-9688-671D631444B0}" type="presParOf" srcId="{BBE9CF63-DED9-491B-A635-556767D4B1CF}" destId="{DB7E1E92-6C96-4BDB-8148-6B416C50F27C}" srcOrd="2" destOrd="0" presId="urn:microsoft.com/office/officeart/2016/7/layout/LinearArrowProcessNumbered"/>
    <dgm:cxn modelId="{33C7CA5C-E443-4A4C-9C5F-88671BADC61D}" type="presParOf" srcId="{BBE9CF63-DED9-491B-A635-556767D4B1CF}" destId="{441E0DC3-11A2-4A74-B31C-C62A451F75D6}" srcOrd="3" destOrd="0" presId="urn:microsoft.com/office/officeart/2016/7/layout/LinearArrowProcessNumbered"/>
    <dgm:cxn modelId="{11EEDC1A-21D3-4B22-8147-FA34FE438154}" type="presParOf" srcId="{12B74B57-3B3E-454B-8B74-275972B4F7C0}" destId="{393290D1-A03F-4ED8-92FF-CCFDA936B31A}" srcOrd="2" destOrd="0" presId="urn:microsoft.com/office/officeart/2016/7/layout/LinearArrowProcessNumbered"/>
    <dgm:cxn modelId="{1221B3DC-6649-444D-A914-069A901C3FD8}" type="presParOf" srcId="{F7E1DA2B-7BBF-4F13-8AA1-CF0E4C02D6F9}" destId="{7B47E9C0-0641-4D12-B58D-ABBAB150202A}" srcOrd="3" destOrd="0" presId="urn:microsoft.com/office/officeart/2016/7/layout/LinearArrowProcessNumbered"/>
    <dgm:cxn modelId="{4DCED460-A102-4409-A133-E2C057C6FE1E}" type="presParOf" srcId="{F7E1DA2B-7BBF-4F13-8AA1-CF0E4C02D6F9}" destId="{DA15B4BB-88F1-49A2-9274-B3946C882223}" srcOrd="4" destOrd="0" presId="urn:microsoft.com/office/officeart/2016/7/layout/LinearArrowProcessNumbered"/>
    <dgm:cxn modelId="{EA9CAC21-7997-4D8A-ADE8-0C545A0D4C86}" type="presParOf" srcId="{DA15B4BB-88F1-49A2-9274-B3946C882223}" destId="{12B3C5DE-B40C-495E-B784-40A813BD99F7}" srcOrd="0" destOrd="0" presId="urn:microsoft.com/office/officeart/2016/7/layout/LinearArrowProcessNumbered"/>
    <dgm:cxn modelId="{9BD3584A-BB4D-4EFC-99A4-FDD7FFB72FC7}" type="presParOf" srcId="{DA15B4BB-88F1-49A2-9274-B3946C882223}" destId="{32DB33F1-6A8A-4B3F-9476-153D2293BC0B}" srcOrd="1" destOrd="0" presId="urn:microsoft.com/office/officeart/2016/7/layout/LinearArrowProcessNumbered"/>
    <dgm:cxn modelId="{F2AFE07D-9667-4BDD-93CA-EB14F043A22F}" type="presParOf" srcId="{32DB33F1-6A8A-4B3F-9476-153D2293BC0B}" destId="{96C81100-6314-48B5-BA29-34EDB5246BEB}" srcOrd="0" destOrd="0" presId="urn:microsoft.com/office/officeart/2016/7/layout/LinearArrowProcessNumbered"/>
    <dgm:cxn modelId="{8196DDB7-F07C-4778-B27B-0B2D8EE22BF7}" type="presParOf" srcId="{32DB33F1-6A8A-4B3F-9476-153D2293BC0B}" destId="{BD72684B-AE9A-44BA-BBBB-BE42458AB4F9}" srcOrd="1" destOrd="0" presId="urn:microsoft.com/office/officeart/2016/7/layout/LinearArrowProcessNumbered"/>
    <dgm:cxn modelId="{D8B23197-8715-4665-A90E-90948B1B9F06}" type="presParOf" srcId="{32DB33F1-6A8A-4B3F-9476-153D2293BC0B}" destId="{347CEAB6-A4CD-4862-90A9-9F38A8C80B4B}" srcOrd="2" destOrd="0" presId="urn:microsoft.com/office/officeart/2016/7/layout/LinearArrowProcessNumbered"/>
    <dgm:cxn modelId="{48339238-D8DC-488C-96BD-D4AED7A6CCF9}" type="presParOf" srcId="{32DB33F1-6A8A-4B3F-9476-153D2293BC0B}" destId="{220462EA-8096-4906-B6F3-4B7300D8FBCD}" srcOrd="3" destOrd="0" presId="urn:microsoft.com/office/officeart/2016/7/layout/LinearArrowProcessNumbered"/>
    <dgm:cxn modelId="{2D36B5FD-2B10-4EAB-9BE5-64230E65F4F2}" type="presParOf" srcId="{DA15B4BB-88F1-49A2-9274-B3946C882223}" destId="{03A7DD51-10E9-4098-A424-968B910009E6}" srcOrd="2" destOrd="0" presId="urn:microsoft.com/office/officeart/2016/7/layout/LinearArrowProcessNumbered"/>
    <dgm:cxn modelId="{71D02F5F-4187-43A1-A787-0203AB15BA8D}" type="presParOf" srcId="{F7E1DA2B-7BBF-4F13-8AA1-CF0E4C02D6F9}" destId="{AB53EF87-FCA1-483C-A0B7-89280080F5DD}" srcOrd="5" destOrd="0" presId="urn:microsoft.com/office/officeart/2016/7/layout/LinearArrowProcessNumbered"/>
    <dgm:cxn modelId="{41555D55-9B6D-41A8-952F-CBC19225E81D}" type="presParOf" srcId="{F7E1DA2B-7BBF-4F13-8AA1-CF0E4C02D6F9}" destId="{41EB3C41-F9D4-4A5F-935A-E4EF85DEC4DA}" srcOrd="6" destOrd="0" presId="urn:microsoft.com/office/officeart/2016/7/layout/LinearArrowProcessNumbered"/>
    <dgm:cxn modelId="{833BAC9E-8B4A-46E1-AB3A-AE366D9CE1AE}" type="presParOf" srcId="{41EB3C41-F9D4-4A5F-935A-E4EF85DEC4DA}" destId="{4F9BFF52-D8F7-4F1A-8B2B-3187522088D7}" srcOrd="0" destOrd="0" presId="urn:microsoft.com/office/officeart/2016/7/layout/LinearArrowProcessNumbered"/>
    <dgm:cxn modelId="{4F5F9200-491F-4A83-8DCF-087ECBED5B2B}" type="presParOf" srcId="{41EB3C41-F9D4-4A5F-935A-E4EF85DEC4DA}" destId="{EE6140BE-276C-4C6E-AEFF-6ECF999853DD}" srcOrd="1" destOrd="0" presId="urn:microsoft.com/office/officeart/2016/7/layout/LinearArrowProcessNumbered"/>
    <dgm:cxn modelId="{8D613341-64C6-4562-9868-022737DE7A82}" type="presParOf" srcId="{EE6140BE-276C-4C6E-AEFF-6ECF999853DD}" destId="{B53CD63C-A1B7-4574-8DB9-5BC7A0A3B145}" srcOrd="0" destOrd="0" presId="urn:microsoft.com/office/officeart/2016/7/layout/LinearArrowProcessNumbered"/>
    <dgm:cxn modelId="{7214F3DD-6C0D-4585-B7D4-F2A107A0599F}" type="presParOf" srcId="{EE6140BE-276C-4C6E-AEFF-6ECF999853DD}" destId="{FE98D687-1FAC-4C04-800F-46D75BF9E476}" srcOrd="1" destOrd="0" presId="urn:microsoft.com/office/officeart/2016/7/layout/LinearArrowProcessNumbered"/>
    <dgm:cxn modelId="{67F49D3D-D005-4CFC-8AFE-25DFED7C729D}" type="presParOf" srcId="{EE6140BE-276C-4C6E-AEFF-6ECF999853DD}" destId="{FFD213C8-00B8-48BE-93CF-980FC418A296}" srcOrd="2" destOrd="0" presId="urn:microsoft.com/office/officeart/2016/7/layout/LinearArrowProcessNumbered"/>
    <dgm:cxn modelId="{C4B9669F-CE89-4075-A8E6-45EF5A64966B}" type="presParOf" srcId="{EE6140BE-276C-4C6E-AEFF-6ECF999853DD}" destId="{AEBAAB84-DBB1-478F-A778-A2F43D7E9BA9}" srcOrd="3" destOrd="0" presId="urn:microsoft.com/office/officeart/2016/7/layout/LinearArrowProcessNumbered"/>
    <dgm:cxn modelId="{9A633083-DAA2-47BC-A459-D089CB442ACF}" type="presParOf" srcId="{41EB3C41-F9D4-4A5F-935A-E4EF85DEC4DA}" destId="{C27B5760-FF21-4570-8330-578A4AD47600}" srcOrd="2" destOrd="0" presId="urn:microsoft.com/office/officeart/2016/7/layout/LinearArrowProcessNumbered"/>
    <dgm:cxn modelId="{0A17C9D6-E2F8-4299-AFD4-21FA8D25BAB9}" type="presParOf" srcId="{F7E1DA2B-7BBF-4F13-8AA1-CF0E4C02D6F9}" destId="{584A1243-9B43-4EB1-AEDD-B2C0CB4088F6}" srcOrd="7" destOrd="0" presId="urn:microsoft.com/office/officeart/2016/7/layout/LinearArrowProcessNumbered"/>
    <dgm:cxn modelId="{4DADDFAF-5CFD-42AB-AE82-B23CD71BC59E}" type="presParOf" srcId="{F7E1DA2B-7BBF-4F13-8AA1-CF0E4C02D6F9}" destId="{D5A47943-A2F4-4629-A691-72D6DF536F46}" srcOrd="8" destOrd="0" presId="urn:microsoft.com/office/officeart/2016/7/layout/LinearArrowProcessNumbered"/>
    <dgm:cxn modelId="{5940681A-110E-4D6C-8E6A-1CAC9D2BB455}" type="presParOf" srcId="{D5A47943-A2F4-4629-A691-72D6DF536F46}" destId="{6BEBB382-2372-428C-9FC7-51F8D4350231}" srcOrd="0" destOrd="0" presId="urn:microsoft.com/office/officeart/2016/7/layout/LinearArrowProcessNumbered"/>
    <dgm:cxn modelId="{CD01979A-D26C-4D1E-B58A-2139B7FF7D17}" type="presParOf" srcId="{D5A47943-A2F4-4629-A691-72D6DF536F46}" destId="{B2946313-AEC9-403C-9C52-1CBA57F93C1E}" srcOrd="1" destOrd="0" presId="urn:microsoft.com/office/officeart/2016/7/layout/LinearArrowProcessNumbered"/>
    <dgm:cxn modelId="{023445A0-C976-401F-B5A5-7E0CB0924A5E}" type="presParOf" srcId="{B2946313-AEC9-403C-9C52-1CBA57F93C1E}" destId="{542C90C9-73FD-4B36-8DA8-52C97A2EC3B3}" srcOrd="0" destOrd="0" presId="urn:microsoft.com/office/officeart/2016/7/layout/LinearArrowProcessNumbered"/>
    <dgm:cxn modelId="{78AF5477-C83A-4207-8D80-D377144019AD}" type="presParOf" srcId="{B2946313-AEC9-403C-9C52-1CBA57F93C1E}" destId="{7A66041F-B313-41FD-AFB7-322140188ABD}" srcOrd="1" destOrd="0" presId="urn:microsoft.com/office/officeart/2016/7/layout/LinearArrowProcessNumbered"/>
    <dgm:cxn modelId="{4FE7C607-91B7-4CF7-A70D-C52B0DFC79E7}" type="presParOf" srcId="{B2946313-AEC9-403C-9C52-1CBA57F93C1E}" destId="{9E03EA8E-81C7-402A-ADD1-175D1DB12E29}" srcOrd="2" destOrd="0" presId="urn:microsoft.com/office/officeart/2016/7/layout/LinearArrowProcessNumbered"/>
    <dgm:cxn modelId="{8A588E30-86E2-45B4-ABB2-8F0D88A482CA}" type="presParOf" srcId="{B2946313-AEC9-403C-9C52-1CBA57F93C1E}" destId="{C7D69162-C4BF-473E-A392-6D84ACDD6540}" srcOrd="3" destOrd="0" presId="urn:microsoft.com/office/officeart/2016/7/layout/LinearArrowProcessNumbered"/>
    <dgm:cxn modelId="{3AA8925C-2681-4264-A57D-2D5EA5BC3D46}" type="presParOf" srcId="{D5A47943-A2F4-4629-A691-72D6DF536F46}" destId="{EF46D6DD-D551-4FAF-83F2-11930D57A516}" srcOrd="2" destOrd="0" presId="urn:microsoft.com/office/officeart/2016/7/layout/LinearArrowProcessNumbered"/>
    <dgm:cxn modelId="{BDFDB254-D54A-430F-81D7-934B6291EC57}" type="presParOf" srcId="{F7E1DA2B-7BBF-4F13-8AA1-CF0E4C02D6F9}" destId="{FD87F448-ADBC-4044-AB29-AC78E4D55ADB}" srcOrd="9" destOrd="0" presId="urn:microsoft.com/office/officeart/2016/7/layout/LinearArrowProcessNumbered"/>
    <dgm:cxn modelId="{97170188-F0A3-448C-BEFA-A4A738AF902A}" type="presParOf" srcId="{F7E1DA2B-7BBF-4F13-8AA1-CF0E4C02D6F9}" destId="{1121B209-624B-4FF0-AEE9-BD4B28768DCE}" srcOrd="10" destOrd="0" presId="urn:microsoft.com/office/officeart/2016/7/layout/LinearArrowProcessNumbered"/>
    <dgm:cxn modelId="{B8A79E67-8C6F-497A-B771-EC814E46A2F5}" type="presParOf" srcId="{1121B209-624B-4FF0-AEE9-BD4B28768DCE}" destId="{F43151C0-941D-4747-BFC6-EBF4000436CB}" srcOrd="0" destOrd="0" presId="urn:microsoft.com/office/officeart/2016/7/layout/LinearArrowProcessNumbered"/>
    <dgm:cxn modelId="{D2B1EAEB-351C-48D5-AD2C-8D78BA321F08}" type="presParOf" srcId="{1121B209-624B-4FF0-AEE9-BD4B28768DCE}" destId="{D23E4EBD-D2A5-4431-A431-74825A969596}" srcOrd="1" destOrd="0" presId="urn:microsoft.com/office/officeart/2016/7/layout/LinearArrowProcessNumbered"/>
    <dgm:cxn modelId="{E79B621E-FDB4-4463-B2A1-3F49C5175795}" type="presParOf" srcId="{D23E4EBD-D2A5-4431-A431-74825A969596}" destId="{708C13E3-72FB-47CB-B192-E036DC318F9E}" srcOrd="0" destOrd="0" presId="urn:microsoft.com/office/officeart/2016/7/layout/LinearArrowProcessNumbered"/>
    <dgm:cxn modelId="{9E19C93D-2794-4E9D-97A6-3511B329FCDF}" type="presParOf" srcId="{D23E4EBD-D2A5-4431-A431-74825A969596}" destId="{A71F017B-C194-4FAE-B2AB-CB7C31F0C7E7}" srcOrd="1" destOrd="0" presId="urn:microsoft.com/office/officeart/2016/7/layout/LinearArrowProcessNumbered"/>
    <dgm:cxn modelId="{5F1E588A-93C6-4B2E-912E-EA12CD624254}" type="presParOf" srcId="{D23E4EBD-D2A5-4431-A431-74825A969596}" destId="{821F13A8-7950-4F59-88A5-E5B43611E3BE}" srcOrd="2" destOrd="0" presId="urn:microsoft.com/office/officeart/2016/7/layout/LinearArrowProcessNumbered"/>
    <dgm:cxn modelId="{4E1DDE93-01A0-49DE-91AF-1CA01BF9D3ED}" type="presParOf" srcId="{D23E4EBD-D2A5-4431-A431-74825A969596}" destId="{3B93BD59-7DE3-4CAB-ADD8-93C887A4A04C}" srcOrd="3" destOrd="0" presId="urn:microsoft.com/office/officeart/2016/7/layout/LinearArrowProcessNumbered"/>
    <dgm:cxn modelId="{D14C0EE2-B867-4091-A09B-CC0F9D233F8A}" type="presParOf" srcId="{1121B209-624B-4FF0-AEE9-BD4B28768DCE}" destId="{6C736112-18DE-4675-9AC4-976BC04FE6C9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556D78-806D-460E-AB9A-A680AB81682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F147622-D333-4785-9143-140A9E143493}">
      <dgm:prSet/>
      <dgm:spPr/>
      <dgm:t>
        <a:bodyPr/>
        <a:lstStyle/>
        <a:p>
          <a:r>
            <a:rPr lang="en-US"/>
            <a:t>Used to start the server! </a:t>
          </a:r>
        </a:p>
      </dgm:t>
    </dgm:pt>
    <dgm:pt modelId="{541D4C9C-F49D-417B-BD33-1443B94C3601}" type="parTrans" cxnId="{B3533886-64D6-475B-939D-A0461CFF7500}">
      <dgm:prSet/>
      <dgm:spPr/>
      <dgm:t>
        <a:bodyPr/>
        <a:lstStyle/>
        <a:p>
          <a:endParaRPr lang="en-US"/>
        </a:p>
      </dgm:t>
    </dgm:pt>
    <dgm:pt modelId="{DE3FEEBD-82A2-4DEC-AA6F-F5663639C525}" type="sibTrans" cxnId="{B3533886-64D6-475B-939D-A0461CFF7500}">
      <dgm:prSet/>
      <dgm:spPr/>
      <dgm:t>
        <a:bodyPr/>
        <a:lstStyle/>
        <a:p>
          <a:endParaRPr lang="en-US"/>
        </a:p>
      </dgm:t>
    </dgm:pt>
    <dgm:pt modelId="{0363E27A-8A55-4BA9-8986-A5930F52FB3A}">
      <dgm:prSet/>
      <dgm:spPr/>
      <dgm:t>
        <a:bodyPr/>
        <a:lstStyle/>
        <a:p>
          <a:r>
            <a:rPr lang="en-US" dirty="0"/>
            <a:t>Passing 3000 into the listen function tells the app which port to listen on. </a:t>
          </a:r>
        </a:p>
      </dgm:t>
    </dgm:pt>
    <dgm:pt modelId="{D35E7541-327B-4951-8292-0F300629D743}" type="parTrans" cxnId="{D5755785-D7D9-482D-B0E1-896AF0F88D9A}">
      <dgm:prSet/>
      <dgm:spPr/>
      <dgm:t>
        <a:bodyPr/>
        <a:lstStyle/>
        <a:p>
          <a:endParaRPr lang="en-US"/>
        </a:p>
      </dgm:t>
    </dgm:pt>
    <dgm:pt modelId="{DD08D9C4-04A8-46BC-89F7-65D62D6F3FAF}" type="sibTrans" cxnId="{D5755785-D7D9-482D-B0E1-896AF0F88D9A}">
      <dgm:prSet/>
      <dgm:spPr/>
      <dgm:t>
        <a:bodyPr/>
        <a:lstStyle/>
        <a:p>
          <a:endParaRPr lang="en-US"/>
        </a:p>
      </dgm:t>
    </dgm:pt>
    <dgm:pt modelId="{D60FC23E-12F5-4193-B8D6-08E859E3C0C4}">
      <dgm:prSet/>
      <dgm:spPr/>
      <dgm:t>
        <a:bodyPr/>
        <a:lstStyle/>
        <a:p>
          <a:r>
            <a:rPr lang="en-US"/>
            <a:t>The function passed-in as the second parameter is optional, and runs when the server starts up.</a:t>
          </a:r>
        </a:p>
      </dgm:t>
    </dgm:pt>
    <dgm:pt modelId="{C54841FF-8F79-43F5-A679-48AB9D12D712}" type="parTrans" cxnId="{C17AE23E-DE14-46A1-87FD-562A01FF0BAB}">
      <dgm:prSet/>
      <dgm:spPr/>
      <dgm:t>
        <a:bodyPr/>
        <a:lstStyle/>
        <a:p>
          <a:endParaRPr lang="en-US"/>
        </a:p>
      </dgm:t>
    </dgm:pt>
    <dgm:pt modelId="{65882E5E-6399-4F8E-808A-A78E2E355562}" type="sibTrans" cxnId="{C17AE23E-DE14-46A1-87FD-562A01FF0BAB}">
      <dgm:prSet/>
      <dgm:spPr/>
      <dgm:t>
        <a:bodyPr/>
        <a:lstStyle/>
        <a:p>
          <a:endParaRPr lang="en-US"/>
        </a:p>
      </dgm:t>
    </dgm:pt>
    <dgm:pt modelId="{50F0DAEC-E814-4BFF-8802-2F8B4B7E3304}">
      <dgm:prSet/>
      <dgm:spPr/>
      <dgm:t>
        <a:bodyPr/>
        <a:lstStyle/>
        <a:p>
          <a:r>
            <a:rPr lang="en-US"/>
            <a:t>Gives us some feedback in the console to know that our application is running.</a:t>
          </a:r>
        </a:p>
      </dgm:t>
    </dgm:pt>
    <dgm:pt modelId="{8D71115C-8A84-4591-9EF3-7E615DC7A627}" type="parTrans" cxnId="{BE6E00BD-B7C0-4B3F-AA12-3BC771F80615}">
      <dgm:prSet/>
      <dgm:spPr/>
      <dgm:t>
        <a:bodyPr/>
        <a:lstStyle/>
        <a:p>
          <a:endParaRPr lang="en-US"/>
        </a:p>
      </dgm:t>
    </dgm:pt>
    <dgm:pt modelId="{90364905-19C2-4639-865E-918654AB47DF}" type="sibTrans" cxnId="{BE6E00BD-B7C0-4B3F-AA12-3BC771F80615}">
      <dgm:prSet/>
      <dgm:spPr/>
      <dgm:t>
        <a:bodyPr/>
        <a:lstStyle/>
        <a:p>
          <a:endParaRPr lang="en-US"/>
        </a:p>
      </dgm:t>
    </dgm:pt>
    <dgm:pt modelId="{D9852732-6AE1-4C47-AE09-FE4A75CDEF96}" type="pres">
      <dgm:prSet presAssocID="{6C556D78-806D-460E-AB9A-A680AB816823}" presName="root" presStyleCnt="0">
        <dgm:presLayoutVars>
          <dgm:dir/>
          <dgm:resizeHandles val="exact"/>
        </dgm:presLayoutVars>
      </dgm:prSet>
      <dgm:spPr/>
    </dgm:pt>
    <dgm:pt modelId="{581E86CA-34FD-419C-B3D0-48EC33600924}" type="pres">
      <dgm:prSet presAssocID="{1F147622-D333-4785-9143-140A9E143493}" presName="compNode" presStyleCnt="0"/>
      <dgm:spPr/>
    </dgm:pt>
    <dgm:pt modelId="{08327440-F5C5-408C-B5F3-62027F5B50FF}" type="pres">
      <dgm:prSet presAssocID="{1F147622-D333-4785-9143-140A9E143493}" presName="bgRect" presStyleLbl="bgShp" presStyleIdx="0" presStyleCnt="4"/>
      <dgm:spPr/>
    </dgm:pt>
    <dgm:pt modelId="{6C80F05F-8870-4CD6-8998-995D390C5944}" type="pres">
      <dgm:prSet presAssocID="{1F147622-D333-4785-9143-140A9E1434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16DC866-D82B-4DF9-979A-C66CCBF920E4}" type="pres">
      <dgm:prSet presAssocID="{1F147622-D333-4785-9143-140A9E143493}" presName="spaceRect" presStyleCnt="0"/>
      <dgm:spPr/>
    </dgm:pt>
    <dgm:pt modelId="{DEEA04FF-C661-47E1-88A0-00E5D23D543A}" type="pres">
      <dgm:prSet presAssocID="{1F147622-D333-4785-9143-140A9E143493}" presName="parTx" presStyleLbl="revTx" presStyleIdx="0" presStyleCnt="4">
        <dgm:presLayoutVars>
          <dgm:chMax val="0"/>
          <dgm:chPref val="0"/>
        </dgm:presLayoutVars>
      </dgm:prSet>
      <dgm:spPr/>
    </dgm:pt>
    <dgm:pt modelId="{F2D79D5E-A889-4B04-A1C7-BFC131B64988}" type="pres">
      <dgm:prSet presAssocID="{DE3FEEBD-82A2-4DEC-AA6F-F5663639C525}" presName="sibTrans" presStyleCnt="0"/>
      <dgm:spPr/>
    </dgm:pt>
    <dgm:pt modelId="{B0EAB9C4-7878-4753-9F67-9BB3FC7E04B5}" type="pres">
      <dgm:prSet presAssocID="{0363E27A-8A55-4BA9-8986-A5930F52FB3A}" presName="compNode" presStyleCnt="0"/>
      <dgm:spPr/>
    </dgm:pt>
    <dgm:pt modelId="{AF6B3774-016B-458E-93D6-81A65E6DADA2}" type="pres">
      <dgm:prSet presAssocID="{0363E27A-8A55-4BA9-8986-A5930F52FB3A}" presName="bgRect" presStyleLbl="bgShp" presStyleIdx="1" presStyleCnt="4"/>
      <dgm:spPr/>
    </dgm:pt>
    <dgm:pt modelId="{C9E58A5B-0FA0-4F4A-BF84-C4B922A9E9D0}" type="pres">
      <dgm:prSet presAssocID="{0363E27A-8A55-4BA9-8986-A5930F52FB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8793B36-77DD-459A-9C42-65ADDC2FD6C9}" type="pres">
      <dgm:prSet presAssocID="{0363E27A-8A55-4BA9-8986-A5930F52FB3A}" presName="spaceRect" presStyleCnt="0"/>
      <dgm:spPr/>
    </dgm:pt>
    <dgm:pt modelId="{B2262E51-688F-449A-96EC-D4C9259793B5}" type="pres">
      <dgm:prSet presAssocID="{0363E27A-8A55-4BA9-8986-A5930F52FB3A}" presName="parTx" presStyleLbl="revTx" presStyleIdx="1" presStyleCnt="4">
        <dgm:presLayoutVars>
          <dgm:chMax val="0"/>
          <dgm:chPref val="0"/>
        </dgm:presLayoutVars>
      </dgm:prSet>
      <dgm:spPr/>
    </dgm:pt>
    <dgm:pt modelId="{FF053726-0F74-4138-AB1F-4D34434C3EC0}" type="pres">
      <dgm:prSet presAssocID="{DD08D9C4-04A8-46BC-89F7-65D62D6F3FAF}" presName="sibTrans" presStyleCnt="0"/>
      <dgm:spPr/>
    </dgm:pt>
    <dgm:pt modelId="{B2D8CC9A-63F4-4BC7-B650-0AF989E8AFF5}" type="pres">
      <dgm:prSet presAssocID="{D60FC23E-12F5-4193-B8D6-08E859E3C0C4}" presName="compNode" presStyleCnt="0"/>
      <dgm:spPr/>
    </dgm:pt>
    <dgm:pt modelId="{1384DD03-0B49-4EF0-B808-A0DAD5D823F8}" type="pres">
      <dgm:prSet presAssocID="{D60FC23E-12F5-4193-B8D6-08E859E3C0C4}" presName="bgRect" presStyleLbl="bgShp" presStyleIdx="2" presStyleCnt="4"/>
      <dgm:spPr/>
    </dgm:pt>
    <dgm:pt modelId="{C401B9DF-A8BA-4B3B-8E57-D92D0C791DA0}" type="pres">
      <dgm:prSet presAssocID="{D60FC23E-12F5-4193-B8D6-08E859E3C0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2A93B79-D3AA-4000-A714-B329E1D9BDCF}" type="pres">
      <dgm:prSet presAssocID="{D60FC23E-12F5-4193-B8D6-08E859E3C0C4}" presName="spaceRect" presStyleCnt="0"/>
      <dgm:spPr/>
    </dgm:pt>
    <dgm:pt modelId="{B5277C5B-7C10-4AC8-A3A0-0BB72B33F490}" type="pres">
      <dgm:prSet presAssocID="{D60FC23E-12F5-4193-B8D6-08E859E3C0C4}" presName="parTx" presStyleLbl="revTx" presStyleIdx="2" presStyleCnt="4">
        <dgm:presLayoutVars>
          <dgm:chMax val="0"/>
          <dgm:chPref val="0"/>
        </dgm:presLayoutVars>
      </dgm:prSet>
      <dgm:spPr/>
    </dgm:pt>
    <dgm:pt modelId="{1ADC32D1-CFBF-4EDB-8191-41F629A56819}" type="pres">
      <dgm:prSet presAssocID="{65882E5E-6399-4F8E-808A-A78E2E355562}" presName="sibTrans" presStyleCnt="0"/>
      <dgm:spPr/>
    </dgm:pt>
    <dgm:pt modelId="{50D69666-BF4E-466C-AA8D-42BF8A9E783A}" type="pres">
      <dgm:prSet presAssocID="{50F0DAEC-E814-4BFF-8802-2F8B4B7E3304}" presName="compNode" presStyleCnt="0"/>
      <dgm:spPr/>
    </dgm:pt>
    <dgm:pt modelId="{02693FD5-0185-4194-9249-6BCF5DCAA8F3}" type="pres">
      <dgm:prSet presAssocID="{50F0DAEC-E814-4BFF-8802-2F8B4B7E3304}" presName="bgRect" presStyleLbl="bgShp" presStyleIdx="3" presStyleCnt="4"/>
      <dgm:spPr/>
    </dgm:pt>
    <dgm:pt modelId="{6468FA3E-CD73-4A8F-ACFD-AE2CF754E30D}" type="pres">
      <dgm:prSet presAssocID="{50F0DAEC-E814-4BFF-8802-2F8B4B7E33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B1B420-F440-4FE3-BBF4-4154B72C32C8}" type="pres">
      <dgm:prSet presAssocID="{50F0DAEC-E814-4BFF-8802-2F8B4B7E3304}" presName="spaceRect" presStyleCnt="0"/>
      <dgm:spPr/>
    </dgm:pt>
    <dgm:pt modelId="{31BCD635-A14D-49D8-8314-F96CCE41888F}" type="pres">
      <dgm:prSet presAssocID="{50F0DAEC-E814-4BFF-8802-2F8B4B7E330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AA0B819-2AD5-4452-8603-982302CC99A5}" type="presOf" srcId="{50F0DAEC-E814-4BFF-8802-2F8B4B7E3304}" destId="{31BCD635-A14D-49D8-8314-F96CCE41888F}" srcOrd="0" destOrd="0" presId="urn:microsoft.com/office/officeart/2018/2/layout/IconVerticalSolidList"/>
    <dgm:cxn modelId="{0065B73E-E052-4A7F-8829-571CD70148F2}" type="presOf" srcId="{6C556D78-806D-460E-AB9A-A680AB816823}" destId="{D9852732-6AE1-4C47-AE09-FE4A75CDEF96}" srcOrd="0" destOrd="0" presId="urn:microsoft.com/office/officeart/2018/2/layout/IconVerticalSolidList"/>
    <dgm:cxn modelId="{C17AE23E-DE14-46A1-87FD-562A01FF0BAB}" srcId="{6C556D78-806D-460E-AB9A-A680AB816823}" destId="{D60FC23E-12F5-4193-B8D6-08E859E3C0C4}" srcOrd="2" destOrd="0" parTransId="{C54841FF-8F79-43F5-A679-48AB9D12D712}" sibTransId="{65882E5E-6399-4F8E-808A-A78E2E355562}"/>
    <dgm:cxn modelId="{D5755785-D7D9-482D-B0E1-896AF0F88D9A}" srcId="{6C556D78-806D-460E-AB9A-A680AB816823}" destId="{0363E27A-8A55-4BA9-8986-A5930F52FB3A}" srcOrd="1" destOrd="0" parTransId="{D35E7541-327B-4951-8292-0F300629D743}" sibTransId="{DD08D9C4-04A8-46BC-89F7-65D62D6F3FAF}"/>
    <dgm:cxn modelId="{B3533886-64D6-475B-939D-A0461CFF7500}" srcId="{6C556D78-806D-460E-AB9A-A680AB816823}" destId="{1F147622-D333-4785-9143-140A9E143493}" srcOrd="0" destOrd="0" parTransId="{541D4C9C-F49D-417B-BD33-1443B94C3601}" sibTransId="{DE3FEEBD-82A2-4DEC-AA6F-F5663639C525}"/>
    <dgm:cxn modelId="{BE6E00BD-B7C0-4B3F-AA12-3BC771F80615}" srcId="{6C556D78-806D-460E-AB9A-A680AB816823}" destId="{50F0DAEC-E814-4BFF-8802-2F8B4B7E3304}" srcOrd="3" destOrd="0" parTransId="{8D71115C-8A84-4591-9EF3-7E615DC7A627}" sibTransId="{90364905-19C2-4639-865E-918654AB47DF}"/>
    <dgm:cxn modelId="{D3EF28C5-48DC-4ACC-AC58-CD81A4816A3E}" type="presOf" srcId="{1F147622-D333-4785-9143-140A9E143493}" destId="{DEEA04FF-C661-47E1-88A0-00E5D23D543A}" srcOrd="0" destOrd="0" presId="urn:microsoft.com/office/officeart/2018/2/layout/IconVerticalSolidList"/>
    <dgm:cxn modelId="{DB940EC8-DF7C-4D6A-B5B4-8CB24EFF92F6}" type="presOf" srcId="{0363E27A-8A55-4BA9-8986-A5930F52FB3A}" destId="{B2262E51-688F-449A-96EC-D4C9259793B5}" srcOrd="0" destOrd="0" presId="urn:microsoft.com/office/officeart/2018/2/layout/IconVerticalSolidList"/>
    <dgm:cxn modelId="{A0AAD1E8-976C-4DD3-AEDC-C5338D3CCC27}" type="presOf" srcId="{D60FC23E-12F5-4193-B8D6-08E859E3C0C4}" destId="{B5277C5B-7C10-4AC8-A3A0-0BB72B33F490}" srcOrd="0" destOrd="0" presId="urn:microsoft.com/office/officeart/2018/2/layout/IconVerticalSolidList"/>
    <dgm:cxn modelId="{9207DAE8-34D1-412C-AE31-B4E20C8C40E3}" type="presParOf" srcId="{D9852732-6AE1-4C47-AE09-FE4A75CDEF96}" destId="{581E86CA-34FD-419C-B3D0-48EC33600924}" srcOrd="0" destOrd="0" presId="urn:microsoft.com/office/officeart/2018/2/layout/IconVerticalSolidList"/>
    <dgm:cxn modelId="{E263006A-0278-469D-B6CE-D5BE62E21F19}" type="presParOf" srcId="{581E86CA-34FD-419C-B3D0-48EC33600924}" destId="{08327440-F5C5-408C-B5F3-62027F5B50FF}" srcOrd="0" destOrd="0" presId="urn:microsoft.com/office/officeart/2018/2/layout/IconVerticalSolidList"/>
    <dgm:cxn modelId="{D7BB793E-CAC8-46F5-B02A-EE30A8B58529}" type="presParOf" srcId="{581E86CA-34FD-419C-B3D0-48EC33600924}" destId="{6C80F05F-8870-4CD6-8998-995D390C5944}" srcOrd="1" destOrd="0" presId="urn:microsoft.com/office/officeart/2018/2/layout/IconVerticalSolidList"/>
    <dgm:cxn modelId="{AED69AE9-C382-4670-855A-B4F5EC59C450}" type="presParOf" srcId="{581E86CA-34FD-419C-B3D0-48EC33600924}" destId="{816DC866-D82B-4DF9-979A-C66CCBF920E4}" srcOrd="2" destOrd="0" presId="urn:microsoft.com/office/officeart/2018/2/layout/IconVerticalSolidList"/>
    <dgm:cxn modelId="{F756D7A3-5F83-43E0-B4AD-E729B8959CB2}" type="presParOf" srcId="{581E86CA-34FD-419C-B3D0-48EC33600924}" destId="{DEEA04FF-C661-47E1-88A0-00E5D23D543A}" srcOrd="3" destOrd="0" presId="urn:microsoft.com/office/officeart/2018/2/layout/IconVerticalSolidList"/>
    <dgm:cxn modelId="{FD37A630-0DE5-4691-91F0-2D4D76E852CB}" type="presParOf" srcId="{D9852732-6AE1-4C47-AE09-FE4A75CDEF96}" destId="{F2D79D5E-A889-4B04-A1C7-BFC131B64988}" srcOrd="1" destOrd="0" presId="urn:microsoft.com/office/officeart/2018/2/layout/IconVerticalSolidList"/>
    <dgm:cxn modelId="{7AD20812-3898-49C2-8195-0CC83B781157}" type="presParOf" srcId="{D9852732-6AE1-4C47-AE09-FE4A75CDEF96}" destId="{B0EAB9C4-7878-4753-9F67-9BB3FC7E04B5}" srcOrd="2" destOrd="0" presId="urn:microsoft.com/office/officeart/2018/2/layout/IconVerticalSolidList"/>
    <dgm:cxn modelId="{E5CF87B6-2610-4FC5-8551-37079B2DACB6}" type="presParOf" srcId="{B0EAB9C4-7878-4753-9F67-9BB3FC7E04B5}" destId="{AF6B3774-016B-458E-93D6-81A65E6DADA2}" srcOrd="0" destOrd="0" presId="urn:microsoft.com/office/officeart/2018/2/layout/IconVerticalSolidList"/>
    <dgm:cxn modelId="{0DF8C7DA-F50A-4724-9573-230C5CC67206}" type="presParOf" srcId="{B0EAB9C4-7878-4753-9F67-9BB3FC7E04B5}" destId="{C9E58A5B-0FA0-4F4A-BF84-C4B922A9E9D0}" srcOrd="1" destOrd="0" presId="urn:microsoft.com/office/officeart/2018/2/layout/IconVerticalSolidList"/>
    <dgm:cxn modelId="{E40610AF-7580-4BB4-BE98-46C3CC3FF841}" type="presParOf" srcId="{B0EAB9C4-7878-4753-9F67-9BB3FC7E04B5}" destId="{B8793B36-77DD-459A-9C42-65ADDC2FD6C9}" srcOrd="2" destOrd="0" presId="urn:microsoft.com/office/officeart/2018/2/layout/IconVerticalSolidList"/>
    <dgm:cxn modelId="{190656B2-7D51-4874-A650-EDD3BAAFD9F9}" type="presParOf" srcId="{B0EAB9C4-7878-4753-9F67-9BB3FC7E04B5}" destId="{B2262E51-688F-449A-96EC-D4C9259793B5}" srcOrd="3" destOrd="0" presId="urn:microsoft.com/office/officeart/2018/2/layout/IconVerticalSolidList"/>
    <dgm:cxn modelId="{3BE53C74-B5B4-42C5-9764-4BDA2ED37922}" type="presParOf" srcId="{D9852732-6AE1-4C47-AE09-FE4A75CDEF96}" destId="{FF053726-0F74-4138-AB1F-4D34434C3EC0}" srcOrd="3" destOrd="0" presId="urn:microsoft.com/office/officeart/2018/2/layout/IconVerticalSolidList"/>
    <dgm:cxn modelId="{08387895-3BAE-4D26-AB56-E8BA7BC74DEA}" type="presParOf" srcId="{D9852732-6AE1-4C47-AE09-FE4A75CDEF96}" destId="{B2D8CC9A-63F4-4BC7-B650-0AF989E8AFF5}" srcOrd="4" destOrd="0" presId="urn:microsoft.com/office/officeart/2018/2/layout/IconVerticalSolidList"/>
    <dgm:cxn modelId="{DAE25CB8-9FF9-4F08-BA7D-1BD02DA37D18}" type="presParOf" srcId="{B2D8CC9A-63F4-4BC7-B650-0AF989E8AFF5}" destId="{1384DD03-0B49-4EF0-B808-A0DAD5D823F8}" srcOrd="0" destOrd="0" presId="urn:microsoft.com/office/officeart/2018/2/layout/IconVerticalSolidList"/>
    <dgm:cxn modelId="{531120B0-FCFF-4BF1-B038-8D30CDBA829E}" type="presParOf" srcId="{B2D8CC9A-63F4-4BC7-B650-0AF989E8AFF5}" destId="{C401B9DF-A8BA-4B3B-8E57-D92D0C791DA0}" srcOrd="1" destOrd="0" presId="urn:microsoft.com/office/officeart/2018/2/layout/IconVerticalSolidList"/>
    <dgm:cxn modelId="{39625B36-18EC-4357-9AB7-523828F5FE36}" type="presParOf" srcId="{B2D8CC9A-63F4-4BC7-B650-0AF989E8AFF5}" destId="{B2A93B79-D3AA-4000-A714-B329E1D9BDCF}" srcOrd="2" destOrd="0" presId="urn:microsoft.com/office/officeart/2018/2/layout/IconVerticalSolidList"/>
    <dgm:cxn modelId="{F06F5237-1324-4CFB-9D43-F278AE456284}" type="presParOf" srcId="{B2D8CC9A-63F4-4BC7-B650-0AF989E8AFF5}" destId="{B5277C5B-7C10-4AC8-A3A0-0BB72B33F490}" srcOrd="3" destOrd="0" presId="urn:microsoft.com/office/officeart/2018/2/layout/IconVerticalSolidList"/>
    <dgm:cxn modelId="{AAF6F6E9-B4AB-45B5-9097-FEE76F680CF5}" type="presParOf" srcId="{D9852732-6AE1-4C47-AE09-FE4A75CDEF96}" destId="{1ADC32D1-CFBF-4EDB-8191-41F629A56819}" srcOrd="5" destOrd="0" presId="urn:microsoft.com/office/officeart/2018/2/layout/IconVerticalSolidList"/>
    <dgm:cxn modelId="{4A38AC09-2375-4F5D-ADDA-2B5DE070B82D}" type="presParOf" srcId="{D9852732-6AE1-4C47-AE09-FE4A75CDEF96}" destId="{50D69666-BF4E-466C-AA8D-42BF8A9E783A}" srcOrd="6" destOrd="0" presId="urn:microsoft.com/office/officeart/2018/2/layout/IconVerticalSolidList"/>
    <dgm:cxn modelId="{D3FEFAC5-8D48-4440-996F-0425037FEBDE}" type="presParOf" srcId="{50D69666-BF4E-466C-AA8D-42BF8A9E783A}" destId="{02693FD5-0185-4194-9249-6BCF5DCAA8F3}" srcOrd="0" destOrd="0" presId="urn:microsoft.com/office/officeart/2018/2/layout/IconVerticalSolidList"/>
    <dgm:cxn modelId="{13492D62-6675-4A22-83E2-4043BC1355CB}" type="presParOf" srcId="{50D69666-BF4E-466C-AA8D-42BF8A9E783A}" destId="{6468FA3E-CD73-4A8F-ACFD-AE2CF754E30D}" srcOrd="1" destOrd="0" presId="urn:microsoft.com/office/officeart/2018/2/layout/IconVerticalSolidList"/>
    <dgm:cxn modelId="{AF36FCF8-1F63-49AD-964C-BB91E25FFE22}" type="presParOf" srcId="{50D69666-BF4E-466C-AA8D-42BF8A9E783A}" destId="{63B1B420-F440-4FE3-BBF4-4154B72C32C8}" srcOrd="2" destOrd="0" presId="urn:microsoft.com/office/officeart/2018/2/layout/IconVerticalSolidList"/>
    <dgm:cxn modelId="{482A393D-1585-441E-9799-1F46F3BE0F31}" type="presParOf" srcId="{50D69666-BF4E-466C-AA8D-42BF8A9E783A}" destId="{31BCD635-A14D-49D8-8314-F96CCE4188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D65825-4965-4A4A-8F80-BB1938ECC4E9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3DAB07-C4B0-4FED-8309-42CA24E007E7}">
      <dgm:prSet/>
      <dgm:spPr/>
      <dgm:t>
        <a:bodyPr/>
        <a:lstStyle/>
        <a:p>
          <a:r>
            <a:rPr lang="en-US"/>
            <a:t>Imports</a:t>
          </a:r>
        </a:p>
      </dgm:t>
    </dgm:pt>
    <dgm:pt modelId="{AACD262C-4D77-43AF-A2A3-935234314565}" type="parTrans" cxnId="{291D6F07-AC59-424E-95E5-4E9B05875C2C}">
      <dgm:prSet/>
      <dgm:spPr/>
      <dgm:t>
        <a:bodyPr/>
        <a:lstStyle/>
        <a:p>
          <a:endParaRPr lang="en-US"/>
        </a:p>
      </dgm:t>
    </dgm:pt>
    <dgm:pt modelId="{51E0FAC8-E0BD-4957-A111-F6CB243AAA77}" type="sibTrans" cxnId="{291D6F07-AC59-424E-95E5-4E9B05875C2C}">
      <dgm:prSet/>
      <dgm:spPr/>
      <dgm:t>
        <a:bodyPr/>
        <a:lstStyle/>
        <a:p>
          <a:endParaRPr lang="en-US"/>
        </a:p>
      </dgm:t>
    </dgm:pt>
    <dgm:pt modelId="{3C1C80F9-AF9D-4B30-BD5A-DEDA2D5B850F}">
      <dgm:prSet/>
      <dgm:spPr/>
      <dgm:t>
        <a:bodyPr/>
        <a:lstStyle/>
        <a:p>
          <a:r>
            <a:rPr lang="en-US"/>
            <a:t>Instantiations</a:t>
          </a:r>
        </a:p>
      </dgm:t>
    </dgm:pt>
    <dgm:pt modelId="{D6529DBE-91A5-4041-9959-231B5582BFAA}" type="parTrans" cxnId="{99B9E741-DE30-4A94-936C-2EF18FFC062B}">
      <dgm:prSet/>
      <dgm:spPr/>
      <dgm:t>
        <a:bodyPr/>
        <a:lstStyle/>
        <a:p>
          <a:endParaRPr lang="en-US"/>
        </a:p>
      </dgm:t>
    </dgm:pt>
    <dgm:pt modelId="{2C96D5FA-3A69-4A94-B531-02348A0CA55D}" type="sibTrans" cxnId="{99B9E741-DE30-4A94-936C-2EF18FFC062B}">
      <dgm:prSet/>
      <dgm:spPr/>
      <dgm:t>
        <a:bodyPr/>
        <a:lstStyle/>
        <a:p>
          <a:endParaRPr lang="en-US"/>
        </a:p>
      </dgm:t>
    </dgm:pt>
    <dgm:pt modelId="{05F79A41-3850-44FF-ABEE-5CDE82C4AB5A}">
      <dgm:prSet/>
      <dgm:spPr/>
      <dgm:t>
        <a:bodyPr/>
        <a:lstStyle/>
        <a:p>
          <a:r>
            <a:rPr lang="en-US"/>
            <a:t>Configurations</a:t>
          </a:r>
        </a:p>
      </dgm:t>
    </dgm:pt>
    <dgm:pt modelId="{0B331015-654A-454B-A315-C3DC1F637DBB}" type="parTrans" cxnId="{0EADFAA4-0BE1-4505-8D8E-F28E3318C3A5}">
      <dgm:prSet/>
      <dgm:spPr/>
      <dgm:t>
        <a:bodyPr/>
        <a:lstStyle/>
        <a:p>
          <a:endParaRPr lang="en-US"/>
        </a:p>
      </dgm:t>
    </dgm:pt>
    <dgm:pt modelId="{BCE7978C-9256-4CA7-BB06-DAB20C622EB3}" type="sibTrans" cxnId="{0EADFAA4-0BE1-4505-8D8E-F28E3318C3A5}">
      <dgm:prSet/>
      <dgm:spPr/>
      <dgm:t>
        <a:bodyPr/>
        <a:lstStyle/>
        <a:p>
          <a:endParaRPr lang="en-US"/>
        </a:p>
      </dgm:t>
    </dgm:pt>
    <dgm:pt modelId="{9A4B0320-EB9A-42B0-BE7A-42E45526102F}">
      <dgm:prSet/>
      <dgm:spPr/>
      <dgm:t>
        <a:bodyPr/>
        <a:lstStyle/>
        <a:p>
          <a:r>
            <a:rPr lang="en-US"/>
            <a:t>Middleware</a:t>
          </a:r>
        </a:p>
      </dgm:t>
    </dgm:pt>
    <dgm:pt modelId="{1C9004E7-7BB1-4EDB-8241-6E00ED9FEE46}" type="parTrans" cxnId="{96D90E3F-6273-4160-8022-40D7EA6320A4}">
      <dgm:prSet/>
      <dgm:spPr/>
      <dgm:t>
        <a:bodyPr/>
        <a:lstStyle/>
        <a:p>
          <a:endParaRPr lang="en-US"/>
        </a:p>
      </dgm:t>
    </dgm:pt>
    <dgm:pt modelId="{CC0585C7-E98A-4A13-8BDB-4C7BA1C2FFC7}" type="sibTrans" cxnId="{96D90E3F-6273-4160-8022-40D7EA6320A4}">
      <dgm:prSet/>
      <dgm:spPr/>
      <dgm:t>
        <a:bodyPr/>
        <a:lstStyle/>
        <a:p>
          <a:endParaRPr lang="en-US"/>
        </a:p>
      </dgm:t>
    </dgm:pt>
    <dgm:pt modelId="{A580C39C-2DB2-40C2-86BA-805523789C4A}">
      <dgm:prSet/>
      <dgm:spPr/>
      <dgm:t>
        <a:bodyPr/>
        <a:lstStyle/>
        <a:p>
          <a:r>
            <a:rPr lang="en-US"/>
            <a:t>Routes</a:t>
          </a:r>
        </a:p>
      </dgm:t>
    </dgm:pt>
    <dgm:pt modelId="{8889F82A-FCEA-432C-ABCD-04E197FB7AE1}" type="parTrans" cxnId="{B334B590-7011-4104-9D51-BB9880B3B917}">
      <dgm:prSet/>
      <dgm:spPr/>
      <dgm:t>
        <a:bodyPr/>
        <a:lstStyle/>
        <a:p>
          <a:endParaRPr lang="en-US"/>
        </a:p>
      </dgm:t>
    </dgm:pt>
    <dgm:pt modelId="{1F9F1727-7010-4153-BBEB-43B6152273B7}" type="sibTrans" cxnId="{B334B590-7011-4104-9D51-BB9880B3B917}">
      <dgm:prSet/>
      <dgm:spPr/>
      <dgm:t>
        <a:bodyPr/>
        <a:lstStyle/>
        <a:p>
          <a:endParaRPr lang="en-US"/>
        </a:p>
      </dgm:t>
    </dgm:pt>
    <dgm:pt modelId="{02D1E371-E0BE-4109-AB12-9568AE6EF044}">
      <dgm:prSet/>
      <dgm:spPr/>
      <dgm:t>
        <a:bodyPr/>
        <a:lstStyle/>
        <a:p>
          <a:r>
            <a:rPr lang="en-US"/>
            <a:t>Error handlers</a:t>
          </a:r>
        </a:p>
      </dgm:t>
    </dgm:pt>
    <dgm:pt modelId="{4E992B64-2AAD-42DA-B9BE-1A071A36A08A}" type="parTrans" cxnId="{5247E37F-95CD-49ED-913F-48953E352BDE}">
      <dgm:prSet/>
      <dgm:spPr/>
      <dgm:t>
        <a:bodyPr/>
        <a:lstStyle/>
        <a:p>
          <a:endParaRPr lang="en-US"/>
        </a:p>
      </dgm:t>
    </dgm:pt>
    <dgm:pt modelId="{6A4FEC54-70B3-4A17-AE2C-356DBB2D0B4C}" type="sibTrans" cxnId="{5247E37F-95CD-49ED-913F-48953E352BDE}">
      <dgm:prSet/>
      <dgm:spPr/>
      <dgm:t>
        <a:bodyPr/>
        <a:lstStyle/>
        <a:p>
          <a:endParaRPr lang="en-US"/>
        </a:p>
      </dgm:t>
    </dgm:pt>
    <dgm:pt modelId="{D5A6B394-2283-4BA9-97F4-515253BDEA8A}">
      <dgm:prSet/>
      <dgm:spPr/>
      <dgm:t>
        <a:bodyPr/>
        <a:lstStyle/>
        <a:p>
          <a:r>
            <a:rPr lang="en-US"/>
            <a:t>Server bootup or server export</a:t>
          </a:r>
        </a:p>
      </dgm:t>
    </dgm:pt>
    <dgm:pt modelId="{8E9C10B8-84B6-4697-A30E-EB2C38EEADA2}" type="parTrans" cxnId="{B8685423-9282-4BF1-B30A-BE05B937B4B5}">
      <dgm:prSet/>
      <dgm:spPr/>
      <dgm:t>
        <a:bodyPr/>
        <a:lstStyle/>
        <a:p>
          <a:endParaRPr lang="en-US"/>
        </a:p>
      </dgm:t>
    </dgm:pt>
    <dgm:pt modelId="{84139267-2FB8-4251-833B-7C487CAB8E63}" type="sibTrans" cxnId="{B8685423-9282-4BF1-B30A-BE05B937B4B5}">
      <dgm:prSet/>
      <dgm:spPr/>
      <dgm:t>
        <a:bodyPr/>
        <a:lstStyle/>
        <a:p>
          <a:endParaRPr lang="en-US"/>
        </a:p>
      </dgm:t>
    </dgm:pt>
    <dgm:pt modelId="{C950C477-7515-45FC-892E-1DB0680AACE8}" type="pres">
      <dgm:prSet presAssocID="{28D65825-4965-4A4A-8F80-BB1938ECC4E9}" presName="linear" presStyleCnt="0">
        <dgm:presLayoutVars>
          <dgm:animLvl val="lvl"/>
          <dgm:resizeHandles val="exact"/>
        </dgm:presLayoutVars>
      </dgm:prSet>
      <dgm:spPr/>
    </dgm:pt>
    <dgm:pt modelId="{9D802F7A-B593-4BE1-ABBC-1F1749A59C7E}" type="pres">
      <dgm:prSet presAssocID="{4B3DAB07-C4B0-4FED-8309-42CA24E007E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E15A1D6-955D-4CE4-81E7-4FAF38B09946}" type="pres">
      <dgm:prSet presAssocID="{51E0FAC8-E0BD-4957-A111-F6CB243AAA77}" presName="spacer" presStyleCnt="0"/>
      <dgm:spPr/>
    </dgm:pt>
    <dgm:pt modelId="{FA5ED1C4-C46E-46FF-86FE-6549498F340D}" type="pres">
      <dgm:prSet presAssocID="{3C1C80F9-AF9D-4B30-BD5A-DEDA2D5B850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D730EE6-04FE-4838-A457-7BF7DFB1E17C}" type="pres">
      <dgm:prSet presAssocID="{2C96D5FA-3A69-4A94-B531-02348A0CA55D}" presName="spacer" presStyleCnt="0"/>
      <dgm:spPr/>
    </dgm:pt>
    <dgm:pt modelId="{B7FF4A32-845A-4DB1-9259-08CDC5C81D19}" type="pres">
      <dgm:prSet presAssocID="{05F79A41-3850-44FF-ABEE-5CDE82C4AB5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C9DBA5D-DCE5-4DC5-A008-FADAB3756727}" type="pres">
      <dgm:prSet presAssocID="{BCE7978C-9256-4CA7-BB06-DAB20C622EB3}" presName="spacer" presStyleCnt="0"/>
      <dgm:spPr/>
    </dgm:pt>
    <dgm:pt modelId="{47270BC9-1DE8-4A41-B7C0-A410AD179777}" type="pres">
      <dgm:prSet presAssocID="{9A4B0320-EB9A-42B0-BE7A-42E45526102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D5054EC-973A-4B64-B1F0-517C5A3D8EB6}" type="pres">
      <dgm:prSet presAssocID="{CC0585C7-E98A-4A13-8BDB-4C7BA1C2FFC7}" presName="spacer" presStyleCnt="0"/>
      <dgm:spPr/>
    </dgm:pt>
    <dgm:pt modelId="{B039BEFE-B4C1-4969-BCB4-8DD35B6FDAC2}" type="pres">
      <dgm:prSet presAssocID="{A580C39C-2DB2-40C2-86BA-805523789C4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6E51A54-D6C1-4525-97DB-53FB5AED547C}" type="pres">
      <dgm:prSet presAssocID="{1F9F1727-7010-4153-BBEB-43B6152273B7}" presName="spacer" presStyleCnt="0"/>
      <dgm:spPr/>
    </dgm:pt>
    <dgm:pt modelId="{2FA4E54D-D65F-4CD8-958B-EA329123DC93}" type="pres">
      <dgm:prSet presAssocID="{02D1E371-E0BE-4109-AB12-9568AE6EF04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BEBDA55-D615-4C5A-916C-BB53D23BD0BC}" type="pres">
      <dgm:prSet presAssocID="{6A4FEC54-70B3-4A17-AE2C-356DBB2D0B4C}" presName="spacer" presStyleCnt="0"/>
      <dgm:spPr/>
    </dgm:pt>
    <dgm:pt modelId="{D490D9CE-5522-448F-AC2B-9CBF5F0DB34E}" type="pres">
      <dgm:prSet presAssocID="{D5A6B394-2283-4BA9-97F4-515253BDEA8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91D6F07-AC59-424E-95E5-4E9B05875C2C}" srcId="{28D65825-4965-4A4A-8F80-BB1938ECC4E9}" destId="{4B3DAB07-C4B0-4FED-8309-42CA24E007E7}" srcOrd="0" destOrd="0" parTransId="{AACD262C-4D77-43AF-A2A3-935234314565}" sibTransId="{51E0FAC8-E0BD-4957-A111-F6CB243AAA77}"/>
    <dgm:cxn modelId="{F7D5A111-DB14-4247-83EE-9B3798D8B7E4}" type="presOf" srcId="{02D1E371-E0BE-4109-AB12-9568AE6EF044}" destId="{2FA4E54D-D65F-4CD8-958B-EA329123DC93}" srcOrd="0" destOrd="0" presId="urn:microsoft.com/office/officeart/2005/8/layout/vList2"/>
    <dgm:cxn modelId="{B8685423-9282-4BF1-B30A-BE05B937B4B5}" srcId="{28D65825-4965-4A4A-8F80-BB1938ECC4E9}" destId="{D5A6B394-2283-4BA9-97F4-515253BDEA8A}" srcOrd="6" destOrd="0" parTransId="{8E9C10B8-84B6-4697-A30E-EB2C38EEADA2}" sibTransId="{84139267-2FB8-4251-833B-7C487CAB8E63}"/>
    <dgm:cxn modelId="{0C482225-8D6F-4773-BD2E-21CF9C019E5E}" type="presOf" srcId="{9A4B0320-EB9A-42B0-BE7A-42E45526102F}" destId="{47270BC9-1DE8-4A41-B7C0-A410AD179777}" srcOrd="0" destOrd="0" presId="urn:microsoft.com/office/officeart/2005/8/layout/vList2"/>
    <dgm:cxn modelId="{96D90E3F-6273-4160-8022-40D7EA6320A4}" srcId="{28D65825-4965-4A4A-8F80-BB1938ECC4E9}" destId="{9A4B0320-EB9A-42B0-BE7A-42E45526102F}" srcOrd="3" destOrd="0" parTransId="{1C9004E7-7BB1-4EDB-8241-6E00ED9FEE46}" sibTransId="{CC0585C7-E98A-4A13-8BDB-4C7BA1C2FFC7}"/>
    <dgm:cxn modelId="{99B9E741-DE30-4A94-936C-2EF18FFC062B}" srcId="{28D65825-4965-4A4A-8F80-BB1938ECC4E9}" destId="{3C1C80F9-AF9D-4B30-BD5A-DEDA2D5B850F}" srcOrd="1" destOrd="0" parTransId="{D6529DBE-91A5-4041-9959-231B5582BFAA}" sibTransId="{2C96D5FA-3A69-4A94-B531-02348A0CA55D}"/>
    <dgm:cxn modelId="{6E4A1874-D371-46E2-A98F-5628900C2379}" type="presOf" srcId="{A580C39C-2DB2-40C2-86BA-805523789C4A}" destId="{B039BEFE-B4C1-4969-BCB4-8DD35B6FDAC2}" srcOrd="0" destOrd="0" presId="urn:microsoft.com/office/officeart/2005/8/layout/vList2"/>
    <dgm:cxn modelId="{5247E37F-95CD-49ED-913F-48953E352BDE}" srcId="{28D65825-4965-4A4A-8F80-BB1938ECC4E9}" destId="{02D1E371-E0BE-4109-AB12-9568AE6EF044}" srcOrd="5" destOrd="0" parTransId="{4E992B64-2AAD-42DA-B9BE-1A071A36A08A}" sibTransId="{6A4FEC54-70B3-4A17-AE2C-356DBB2D0B4C}"/>
    <dgm:cxn modelId="{B334B590-7011-4104-9D51-BB9880B3B917}" srcId="{28D65825-4965-4A4A-8F80-BB1938ECC4E9}" destId="{A580C39C-2DB2-40C2-86BA-805523789C4A}" srcOrd="4" destOrd="0" parTransId="{8889F82A-FCEA-432C-ABCD-04E197FB7AE1}" sibTransId="{1F9F1727-7010-4153-BBEB-43B6152273B7}"/>
    <dgm:cxn modelId="{0EADFAA4-0BE1-4505-8D8E-F28E3318C3A5}" srcId="{28D65825-4965-4A4A-8F80-BB1938ECC4E9}" destId="{05F79A41-3850-44FF-ABEE-5CDE82C4AB5A}" srcOrd="2" destOrd="0" parTransId="{0B331015-654A-454B-A315-C3DC1F637DBB}" sibTransId="{BCE7978C-9256-4CA7-BB06-DAB20C622EB3}"/>
    <dgm:cxn modelId="{6118BCAF-D652-4157-BAB9-AD0F067533FE}" type="presOf" srcId="{D5A6B394-2283-4BA9-97F4-515253BDEA8A}" destId="{D490D9CE-5522-448F-AC2B-9CBF5F0DB34E}" srcOrd="0" destOrd="0" presId="urn:microsoft.com/office/officeart/2005/8/layout/vList2"/>
    <dgm:cxn modelId="{F6E00DB1-F5C9-4C45-A461-9D9061BA2B77}" type="presOf" srcId="{05F79A41-3850-44FF-ABEE-5CDE82C4AB5A}" destId="{B7FF4A32-845A-4DB1-9259-08CDC5C81D19}" srcOrd="0" destOrd="0" presId="urn:microsoft.com/office/officeart/2005/8/layout/vList2"/>
    <dgm:cxn modelId="{27CA1CB9-1AE1-4FA6-87D1-6784278A471B}" type="presOf" srcId="{28D65825-4965-4A4A-8F80-BB1938ECC4E9}" destId="{C950C477-7515-45FC-892E-1DB0680AACE8}" srcOrd="0" destOrd="0" presId="urn:microsoft.com/office/officeart/2005/8/layout/vList2"/>
    <dgm:cxn modelId="{E1DCACD9-2316-475E-B024-2ED003F069F8}" type="presOf" srcId="{4B3DAB07-C4B0-4FED-8309-42CA24E007E7}" destId="{9D802F7A-B593-4BE1-ABBC-1F1749A59C7E}" srcOrd="0" destOrd="0" presId="urn:microsoft.com/office/officeart/2005/8/layout/vList2"/>
    <dgm:cxn modelId="{FE654BE9-A6ED-4891-A567-02B16990DC4B}" type="presOf" srcId="{3C1C80F9-AF9D-4B30-BD5A-DEDA2D5B850F}" destId="{FA5ED1C4-C46E-46FF-86FE-6549498F340D}" srcOrd="0" destOrd="0" presId="urn:microsoft.com/office/officeart/2005/8/layout/vList2"/>
    <dgm:cxn modelId="{80CCD6D4-9CE6-44B6-8CE0-D0C306AEA4B1}" type="presParOf" srcId="{C950C477-7515-45FC-892E-1DB0680AACE8}" destId="{9D802F7A-B593-4BE1-ABBC-1F1749A59C7E}" srcOrd="0" destOrd="0" presId="urn:microsoft.com/office/officeart/2005/8/layout/vList2"/>
    <dgm:cxn modelId="{83324E9C-C3D1-42FF-96EA-5AE14215985D}" type="presParOf" srcId="{C950C477-7515-45FC-892E-1DB0680AACE8}" destId="{9E15A1D6-955D-4CE4-81E7-4FAF38B09946}" srcOrd="1" destOrd="0" presId="urn:microsoft.com/office/officeart/2005/8/layout/vList2"/>
    <dgm:cxn modelId="{FDC85E7C-DC15-4CD1-B650-502F9AE78709}" type="presParOf" srcId="{C950C477-7515-45FC-892E-1DB0680AACE8}" destId="{FA5ED1C4-C46E-46FF-86FE-6549498F340D}" srcOrd="2" destOrd="0" presId="urn:microsoft.com/office/officeart/2005/8/layout/vList2"/>
    <dgm:cxn modelId="{2AF93758-BC80-4764-ACF3-B2AED1E621D5}" type="presParOf" srcId="{C950C477-7515-45FC-892E-1DB0680AACE8}" destId="{2D730EE6-04FE-4838-A457-7BF7DFB1E17C}" srcOrd="3" destOrd="0" presId="urn:microsoft.com/office/officeart/2005/8/layout/vList2"/>
    <dgm:cxn modelId="{8E0BDDA8-2678-46F5-85F6-28242D39C1B2}" type="presParOf" srcId="{C950C477-7515-45FC-892E-1DB0680AACE8}" destId="{B7FF4A32-845A-4DB1-9259-08CDC5C81D19}" srcOrd="4" destOrd="0" presId="urn:microsoft.com/office/officeart/2005/8/layout/vList2"/>
    <dgm:cxn modelId="{B515BF64-605F-4D17-8227-15085795D083}" type="presParOf" srcId="{C950C477-7515-45FC-892E-1DB0680AACE8}" destId="{AC9DBA5D-DCE5-4DC5-A008-FADAB3756727}" srcOrd="5" destOrd="0" presId="urn:microsoft.com/office/officeart/2005/8/layout/vList2"/>
    <dgm:cxn modelId="{3FDE53C0-B905-4221-8024-72937ABDC62E}" type="presParOf" srcId="{C950C477-7515-45FC-892E-1DB0680AACE8}" destId="{47270BC9-1DE8-4A41-B7C0-A410AD179777}" srcOrd="6" destOrd="0" presId="urn:microsoft.com/office/officeart/2005/8/layout/vList2"/>
    <dgm:cxn modelId="{FE14FAB6-0AB9-43D5-8EDF-2499BDE51019}" type="presParOf" srcId="{C950C477-7515-45FC-892E-1DB0680AACE8}" destId="{6D5054EC-973A-4B64-B1F0-517C5A3D8EB6}" srcOrd="7" destOrd="0" presId="urn:microsoft.com/office/officeart/2005/8/layout/vList2"/>
    <dgm:cxn modelId="{625A0D46-CB66-4697-A6B2-D9B796CC1E75}" type="presParOf" srcId="{C950C477-7515-45FC-892E-1DB0680AACE8}" destId="{B039BEFE-B4C1-4969-BCB4-8DD35B6FDAC2}" srcOrd="8" destOrd="0" presId="urn:microsoft.com/office/officeart/2005/8/layout/vList2"/>
    <dgm:cxn modelId="{99294EE7-F339-43C5-A00F-77F87447CABD}" type="presParOf" srcId="{C950C477-7515-45FC-892E-1DB0680AACE8}" destId="{36E51A54-D6C1-4525-97DB-53FB5AED547C}" srcOrd="9" destOrd="0" presId="urn:microsoft.com/office/officeart/2005/8/layout/vList2"/>
    <dgm:cxn modelId="{0376B2B3-16AC-4F89-AD7C-8A06885F2942}" type="presParOf" srcId="{C950C477-7515-45FC-892E-1DB0680AACE8}" destId="{2FA4E54D-D65F-4CD8-958B-EA329123DC93}" srcOrd="10" destOrd="0" presId="urn:microsoft.com/office/officeart/2005/8/layout/vList2"/>
    <dgm:cxn modelId="{0A76D483-B1F9-4C0C-AFD9-5B437D73CDBF}" type="presParOf" srcId="{C950C477-7515-45FC-892E-1DB0680AACE8}" destId="{2BEBDA55-D615-4C5A-916C-BB53D23BD0BC}" srcOrd="11" destOrd="0" presId="urn:microsoft.com/office/officeart/2005/8/layout/vList2"/>
    <dgm:cxn modelId="{3D7E5A43-C111-47E9-B6B0-2200F367DA9E}" type="presParOf" srcId="{C950C477-7515-45FC-892E-1DB0680AACE8}" destId="{D490D9CE-5522-448F-AC2B-9CBF5F0DB34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05CD56-F826-430C-9636-AA6EC8660A7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63F32F5-CD27-40D4-B3E4-0DC7B9124FDA}">
      <dgm:prSet/>
      <dgm:spPr/>
      <dgm:t>
        <a:bodyPr/>
        <a:lstStyle/>
        <a:p>
          <a:r>
            <a:rPr lang="en-US"/>
            <a:t>With Express, can write and use middleware functions, which have access to ALL http requests coming to the server.</a:t>
          </a:r>
        </a:p>
      </dgm:t>
    </dgm:pt>
    <dgm:pt modelId="{67F94DC7-918D-4DC9-B617-8795D8FB52CC}" type="parTrans" cxnId="{1B451831-46BD-4F93-84D2-91918E9555EE}">
      <dgm:prSet/>
      <dgm:spPr/>
      <dgm:t>
        <a:bodyPr/>
        <a:lstStyle/>
        <a:p>
          <a:endParaRPr lang="en-US"/>
        </a:p>
      </dgm:t>
    </dgm:pt>
    <dgm:pt modelId="{FD66995B-D375-4977-8ED6-4323F177E413}" type="sibTrans" cxnId="{1B451831-46BD-4F93-84D2-91918E9555EE}">
      <dgm:prSet/>
      <dgm:spPr/>
      <dgm:t>
        <a:bodyPr/>
        <a:lstStyle/>
        <a:p>
          <a:endParaRPr lang="en-US"/>
        </a:p>
      </dgm:t>
    </dgm:pt>
    <dgm:pt modelId="{A0CA5EE4-4AE8-4A57-BBB7-D7CF02E113E8}">
      <dgm:prSet/>
      <dgm:spPr/>
      <dgm:t>
        <a:bodyPr/>
        <a:lstStyle/>
        <a:p>
          <a:r>
            <a:rPr lang="en-US" dirty="0"/>
            <a:t>These functions can:</a:t>
          </a:r>
        </a:p>
      </dgm:t>
    </dgm:pt>
    <dgm:pt modelId="{183CA2D2-91EE-4F2D-AF83-7473CCC1E14C}" type="parTrans" cxnId="{3314B363-168C-4F73-B3B3-E3D53047E9BF}">
      <dgm:prSet/>
      <dgm:spPr/>
      <dgm:t>
        <a:bodyPr/>
        <a:lstStyle/>
        <a:p>
          <a:endParaRPr lang="en-US"/>
        </a:p>
      </dgm:t>
    </dgm:pt>
    <dgm:pt modelId="{7CA343A2-4245-45B1-B2C2-D07EF9D8A3BB}" type="sibTrans" cxnId="{3314B363-168C-4F73-B3B3-E3D53047E9BF}">
      <dgm:prSet/>
      <dgm:spPr/>
      <dgm:t>
        <a:bodyPr/>
        <a:lstStyle/>
        <a:p>
          <a:endParaRPr lang="en-US"/>
        </a:p>
      </dgm:t>
    </dgm:pt>
    <dgm:pt modelId="{A187E95A-FACD-412B-8EB3-A4F7DD26C76F}">
      <dgm:prSet/>
      <dgm:spPr/>
      <dgm:t>
        <a:bodyPr/>
        <a:lstStyle/>
        <a:p>
          <a:r>
            <a:rPr lang="en-US"/>
            <a:t>Execute any code.</a:t>
          </a:r>
        </a:p>
      </dgm:t>
    </dgm:pt>
    <dgm:pt modelId="{29C34A14-93DC-4C10-9A0C-9045A1D8DED5}" type="parTrans" cxnId="{4ED144F3-9B01-4EF0-829F-3341C83CCE12}">
      <dgm:prSet/>
      <dgm:spPr/>
      <dgm:t>
        <a:bodyPr/>
        <a:lstStyle/>
        <a:p>
          <a:endParaRPr lang="en-US"/>
        </a:p>
      </dgm:t>
    </dgm:pt>
    <dgm:pt modelId="{90F845C8-01B9-4010-9590-05077F64ED25}" type="sibTrans" cxnId="{4ED144F3-9B01-4EF0-829F-3341C83CCE12}">
      <dgm:prSet/>
      <dgm:spPr/>
      <dgm:t>
        <a:bodyPr/>
        <a:lstStyle/>
        <a:p>
          <a:endParaRPr lang="en-US"/>
        </a:p>
      </dgm:t>
    </dgm:pt>
    <dgm:pt modelId="{1304CD4B-8461-41BE-884E-0063DBC20A2B}">
      <dgm:prSet/>
      <dgm:spPr/>
      <dgm:t>
        <a:bodyPr/>
        <a:lstStyle/>
        <a:p>
          <a:r>
            <a:rPr lang="en-US"/>
            <a:t>Make changes to the request and the response objects.</a:t>
          </a:r>
        </a:p>
      </dgm:t>
    </dgm:pt>
    <dgm:pt modelId="{B38CBFD2-55C8-47E5-8DFD-310DDCC2F5EC}" type="parTrans" cxnId="{D311D582-1288-4C65-8325-9ABB00FA585C}">
      <dgm:prSet/>
      <dgm:spPr/>
      <dgm:t>
        <a:bodyPr/>
        <a:lstStyle/>
        <a:p>
          <a:endParaRPr lang="en-US"/>
        </a:p>
      </dgm:t>
    </dgm:pt>
    <dgm:pt modelId="{AB123EBC-3F14-485E-A756-7DD48F986804}" type="sibTrans" cxnId="{D311D582-1288-4C65-8325-9ABB00FA585C}">
      <dgm:prSet/>
      <dgm:spPr/>
      <dgm:t>
        <a:bodyPr/>
        <a:lstStyle/>
        <a:p>
          <a:endParaRPr lang="en-US"/>
        </a:p>
      </dgm:t>
    </dgm:pt>
    <dgm:pt modelId="{02E68986-EA2C-4960-B0E7-5C7A572AE8B0}">
      <dgm:prSet/>
      <dgm:spPr/>
      <dgm:t>
        <a:bodyPr/>
        <a:lstStyle/>
        <a:p>
          <a:r>
            <a:rPr lang="en-US"/>
            <a:t>End the request-response cycle.</a:t>
          </a:r>
        </a:p>
      </dgm:t>
    </dgm:pt>
    <dgm:pt modelId="{A065180D-4011-436C-A663-8D130D97E5EE}" type="parTrans" cxnId="{2B0DD131-761D-401D-89CE-97A7E818FD4D}">
      <dgm:prSet/>
      <dgm:spPr/>
      <dgm:t>
        <a:bodyPr/>
        <a:lstStyle/>
        <a:p>
          <a:endParaRPr lang="en-US"/>
        </a:p>
      </dgm:t>
    </dgm:pt>
    <dgm:pt modelId="{9EA28F18-C34A-42AC-A85B-8D6318483142}" type="sibTrans" cxnId="{2B0DD131-761D-401D-89CE-97A7E818FD4D}">
      <dgm:prSet/>
      <dgm:spPr/>
      <dgm:t>
        <a:bodyPr/>
        <a:lstStyle/>
        <a:p>
          <a:endParaRPr lang="en-US"/>
        </a:p>
      </dgm:t>
    </dgm:pt>
    <dgm:pt modelId="{0F786710-4214-42C7-BE6F-3EF1DE881365}">
      <dgm:prSet/>
      <dgm:spPr/>
      <dgm:t>
        <a:bodyPr/>
        <a:lstStyle/>
        <a:p>
          <a:r>
            <a:rPr lang="en-US"/>
            <a:t>Call the next middleware function in the stack</a:t>
          </a:r>
        </a:p>
      </dgm:t>
    </dgm:pt>
    <dgm:pt modelId="{C67538DA-9B8B-4BAD-A278-363F780A6BA5}" type="parTrans" cxnId="{F77C98D2-ED85-4769-B037-E25E1D22029A}">
      <dgm:prSet/>
      <dgm:spPr/>
      <dgm:t>
        <a:bodyPr/>
        <a:lstStyle/>
        <a:p>
          <a:endParaRPr lang="en-US"/>
        </a:p>
      </dgm:t>
    </dgm:pt>
    <dgm:pt modelId="{1B6DE0EB-8BE6-42F0-8D25-E2D1C643CC55}" type="sibTrans" cxnId="{F77C98D2-ED85-4769-B037-E25E1D22029A}">
      <dgm:prSet/>
      <dgm:spPr/>
      <dgm:t>
        <a:bodyPr/>
        <a:lstStyle/>
        <a:p>
          <a:endParaRPr lang="en-US"/>
        </a:p>
      </dgm:t>
    </dgm:pt>
    <dgm:pt modelId="{1F350D91-3340-47B0-8735-97042BFC4EFC}" type="pres">
      <dgm:prSet presAssocID="{A605CD56-F826-430C-9636-AA6EC8660A76}" presName="root" presStyleCnt="0">
        <dgm:presLayoutVars>
          <dgm:dir/>
          <dgm:resizeHandles val="exact"/>
        </dgm:presLayoutVars>
      </dgm:prSet>
      <dgm:spPr/>
    </dgm:pt>
    <dgm:pt modelId="{2764E157-D8CD-441A-A875-3523D51B632C}" type="pres">
      <dgm:prSet presAssocID="{C63F32F5-CD27-40D4-B3E4-0DC7B9124FDA}" presName="compNode" presStyleCnt="0"/>
      <dgm:spPr/>
    </dgm:pt>
    <dgm:pt modelId="{798160AA-6450-428F-9DDD-C53D97E0C78A}" type="pres">
      <dgm:prSet presAssocID="{C63F32F5-CD27-40D4-B3E4-0DC7B9124FDA}" presName="bgRect" presStyleLbl="bgShp" presStyleIdx="0" presStyleCnt="6"/>
      <dgm:spPr/>
    </dgm:pt>
    <dgm:pt modelId="{7F5EC6C3-4C80-41CB-981B-334269F5048F}" type="pres">
      <dgm:prSet presAssocID="{C63F32F5-CD27-40D4-B3E4-0DC7B9124FD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7169382-A5A8-4EB1-AC3D-87930360FA35}" type="pres">
      <dgm:prSet presAssocID="{C63F32F5-CD27-40D4-B3E4-0DC7B9124FDA}" presName="spaceRect" presStyleCnt="0"/>
      <dgm:spPr/>
    </dgm:pt>
    <dgm:pt modelId="{39CAC7F8-B4E9-4296-8E6E-04FDF49B2414}" type="pres">
      <dgm:prSet presAssocID="{C63F32F5-CD27-40D4-B3E4-0DC7B9124FDA}" presName="parTx" presStyleLbl="revTx" presStyleIdx="0" presStyleCnt="6">
        <dgm:presLayoutVars>
          <dgm:chMax val="0"/>
          <dgm:chPref val="0"/>
        </dgm:presLayoutVars>
      </dgm:prSet>
      <dgm:spPr/>
    </dgm:pt>
    <dgm:pt modelId="{4071C95F-FE74-499F-912A-364D2E7A7B88}" type="pres">
      <dgm:prSet presAssocID="{FD66995B-D375-4977-8ED6-4323F177E413}" presName="sibTrans" presStyleCnt="0"/>
      <dgm:spPr/>
    </dgm:pt>
    <dgm:pt modelId="{2BC83D77-B0B2-40A6-8454-3A6E319DC67F}" type="pres">
      <dgm:prSet presAssocID="{A0CA5EE4-4AE8-4A57-BBB7-D7CF02E113E8}" presName="compNode" presStyleCnt="0"/>
      <dgm:spPr/>
    </dgm:pt>
    <dgm:pt modelId="{BEB06983-B693-44F3-A851-19D83CFB3A0A}" type="pres">
      <dgm:prSet presAssocID="{A0CA5EE4-4AE8-4A57-BBB7-D7CF02E113E8}" presName="bgRect" presStyleLbl="bgShp" presStyleIdx="1" presStyleCnt="6"/>
      <dgm:spPr/>
    </dgm:pt>
    <dgm:pt modelId="{313C49B5-4F80-48CB-B43C-4A4935197014}" type="pres">
      <dgm:prSet presAssocID="{A0CA5EE4-4AE8-4A57-BBB7-D7CF02E113E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9E5E7CF-02A0-44CF-9F8D-A1372E96204C}" type="pres">
      <dgm:prSet presAssocID="{A0CA5EE4-4AE8-4A57-BBB7-D7CF02E113E8}" presName="spaceRect" presStyleCnt="0"/>
      <dgm:spPr/>
    </dgm:pt>
    <dgm:pt modelId="{678C920E-5CA4-43DB-A0D0-5D0B297AC651}" type="pres">
      <dgm:prSet presAssocID="{A0CA5EE4-4AE8-4A57-BBB7-D7CF02E113E8}" presName="parTx" presStyleLbl="revTx" presStyleIdx="1" presStyleCnt="6">
        <dgm:presLayoutVars>
          <dgm:chMax val="0"/>
          <dgm:chPref val="0"/>
        </dgm:presLayoutVars>
      </dgm:prSet>
      <dgm:spPr/>
    </dgm:pt>
    <dgm:pt modelId="{72380123-FB88-403E-ADFA-C438F4E826B0}" type="pres">
      <dgm:prSet presAssocID="{7CA343A2-4245-45B1-B2C2-D07EF9D8A3BB}" presName="sibTrans" presStyleCnt="0"/>
      <dgm:spPr/>
    </dgm:pt>
    <dgm:pt modelId="{EDD71BD6-679B-4506-A1FB-8B64859B575B}" type="pres">
      <dgm:prSet presAssocID="{A187E95A-FACD-412B-8EB3-A4F7DD26C76F}" presName="compNode" presStyleCnt="0"/>
      <dgm:spPr/>
    </dgm:pt>
    <dgm:pt modelId="{04BE2E52-1FD3-4CDB-AED9-6B6D12F268B3}" type="pres">
      <dgm:prSet presAssocID="{A187E95A-FACD-412B-8EB3-A4F7DD26C76F}" presName="bgRect" presStyleLbl="bgShp" presStyleIdx="2" presStyleCnt="6"/>
      <dgm:spPr/>
    </dgm:pt>
    <dgm:pt modelId="{A6A9BF6A-2946-4B54-9572-D337956FE1D5}" type="pres">
      <dgm:prSet presAssocID="{A187E95A-FACD-412B-8EB3-A4F7DD26C76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91170B3-7E34-4388-BF85-0C5A7344605A}" type="pres">
      <dgm:prSet presAssocID="{A187E95A-FACD-412B-8EB3-A4F7DD26C76F}" presName="spaceRect" presStyleCnt="0"/>
      <dgm:spPr/>
    </dgm:pt>
    <dgm:pt modelId="{3C5B5707-A355-4B3E-8CCD-3CB5D8927F3D}" type="pres">
      <dgm:prSet presAssocID="{A187E95A-FACD-412B-8EB3-A4F7DD26C76F}" presName="parTx" presStyleLbl="revTx" presStyleIdx="2" presStyleCnt="6">
        <dgm:presLayoutVars>
          <dgm:chMax val="0"/>
          <dgm:chPref val="0"/>
        </dgm:presLayoutVars>
      </dgm:prSet>
      <dgm:spPr/>
    </dgm:pt>
    <dgm:pt modelId="{F39B594B-AFD9-4ED0-AB3A-ED44D0249CE1}" type="pres">
      <dgm:prSet presAssocID="{90F845C8-01B9-4010-9590-05077F64ED25}" presName="sibTrans" presStyleCnt="0"/>
      <dgm:spPr/>
    </dgm:pt>
    <dgm:pt modelId="{E12E508C-FC46-450E-A17F-2E859C6F6C03}" type="pres">
      <dgm:prSet presAssocID="{1304CD4B-8461-41BE-884E-0063DBC20A2B}" presName="compNode" presStyleCnt="0"/>
      <dgm:spPr/>
    </dgm:pt>
    <dgm:pt modelId="{5945874F-5765-43F5-A94B-A943E4BD2515}" type="pres">
      <dgm:prSet presAssocID="{1304CD4B-8461-41BE-884E-0063DBC20A2B}" presName="bgRect" presStyleLbl="bgShp" presStyleIdx="3" presStyleCnt="6"/>
      <dgm:spPr/>
    </dgm:pt>
    <dgm:pt modelId="{E884794D-A49E-4BCD-9E82-ED44588D360E}" type="pres">
      <dgm:prSet presAssocID="{1304CD4B-8461-41BE-884E-0063DBC20A2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2F15EEA-4F72-45C0-A48D-B398B4816A8E}" type="pres">
      <dgm:prSet presAssocID="{1304CD4B-8461-41BE-884E-0063DBC20A2B}" presName="spaceRect" presStyleCnt="0"/>
      <dgm:spPr/>
    </dgm:pt>
    <dgm:pt modelId="{4F38936B-D390-4A15-8156-5685FD20D9C6}" type="pres">
      <dgm:prSet presAssocID="{1304CD4B-8461-41BE-884E-0063DBC20A2B}" presName="parTx" presStyleLbl="revTx" presStyleIdx="3" presStyleCnt="6">
        <dgm:presLayoutVars>
          <dgm:chMax val="0"/>
          <dgm:chPref val="0"/>
        </dgm:presLayoutVars>
      </dgm:prSet>
      <dgm:spPr/>
    </dgm:pt>
    <dgm:pt modelId="{9679E7D2-53EB-416A-9BA2-EC0C1305B9F7}" type="pres">
      <dgm:prSet presAssocID="{AB123EBC-3F14-485E-A756-7DD48F986804}" presName="sibTrans" presStyleCnt="0"/>
      <dgm:spPr/>
    </dgm:pt>
    <dgm:pt modelId="{A39E3E76-3822-4B06-B784-CDB6A327B5B8}" type="pres">
      <dgm:prSet presAssocID="{02E68986-EA2C-4960-B0E7-5C7A572AE8B0}" presName="compNode" presStyleCnt="0"/>
      <dgm:spPr/>
    </dgm:pt>
    <dgm:pt modelId="{112AB8D7-5F85-49E1-A237-34519F35DF45}" type="pres">
      <dgm:prSet presAssocID="{02E68986-EA2C-4960-B0E7-5C7A572AE8B0}" presName="bgRect" presStyleLbl="bgShp" presStyleIdx="4" presStyleCnt="6"/>
      <dgm:spPr/>
    </dgm:pt>
    <dgm:pt modelId="{06F35EAC-7936-4CCD-8399-5AF4AF846D69}" type="pres">
      <dgm:prSet presAssocID="{02E68986-EA2C-4960-B0E7-5C7A572AE8B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CA3A4CD-4EDA-40B7-8CA3-2EDF1CC20F96}" type="pres">
      <dgm:prSet presAssocID="{02E68986-EA2C-4960-B0E7-5C7A572AE8B0}" presName="spaceRect" presStyleCnt="0"/>
      <dgm:spPr/>
    </dgm:pt>
    <dgm:pt modelId="{DDD34848-B53A-42E0-9513-3DB8DA054253}" type="pres">
      <dgm:prSet presAssocID="{02E68986-EA2C-4960-B0E7-5C7A572AE8B0}" presName="parTx" presStyleLbl="revTx" presStyleIdx="4" presStyleCnt="6">
        <dgm:presLayoutVars>
          <dgm:chMax val="0"/>
          <dgm:chPref val="0"/>
        </dgm:presLayoutVars>
      </dgm:prSet>
      <dgm:spPr/>
    </dgm:pt>
    <dgm:pt modelId="{053F7CC3-BF17-4E10-AF6D-F2B56873AA8A}" type="pres">
      <dgm:prSet presAssocID="{9EA28F18-C34A-42AC-A85B-8D6318483142}" presName="sibTrans" presStyleCnt="0"/>
      <dgm:spPr/>
    </dgm:pt>
    <dgm:pt modelId="{4E0846FB-10B5-4319-902A-D52C5CABBF1D}" type="pres">
      <dgm:prSet presAssocID="{0F786710-4214-42C7-BE6F-3EF1DE881365}" presName="compNode" presStyleCnt="0"/>
      <dgm:spPr/>
    </dgm:pt>
    <dgm:pt modelId="{F60DEC43-0F1E-41A9-A984-1F4B2A210639}" type="pres">
      <dgm:prSet presAssocID="{0F786710-4214-42C7-BE6F-3EF1DE881365}" presName="bgRect" presStyleLbl="bgShp" presStyleIdx="5" presStyleCnt="6"/>
      <dgm:spPr/>
    </dgm:pt>
    <dgm:pt modelId="{8BE9A9A6-44CC-46C6-8575-E0DBB1C8D80E}" type="pres">
      <dgm:prSet presAssocID="{0F786710-4214-42C7-BE6F-3EF1DE88136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A4484D2-7EC1-471A-8A27-23C8A9393136}" type="pres">
      <dgm:prSet presAssocID="{0F786710-4214-42C7-BE6F-3EF1DE881365}" presName="spaceRect" presStyleCnt="0"/>
      <dgm:spPr/>
    </dgm:pt>
    <dgm:pt modelId="{E788FB1F-710C-4A92-B186-7E14630CBA98}" type="pres">
      <dgm:prSet presAssocID="{0F786710-4214-42C7-BE6F-3EF1DE88136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B451831-46BD-4F93-84D2-91918E9555EE}" srcId="{A605CD56-F826-430C-9636-AA6EC8660A76}" destId="{C63F32F5-CD27-40D4-B3E4-0DC7B9124FDA}" srcOrd="0" destOrd="0" parTransId="{67F94DC7-918D-4DC9-B617-8795D8FB52CC}" sibTransId="{FD66995B-D375-4977-8ED6-4323F177E413}"/>
    <dgm:cxn modelId="{2B0DD131-761D-401D-89CE-97A7E818FD4D}" srcId="{A605CD56-F826-430C-9636-AA6EC8660A76}" destId="{02E68986-EA2C-4960-B0E7-5C7A572AE8B0}" srcOrd="4" destOrd="0" parTransId="{A065180D-4011-436C-A663-8D130D97E5EE}" sibTransId="{9EA28F18-C34A-42AC-A85B-8D6318483142}"/>
    <dgm:cxn modelId="{3314B363-168C-4F73-B3B3-E3D53047E9BF}" srcId="{A605CD56-F826-430C-9636-AA6EC8660A76}" destId="{A0CA5EE4-4AE8-4A57-BBB7-D7CF02E113E8}" srcOrd="1" destOrd="0" parTransId="{183CA2D2-91EE-4F2D-AF83-7473CCC1E14C}" sibTransId="{7CA343A2-4245-45B1-B2C2-D07EF9D8A3BB}"/>
    <dgm:cxn modelId="{40F48577-D005-4349-A147-C91BBA33C045}" type="presOf" srcId="{0F786710-4214-42C7-BE6F-3EF1DE881365}" destId="{E788FB1F-710C-4A92-B186-7E14630CBA98}" srcOrd="0" destOrd="0" presId="urn:microsoft.com/office/officeart/2018/2/layout/IconVerticalSolidList"/>
    <dgm:cxn modelId="{D311D582-1288-4C65-8325-9ABB00FA585C}" srcId="{A605CD56-F826-430C-9636-AA6EC8660A76}" destId="{1304CD4B-8461-41BE-884E-0063DBC20A2B}" srcOrd="3" destOrd="0" parTransId="{B38CBFD2-55C8-47E5-8DFD-310DDCC2F5EC}" sibTransId="{AB123EBC-3F14-485E-A756-7DD48F986804}"/>
    <dgm:cxn modelId="{5921848A-E411-4F1C-893D-298760F34D55}" type="presOf" srcId="{A605CD56-F826-430C-9636-AA6EC8660A76}" destId="{1F350D91-3340-47B0-8735-97042BFC4EFC}" srcOrd="0" destOrd="0" presId="urn:microsoft.com/office/officeart/2018/2/layout/IconVerticalSolidList"/>
    <dgm:cxn modelId="{7EDF6EAA-2170-46B1-AC31-3DF5A8432182}" type="presOf" srcId="{C63F32F5-CD27-40D4-B3E4-0DC7B9124FDA}" destId="{39CAC7F8-B4E9-4296-8E6E-04FDF49B2414}" srcOrd="0" destOrd="0" presId="urn:microsoft.com/office/officeart/2018/2/layout/IconVerticalSolidList"/>
    <dgm:cxn modelId="{F95B8ACC-643D-4925-8D24-FBE10224B377}" type="presOf" srcId="{A0CA5EE4-4AE8-4A57-BBB7-D7CF02E113E8}" destId="{678C920E-5CA4-43DB-A0D0-5D0B297AC651}" srcOrd="0" destOrd="0" presId="urn:microsoft.com/office/officeart/2018/2/layout/IconVerticalSolidList"/>
    <dgm:cxn modelId="{F77C98D2-ED85-4769-B037-E25E1D22029A}" srcId="{A605CD56-F826-430C-9636-AA6EC8660A76}" destId="{0F786710-4214-42C7-BE6F-3EF1DE881365}" srcOrd="5" destOrd="0" parTransId="{C67538DA-9B8B-4BAD-A278-363F780A6BA5}" sibTransId="{1B6DE0EB-8BE6-42F0-8D25-E2D1C643CC55}"/>
    <dgm:cxn modelId="{458635D6-BF02-4A01-887A-00CA2ED91EBC}" type="presOf" srcId="{1304CD4B-8461-41BE-884E-0063DBC20A2B}" destId="{4F38936B-D390-4A15-8156-5685FD20D9C6}" srcOrd="0" destOrd="0" presId="urn:microsoft.com/office/officeart/2018/2/layout/IconVerticalSolidList"/>
    <dgm:cxn modelId="{D9A9A2EA-DA49-47FC-B729-2AFB4A4B37A9}" type="presOf" srcId="{A187E95A-FACD-412B-8EB3-A4F7DD26C76F}" destId="{3C5B5707-A355-4B3E-8CCD-3CB5D8927F3D}" srcOrd="0" destOrd="0" presId="urn:microsoft.com/office/officeart/2018/2/layout/IconVerticalSolidList"/>
    <dgm:cxn modelId="{4ED144F3-9B01-4EF0-829F-3341C83CCE12}" srcId="{A605CD56-F826-430C-9636-AA6EC8660A76}" destId="{A187E95A-FACD-412B-8EB3-A4F7DD26C76F}" srcOrd="2" destOrd="0" parTransId="{29C34A14-93DC-4C10-9A0C-9045A1D8DED5}" sibTransId="{90F845C8-01B9-4010-9590-05077F64ED25}"/>
    <dgm:cxn modelId="{E01B68FB-6F36-48A6-ACEB-71762717EF18}" type="presOf" srcId="{02E68986-EA2C-4960-B0E7-5C7A572AE8B0}" destId="{DDD34848-B53A-42E0-9513-3DB8DA054253}" srcOrd="0" destOrd="0" presId="urn:microsoft.com/office/officeart/2018/2/layout/IconVerticalSolidList"/>
    <dgm:cxn modelId="{1AFA067E-C941-4FEC-BC0C-57F4BCB89F28}" type="presParOf" srcId="{1F350D91-3340-47B0-8735-97042BFC4EFC}" destId="{2764E157-D8CD-441A-A875-3523D51B632C}" srcOrd="0" destOrd="0" presId="urn:microsoft.com/office/officeart/2018/2/layout/IconVerticalSolidList"/>
    <dgm:cxn modelId="{20DCC241-E398-4D4A-9AF6-3B1C94DB5EF0}" type="presParOf" srcId="{2764E157-D8CD-441A-A875-3523D51B632C}" destId="{798160AA-6450-428F-9DDD-C53D97E0C78A}" srcOrd="0" destOrd="0" presId="urn:microsoft.com/office/officeart/2018/2/layout/IconVerticalSolidList"/>
    <dgm:cxn modelId="{AD71D583-220B-4A00-8C76-A1BBB9BF3F8E}" type="presParOf" srcId="{2764E157-D8CD-441A-A875-3523D51B632C}" destId="{7F5EC6C3-4C80-41CB-981B-334269F5048F}" srcOrd="1" destOrd="0" presId="urn:microsoft.com/office/officeart/2018/2/layout/IconVerticalSolidList"/>
    <dgm:cxn modelId="{B78FBB97-FA64-4B71-BC70-EE153787F80E}" type="presParOf" srcId="{2764E157-D8CD-441A-A875-3523D51B632C}" destId="{F7169382-A5A8-4EB1-AC3D-87930360FA35}" srcOrd="2" destOrd="0" presId="urn:microsoft.com/office/officeart/2018/2/layout/IconVerticalSolidList"/>
    <dgm:cxn modelId="{6BA63B0E-D2C9-4E50-8D3A-9E801029132E}" type="presParOf" srcId="{2764E157-D8CD-441A-A875-3523D51B632C}" destId="{39CAC7F8-B4E9-4296-8E6E-04FDF49B2414}" srcOrd="3" destOrd="0" presId="urn:microsoft.com/office/officeart/2018/2/layout/IconVerticalSolidList"/>
    <dgm:cxn modelId="{A306FE68-758C-4931-B9C0-74750FBFBD5C}" type="presParOf" srcId="{1F350D91-3340-47B0-8735-97042BFC4EFC}" destId="{4071C95F-FE74-499F-912A-364D2E7A7B88}" srcOrd="1" destOrd="0" presId="urn:microsoft.com/office/officeart/2018/2/layout/IconVerticalSolidList"/>
    <dgm:cxn modelId="{CA825F56-36E3-44CD-B3E8-0880A19D7914}" type="presParOf" srcId="{1F350D91-3340-47B0-8735-97042BFC4EFC}" destId="{2BC83D77-B0B2-40A6-8454-3A6E319DC67F}" srcOrd="2" destOrd="0" presId="urn:microsoft.com/office/officeart/2018/2/layout/IconVerticalSolidList"/>
    <dgm:cxn modelId="{F7F69045-362E-4CD6-8808-6E1E7127B9DE}" type="presParOf" srcId="{2BC83D77-B0B2-40A6-8454-3A6E319DC67F}" destId="{BEB06983-B693-44F3-A851-19D83CFB3A0A}" srcOrd="0" destOrd="0" presId="urn:microsoft.com/office/officeart/2018/2/layout/IconVerticalSolidList"/>
    <dgm:cxn modelId="{36B805C1-D054-4A7A-8EBA-B58927EC5AEC}" type="presParOf" srcId="{2BC83D77-B0B2-40A6-8454-3A6E319DC67F}" destId="{313C49B5-4F80-48CB-B43C-4A4935197014}" srcOrd="1" destOrd="0" presId="urn:microsoft.com/office/officeart/2018/2/layout/IconVerticalSolidList"/>
    <dgm:cxn modelId="{0A12FD37-3DA0-43FE-B246-072EDE79B661}" type="presParOf" srcId="{2BC83D77-B0B2-40A6-8454-3A6E319DC67F}" destId="{69E5E7CF-02A0-44CF-9F8D-A1372E96204C}" srcOrd="2" destOrd="0" presId="urn:microsoft.com/office/officeart/2018/2/layout/IconVerticalSolidList"/>
    <dgm:cxn modelId="{03AB067B-A2BD-480B-8042-6608941BEFE1}" type="presParOf" srcId="{2BC83D77-B0B2-40A6-8454-3A6E319DC67F}" destId="{678C920E-5CA4-43DB-A0D0-5D0B297AC651}" srcOrd="3" destOrd="0" presId="urn:microsoft.com/office/officeart/2018/2/layout/IconVerticalSolidList"/>
    <dgm:cxn modelId="{82EE5739-EC2A-4F31-AE53-89CFA737A66D}" type="presParOf" srcId="{1F350D91-3340-47B0-8735-97042BFC4EFC}" destId="{72380123-FB88-403E-ADFA-C438F4E826B0}" srcOrd="3" destOrd="0" presId="urn:microsoft.com/office/officeart/2018/2/layout/IconVerticalSolidList"/>
    <dgm:cxn modelId="{37369531-95CE-4866-8988-6ADA9C677335}" type="presParOf" srcId="{1F350D91-3340-47B0-8735-97042BFC4EFC}" destId="{EDD71BD6-679B-4506-A1FB-8B64859B575B}" srcOrd="4" destOrd="0" presId="urn:microsoft.com/office/officeart/2018/2/layout/IconVerticalSolidList"/>
    <dgm:cxn modelId="{4DA17A22-1C02-42F1-AD05-443E5711A471}" type="presParOf" srcId="{EDD71BD6-679B-4506-A1FB-8B64859B575B}" destId="{04BE2E52-1FD3-4CDB-AED9-6B6D12F268B3}" srcOrd="0" destOrd="0" presId="urn:microsoft.com/office/officeart/2018/2/layout/IconVerticalSolidList"/>
    <dgm:cxn modelId="{FD2BD6C5-E63E-4070-9A95-4F96D4192090}" type="presParOf" srcId="{EDD71BD6-679B-4506-A1FB-8B64859B575B}" destId="{A6A9BF6A-2946-4B54-9572-D337956FE1D5}" srcOrd="1" destOrd="0" presId="urn:microsoft.com/office/officeart/2018/2/layout/IconVerticalSolidList"/>
    <dgm:cxn modelId="{02892CEB-1016-4CC0-800A-0665DF777DF3}" type="presParOf" srcId="{EDD71BD6-679B-4506-A1FB-8B64859B575B}" destId="{091170B3-7E34-4388-BF85-0C5A7344605A}" srcOrd="2" destOrd="0" presId="urn:microsoft.com/office/officeart/2018/2/layout/IconVerticalSolidList"/>
    <dgm:cxn modelId="{E9E9B74E-CC02-4695-9711-4163CE9827A9}" type="presParOf" srcId="{EDD71BD6-679B-4506-A1FB-8B64859B575B}" destId="{3C5B5707-A355-4B3E-8CCD-3CB5D8927F3D}" srcOrd="3" destOrd="0" presId="urn:microsoft.com/office/officeart/2018/2/layout/IconVerticalSolidList"/>
    <dgm:cxn modelId="{85C9DC8E-1E80-4ABD-A70E-C3E33087F8D6}" type="presParOf" srcId="{1F350D91-3340-47B0-8735-97042BFC4EFC}" destId="{F39B594B-AFD9-4ED0-AB3A-ED44D0249CE1}" srcOrd="5" destOrd="0" presId="urn:microsoft.com/office/officeart/2018/2/layout/IconVerticalSolidList"/>
    <dgm:cxn modelId="{60DE905B-6FCA-41D9-BCF4-2309357B01B3}" type="presParOf" srcId="{1F350D91-3340-47B0-8735-97042BFC4EFC}" destId="{E12E508C-FC46-450E-A17F-2E859C6F6C03}" srcOrd="6" destOrd="0" presId="urn:microsoft.com/office/officeart/2018/2/layout/IconVerticalSolidList"/>
    <dgm:cxn modelId="{9D41BB6C-FB2B-46BD-8E5B-34F5A4812F5D}" type="presParOf" srcId="{E12E508C-FC46-450E-A17F-2E859C6F6C03}" destId="{5945874F-5765-43F5-A94B-A943E4BD2515}" srcOrd="0" destOrd="0" presId="urn:microsoft.com/office/officeart/2018/2/layout/IconVerticalSolidList"/>
    <dgm:cxn modelId="{9B020934-6BCD-4BF5-8FF6-725AB52EF8CA}" type="presParOf" srcId="{E12E508C-FC46-450E-A17F-2E859C6F6C03}" destId="{E884794D-A49E-4BCD-9E82-ED44588D360E}" srcOrd="1" destOrd="0" presId="urn:microsoft.com/office/officeart/2018/2/layout/IconVerticalSolidList"/>
    <dgm:cxn modelId="{0ED62315-E34C-40F4-BDF4-1088AF0418D3}" type="presParOf" srcId="{E12E508C-FC46-450E-A17F-2E859C6F6C03}" destId="{12F15EEA-4F72-45C0-A48D-B398B4816A8E}" srcOrd="2" destOrd="0" presId="urn:microsoft.com/office/officeart/2018/2/layout/IconVerticalSolidList"/>
    <dgm:cxn modelId="{8FEA0315-B639-42FF-86E5-8E9F14D9BB39}" type="presParOf" srcId="{E12E508C-FC46-450E-A17F-2E859C6F6C03}" destId="{4F38936B-D390-4A15-8156-5685FD20D9C6}" srcOrd="3" destOrd="0" presId="urn:microsoft.com/office/officeart/2018/2/layout/IconVerticalSolidList"/>
    <dgm:cxn modelId="{5A6FB59C-6B2B-4CC3-964A-E23CCEDBD90F}" type="presParOf" srcId="{1F350D91-3340-47B0-8735-97042BFC4EFC}" destId="{9679E7D2-53EB-416A-9BA2-EC0C1305B9F7}" srcOrd="7" destOrd="0" presId="urn:microsoft.com/office/officeart/2018/2/layout/IconVerticalSolidList"/>
    <dgm:cxn modelId="{3248472E-9E60-45F9-8CAB-6022237FDF79}" type="presParOf" srcId="{1F350D91-3340-47B0-8735-97042BFC4EFC}" destId="{A39E3E76-3822-4B06-B784-CDB6A327B5B8}" srcOrd="8" destOrd="0" presId="urn:microsoft.com/office/officeart/2018/2/layout/IconVerticalSolidList"/>
    <dgm:cxn modelId="{C5D442EC-CA0F-41AE-9B2C-97FB144C60EC}" type="presParOf" srcId="{A39E3E76-3822-4B06-B784-CDB6A327B5B8}" destId="{112AB8D7-5F85-49E1-A237-34519F35DF45}" srcOrd="0" destOrd="0" presId="urn:microsoft.com/office/officeart/2018/2/layout/IconVerticalSolidList"/>
    <dgm:cxn modelId="{F1A97FBF-8DA4-4D0A-8F26-764DE395023D}" type="presParOf" srcId="{A39E3E76-3822-4B06-B784-CDB6A327B5B8}" destId="{06F35EAC-7936-4CCD-8399-5AF4AF846D69}" srcOrd="1" destOrd="0" presId="urn:microsoft.com/office/officeart/2018/2/layout/IconVerticalSolidList"/>
    <dgm:cxn modelId="{AAA0F352-FB90-4514-A6EF-DC9B4C1B628B}" type="presParOf" srcId="{A39E3E76-3822-4B06-B784-CDB6A327B5B8}" destId="{4CA3A4CD-4EDA-40B7-8CA3-2EDF1CC20F96}" srcOrd="2" destOrd="0" presId="urn:microsoft.com/office/officeart/2018/2/layout/IconVerticalSolidList"/>
    <dgm:cxn modelId="{983C7AE4-443C-4F41-B4C1-D37B39AC09F0}" type="presParOf" srcId="{A39E3E76-3822-4B06-B784-CDB6A327B5B8}" destId="{DDD34848-B53A-42E0-9513-3DB8DA054253}" srcOrd="3" destOrd="0" presId="urn:microsoft.com/office/officeart/2018/2/layout/IconVerticalSolidList"/>
    <dgm:cxn modelId="{F5E00F7C-2D0A-446B-A0C0-FD088AB9C85F}" type="presParOf" srcId="{1F350D91-3340-47B0-8735-97042BFC4EFC}" destId="{053F7CC3-BF17-4E10-AF6D-F2B56873AA8A}" srcOrd="9" destOrd="0" presId="urn:microsoft.com/office/officeart/2018/2/layout/IconVerticalSolidList"/>
    <dgm:cxn modelId="{097EB53B-3BE3-4C7F-AF0E-1CCF148A7FEC}" type="presParOf" srcId="{1F350D91-3340-47B0-8735-97042BFC4EFC}" destId="{4E0846FB-10B5-4319-902A-D52C5CABBF1D}" srcOrd="10" destOrd="0" presId="urn:microsoft.com/office/officeart/2018/2/layout/IconVerticalSolidList"/>
    <dgm:cxn modelId="{4E43B0A4-8DC1-4184-AB47-9A9296303302}" type="presParOf" srcId="{4E0846FB-10B5-4319-902A-D52C5CABBF1D}" destId="{F60DEC43-0F1E-41A9-A984-1F4B2A210639}" srcOrd="0" destOrd="0" presId="urn:microsoft.com/office/officeart/2018/2/layout/IconVerticalSolidList"/>
    <dgm:cxn modelId="{0E34807C-DE1E-47E5-85DA-8DBC89FAE426}" type="presParOf" srcId="{4E0846FB-10B5-4319-902A-D52C5CABBF1D}" destId="{8BE9A9A6-44CC-46C6-8575-E0DBB1C8D80E}" srcOrd="1" destOrd="0" presId="urn:microsoft.com/office/officeart/2018/2/layout/IconVerticalSolidList"/>
    <dgm:cxn modelId="{C68D01B5-52F8-4B31-8E5E-6381F641FADD}" type="presParOf" srcId="{4E0846FB-10B5-4319-902A-D52C5CABBF1D}" destId="{CA4484D2-7EC1-471A-8A27-23C8A9393136}" srcOrd="2" destOrd="0" presId="urn:microsoft.com/office/officeart/2018/2/layout/IconVerticalSolidList"/>
    <dgm:cxn modelId="{3F219D2C-6F1F-4E1D-9C50-FA62B9B1FD44}" type="presParOf" srcId="{4E0846FB-10B5-4319-902A-D52C5CABBF1D}" destId="{E788FB1F-710C-4A92-B186-7E14630CBA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D3A1C1-1CCD-435B-A3AC-464136CDD5E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83A6068-ED01-41DB-9429-CC5B8DE5E976}">
      <dgm:prSet/>
      <dgm:spPr/>
      <dgm:t>
        <a:bodyPr/>
        <a:lstStyle/>
        <a:p>
          <a:r>
            <a:rPr lang="en-US"/>
            <a:t>To define a middleware function, call app.use() and pass it a function.</a:t>
          </a:r>
        </a:p>
      </dgm:t>
    </dgm:pt>
    <dgm:pt modelId="{AA409A0A-355E-4AB3-8695-D57DF607E4FD}" type="parTrans" cxnId="{2E88707D-389B-4864-970A-E69A18078F7E}">
      <dgm:prSet/>
      <dgm:spPr/>
      <dgm:t>
        <a:bodyPr/>
        <a:lstStyle/>
        <a:p>
          <a:endParaRPr lang="en-US"/>
        </a:p>
      </dgm:t>
    </dgm:pt>
    <dgm:pt modelId="{28D8DF23-F622-4EBD-8C6B-29E04A205D7B}" type="sibTrans" cxnId="{2E88707D-389B-4864-970A-E69A18078F7E}">
      <dgm:prSet/>
      <dgm:spPr/>
      <dgm:t>
        <a:bodyPr/>
        <a:lstStyle/>
        <a:p>
          <a:endParaRPr lang="en-US"/>
        </a:p>
      </dgm:t>
    </dgm:pt>
    <dgm:pt modelId="{A117C979-A9FB-4C34-AEC4-5384B86D2B07}">
      <dgm:prSet/>
      <dgm:spPr/>
      <dgm:t>
        <a:bodyPr/>
        <a:lstStyle/>
        <a:p>
          <a:r>
            <a:rPr lang="en-US"/>
            <a:t>middleware function to print the current time in the console during every request</a:t>
          </a:r>
        </a:p>
      </dgm:t>
    </dgm:pt>
    <dgm:pt modelId="{783262F0-CF89-4315-A4D5-62D970C91606}" type="parTrans" cxnId="{F3EEA1FA-74D3-4E4B-B391-0FA7D6D5627B}">
      <dgm:prSet/>
      <dgm:spPr/>
      <dgm:t>
        <a:bodyPr/>
        <a:lstStyle/>
        <a:p>
          <a:endParaRPr lang="en-US"/>
        </a:p>
      </dgm:t>
    </dgm:pt>
    <dgm:pt modelId="{90BE8541-F5FE-4D7A-BFC3-977649674F14}" type="sibTrans" cxnId="{F3EEA1FA-74D3-4E4B-B391-0FA7D6D5627B}">
      <dgm:prSet/>
      <dgm:spPr/>
      <dgm:t>
        <a:bodyPr/>
        <a:lstStyle/>
        <a:p>
          <a:endParaRPr lang="en-US"/>
        </a:p>
      </dgm:t>
    </dgm:pt>
    <dgm:pt modelId="{A31F11A0-143F-4AA3-91F5-76D0263B247A}">
      <dgm:prSet/>
      <dgm:spPr/>
      <dgm:t>
        <a:bodyPr/>
        <a:lstStyle/>
        <a:p>
          <a:r>
            <a:rPr lang="en-US"/>
            <a:t>next() call tells the middleware to go to the next middleware function, if there is one. </a:t>
          </a:r>
        </a:p>
      </dgm:t>
    </dgm:pt>
    <dgm:pt modelId="{AB990858-BB22-4E2B-80E6-38076311F3CF}" type="parTrans" cxnId="{64F935F9-2244-4352-A5A5-9C6AA501B8E1}">
      <dgm:prSet/>
      <dgm:spPr/>
      <dgm:t>
        <a:bodyPr/>
        <a:lstStyle/>
        <a:p>
          <a:endParaRPr lang="en-US"/>
        </a:p>
      </dgm:t>
    </dgm:pt>
    <dgm:pt modelId="{E8685089-0C0A-40F9-A240-80A9B806B108}" type="sibTrans" cxnId="{64F935F9-2244-4352-A5A5-9C6AA501B8E1}">
      <dgm:prSet/>
      <dgm:spPr/>
      <dgm:t>
        <a:bodyPr/>
        <a:lstStyle/>
        <a:p>
          <a:endParaRPr lang="en-US"/>
        </a:p>
      </dgm:t>
    </dgm:pt>
    <dgm:pt modelId="{2756232B-331F-48AB-BD09-9FCC1DF63CB0}">
      <dgm:prSet/>
      <dgm:spPr/>
      <dgm:t>
        <a:bodyPr/>
        <a:lstStyle/>
        <a:p>
          <a:r>
            <a:rPr lang="en-US" dirty="0"/>
            <a:t>next()-Is important to include at the end of our function - otherwise, the request will get stuck on this middleware.</a:t>
          </a:r>
        </a:p>
      </dgm:t>
    </dgm:pt>
    <dgm:pt modelId="{3AC34E87-47E0-4054-83D8-404DBAF715CE}" type="parTrans" cxnId="{063522EA-1782-493F-B750-B35D41C0CAA0}">
      <dgm:prSet/>
      <dgm:spPr/>
      <dgm:t>
        <a:bodyPr/>
        <a:lstStyle/>
        <a:p>
          <a:endParaRPr lang="en-US"/>
        </a:p>
      </dgm:t>
    </dgm:pt>
    <dgm:pt modelId="{440AA704-D2DA-4BC9-B974-46F90D1BC3C3}" type="sibTrans" cxnId="{063522EA-1782-493F-B750-B35D41C0CAA0}">
      <dgm:prSet/>
      <dgm:spPr/>
      <dgm:t>
        <a:bodyPr/>
        <a:lstStyle/>
        <a:p>
          <a:endParaRPr lang="en-US"/>
        </a:p>
      </dgm:t>
    </dgm:pt>
    <dgm:pt modelId="{2E51EAA7-369B-47F0-8052-709C25ED29C6}" type="pres">
      <dgm:prSet presAssocID="{D4D3A1C1-1CCD-435B-A3AC-464136CDD5E3}" presName="root" presStyleCnt="0">
        <dgm:presLayoutVars>
          <dgm:dir/>
          <dgm:resizeHandles val="exact"/>
        </dgm:presLayoutVars>
      </dgm:prSet>
      <dgm:spPr/>
    </dgm:pt>
    <dgm:pt modelId="{7B5AC3AD-ACF4-49BA-8E29-E400CD668328}" type="pres">
      <dgm:prSet presAssocID="{983A6068-ED01-41DB-9429-CC5B8DE5E976}" presName="compNode" presStyleCnt="0"/>
      <dgm:spPr/>
    </dgm:pt>
    <dgm:pt modelId="{06340385-F7B7-4187-88CC-8438326B4C7B}" type="pres">
      <dgm:prSet presAssocID="{983A6068-ED01-41DB-9429-CC5B8DE5E976}" presName="bgRect" presStyleLbl="bgShp" presStyleIdx="0" presStyleCnt="4"/>
      <dgm:spPr/>
    </dgm:pt>
    <dgm:pt modelId="{BDC4025C-09DD-4400-B6C3-5F0390FC0637}" type="pres">
      <dgm:prSet presAssocID="{983A6068-ED01-41DB-9429-CC5B8DE5E9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EACDE05-FCA4-4C24-8E91-2419DF2B649A}" type="pres">
      <dgm:prSet presAssocID="{983A6068-ED01-41DB-9429-CC5B8DE5E976}" presName="spaceRect" presStyleCnt="0"/>
      <dgm:spPr/>
    </dgm:pt>
    <dgm:pt modelId="{BAB4C674-9FC8-4529-B0E7-057B679175D8}" type="pres">
      <dgm:prSet presAssocID="{983A6068-ED01-41DB-9429-CC5B8DE5E976}" presName="parTx" presStyleLbl="revTx" presStyleIdx="0" presStyleCnt="4">
        <dgm:presLayoutVars>
          <dgm:chMax val="0"/>
          <dgm:chPref val="0"/>
        </dgm:presLayoutVars>
      </dgm:prSet>
      <dgm:spPr/>
    </dgm:pt>
    <dgm:pt modelId="{A5F8B7E5-5BFF-465C-9020-632DB3FBB7E2}" type="pres">
      <dgm:prSet presAssocID="{28D8DF23-F622-4EBD-8C6B-29E04A205D7B}" presName="sibTrans" presStyleCnt="0"/>
      <dgm:spPr/>
    </dgm:pt>
    <dgm:pt modelId="{AA224811-99D9-4BB7-8D53-3B4BAB71648E}" type="pres">
      <dgm:prSet presAssocID="{A117C979-A9FB-4C34-AEC4-5384B86D2B07}" presName="compNode" presStyleCnt="0"/>
      <dgm:spPr/>
    </dgm:pt>
    <dgm:pt modelId="{C93B24C6-0F1C-45D7-86D1-8C74BC7FE7F8}" type="pres">
      <dgm:prSet presAssocID="{A117C979-A9FB-4C34-AEC4-5384B86D2B07}" presName="bgRect" presStyleLbl="bgShp" presStyleIdx="1" presStyleCnt="4"/>
      <dgm:spPr/>
    </dgm:pt>
    <dgm:pt modelId="{A4631765-C1A9-444A-94EA-E3EFC10B077E}" type="pres">
      <dgm:prSet presAssocID="{A117C979-A9FB-4C34-AEC4-5384B86D2B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DDED9BB-0AE2-4A3E-9B68-14A48E2A8BD1}" type="pres">
      <dgm:prSet presAssocID="{A117C979-A9FB-4C34-AEC4-5384B86D2B07}" presName="spaceRect" presStyleCnt="0"/>
      <dgm:spPr/>
    </dgm:pt>
    <dgm:pt modelId="{B3C7BC89-8C96-4719-BA78-66EE480BFD1E}" type="pres">
      <dgm:prSet presAssocID="{A117C979-A9FB-4C34-AEC4-5384B86D2B07}" presName="parTx" presStyleLbl="revTx" presStyleIdx="1" presStyleCnt="4">
        <dgm:presLayoutVars>
          <dgm:chMax val="0"/>
          <dgm:chPref val="0"/>
        </dgm:presLayoutVars>
      </dgm:prSet>
      <dgm:spPr/>
    </dgm:pt>
    <dgm:pt modelId="{DF70FD56-3D41-4EB8-89E4-4543AEB7CED5}" type="pres">
      <dgm:prSet presAssocID="{90BE8541-F5FE-4D7A-BFC3-977649674F14}" presName="sibTrans" presStyleCnt="0"/>
      <dgm:spPr/>
    </dgm:pt>
    <dgm:pt modelId="{EA0DD382-47C6-443E-B99E-660C09A55DBD}" type="pres">
      <dgm:prSet presAssocID="{A31F11A0-143F-4AA3-91F5-76D0263B247A}" presName="compNode" presStyleCnt="0"/>
      <dgm:spPr/>
    </dgm:pt>
    <dgm:pt modelId="{3807365C-9F65-4EEC-8E16-3590FB83D8B4}" type="pres">
      <dgm:prSet presAssocID="{A31F11A0-143F-4AA3-91F5-76D0263B247A}" presName="bgRect" presStyleLbl="bgShp" presStyleIdx="2" presStyleCnt="4"/>
      <dgm:spPr/>
    </dgm:pt>
    <dgm:pt modelId="{FF5B2D97-9C12-4E61-89E5-361BD7EFDB07}" type="pres">
      <dgm:prSet presAssocID="{A31F11A0-143F-4AA3-91F5-76D0263B24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87F2A63-D221-4E75-A184-3A9E9EF12767}" type="pres">
      <dgm:prSet presAssocID="{A31F11A0-143F-4AA3-91F5-76D0263B247A}" presName="spaceRect" presStyleCnt="0"/>
      <dgm:spPr/>
    </dgm:pt>
    <dgm:pt modelId="{F9139D84-353C-430B-98BC-31A8B5BE4FEE}" type="pres">
      <dgm:prSet presAssocID="{A31F11A0-143F-4AA3-91F5-76D0263B247A}" presName="parTx" presStyleLbl="revTx" presStyleIdx="2" presStyleCnt="4">
        <dgm:presLayoutVars>
          <dgm:chMax val="0"/>
          <dgm:chPref val="0"/>
        </dgm:presLayoutVars>
      </dgm:prSet>
      <dgm:spPr/>
    </dgm:pt>
    <dgm:pt modelId="{1B1088FE-37AA-4AF8-9DDA-BD38B8469D22}" type="pres">
      <dgm:prSet presAssocID="{E8685089-0C0A-40F9-A240-80A9B806B108}" presName="sibTrans" presStyleCnt="0"/>
      <dgm:spPr/>
    </dgm:pt>
    <dgm:pt modelId="{2A36D4DC-6AD7-4C6F-BF41-1B1F93E7BF2A}" type="pres">
      <dgm:prSet presAssocID="{2756232B-331F-48AB-BD09-9FCC1DF63CB0}" presName="compNode" presStyleCnt="0"/>
      <dgm:spPr/>
    </dgm:pt>
    <dgm:pt modelId="{803BF12F-9E5C-4D47-88C0-05F2F4ED03F0}" type="pres">
      <dgm:prSet presAssocID="{2756232B-331F-48AB-BD09-9FCC1DF63CB0}" presName="bgRect" presStyleLbl="bgShp" presStyleIdx="3" presStyleCnt="4"/>
      <dgm:spPr/>
    </dgm:pt>
    <dgm:pt modelId="{3F5C9442-B38C-4101-83A6-AE283309212E}" type="pres">
      <dgm:prSet presAssocID="{2756232B-331F-48AB-BD09-9FCC1DF63C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5062ED3-801D-4F12-BB7E-A6F3BB343B5E}" type="pres">
      <dgm:prSet presAssocID="{2756232B-331F-48AB-BD09-9FCC1DF63CB0}" presName="spaceRect" presStyleCnt="0"/>
      <dgm:spPr/>
    </dgm:pt>
    <dgm:pt modelId="{01BCEF2C-994E-475B-9659-2C15A2A78313}" type="pres">
      <dgm:prSet presAssocID="{2756232B-331F-48AB-BD09-9FCC1DF63CB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FC71F29-7C10-4055-9F04-E5A35F0FDBBD}" type="presOf" srcId="{A117C979-A9FB-4C34-AEC4-5384B86D2B07}" destId="{B3C7BC89-8C96-4719-BA78-66EE480BFD1E}" srcOrd="0" destOrd="0" presId="urn:microsoft.com/office/officeart/2018/2/layout/IconVerticalSolidList"/>
    <dgm:cxn modelId="{A2746C42-4E22-47A4-B568-7F7CB011F10B}" type="presOf" srcId="{A31F11A0-143F-4AA3-91F5-76D0263B247A}" destId="{F9139D84-353C-430B-98BC-31A8B5BE4FEE}" srcOrd="0" destOrd="0" presId="urn:microsoft.com/office/officeart/2018/2/layout/IconVerticalSolidList"/>
    <dgm:cxn modelId="{2E88707D-389B-4864-970A-E69A18078F7E}" srcId="{D4D3A1C1-1CCD-435B-A3AC-464136CDD5E3}" destId="{983A6068-ED01-41DB-9429-CC5B8DE5E976}" srcOrd="0" destOrd="0" parTransId="{AA409A0A-355E-4AB3-8695-D57DF607E4FD}" sibTransId="{28D8DF23-F622-4EBD-8C6B-29E04A205D7B}"/>
    <dgm:cxn modelId="{083AD2C8-5A51-4F63-95A9-F2D001F09B9D}" type="presOf" srcId="{D4D3A1C1-1CCD-435B-A3AC-464136CDD5E3}" destId="{2E51EAA7-369B-47F0-8052-709C25ED29C6}" srcOrd="0" destOrd="0" presId="urn:microsoft.com/office/officeart/2018/2/layout/IconVerticalSolidList"/>
    <dgm:cxn modelId="{E95EE9D5-410E-41ED-AB4D-F8F6E3CB481B}" type="presOf" srcId="{2756232B-331F-48AB-BD09-9FCC1DF63CB0}" destId="{01BCEF2C-994E-475B-9659-2C15A2A78313}" srcOrd="0" destOrd="0" presId="urn:microsoft.com/office/officeart/2018/2/layout/IconVerticalSolidList"/>
    <dgm:cxn modelId="{063522EA-1782-493F-B750-B35D41C0CAA0}" srcId="{D4D3A1C1-1CCD-435B-A3AC-464136CDD5E3}" destId="{2756232B-331F-48AB-BD09-9FCC1DF63CB0}" srcOrd="3" destOrd="0" parTransId="{3AC34E87-47E0-4054-83D8-404DBAF715CE}" sibTransId="{440AA704-D2DA-4BC9-B974-46F90D1BC3C3}"/>
    <dgm:cxn modelId="{64F935F9-2244-4352-A5A5-9C6AA501B8E1}" srcId="{D4D3A1C1-1CCD-435B-A3AC-464136CDD5E3}" destId="{A31F11A0-143F-4AA3-91F5-76D0263B247A}" srcOrd="2" destOrd="0" parTransId="{AB990858-BB22-4E2B-80E6-38076311F3CF}" sibTransId="{E8685089-0C0A-40F9-A240-80A9B806B108}"/>
    <dgm:cxn modelId="{F3EEA1FA-74D3-4E4B-B391-0FA7D6D5627B}" srcId="{D4D3A1C1-1CCD-435B-A3AC-464136CDD5E3}" destId="{A117C979-A9FB-4C34-AEC4-5384B86D2B07}" srcOrd="1" destOrd="0" parTransId="{783262F0-CF89-4315-A4D5-62D970C91606}" sibTransId="{90BE8541-F5FE-4D7A-BFC3-977649674F14}"/>
    <dgm:cxn modelId="{62E333FE-7984-4929-B888-07747580B791}" type="presOf" srcId="{983A6068-ED01-41DB-9429-CC5B8DE5E976}" destId="{BAB4C674-9FC8-4529-B0E7-057B679175D8}" srcOrd="0" destOrd="0" presId="urn:microsoft.com/office/officeart/2018/2/layout/IconVerticalSolidList"/>
    <dgm:cxn modelId="{D83F8A26-F110-48E9-B4C1-A0A5168FA192}" type="presParOf" srcId="{2E51EAA7-369B-47F0-8052-709C25ED29C6}" destId="{7B5AC3AD-ACF4-49BA-8E29-E400CD668328}" srcOrd="0" destOrd="0" presId="urn:microsoft.com/office/officeart/2018/2/layout/IconVerticalSolidList"/>
    <dgm:cxn modelId="{CBDDC9D2-E72B-4519-AB6C-245EBDA63F1A}" type="presParOf" srcId="{7B5AC3AD-ACF4-49BA-8E29-E400CD668328}" destId="{06340385-F7B7-4187-88CC-8438326B4C7B}" srcOrd="0" destOrd="0" presId="urn:microsoft.com/office/officeart/2018/2/layout/IconVerticalSolidList"/>
    <dgm:cxn modelId="{687A5AC9-22B1-4A8F-A6FD-AD3B535DB3F7}" type="presParOf" srcId="{7B5AC3AD-ACF4-49BA-8E29-E400CD668328}" destId="{BDC4025C-09DD-4400-B6C3-5F0390FC0637}" srcOrd="1" destOrd="0" presId="urn:microsoft.com/office/officeart/2018/2/layout/IconVerticalSolidList"/>
    <dgm:cxn modelId="{1AD5C923-A8C0-42FA-B9FE-C783AFFBF0D3}" type="presParOf" srcId="{7B5AC3AD-ACF4-49BA-8E29-E400CD668328}" destId="{1EACDE05-FCA4-4C24-8E91-2419DF2B649A}" srcOrd="2" destOrd="0" presId="urn:microsoft.com/office/officeart/2018/2/layout/IconVerticalSolidList"/>
    <dgm:cxn modelId="{9FB5984D-3890-46E0-9F1F-E1897AE4CFB2}" type="presParOf" srcId="{7B5AC3AD-ACF4-49BA-8E29-E400CD668328}" destId="{BAB4C674-9FC8-4529-B0E7-057B679175D8}" srcOrd="3" destOrd="0" presId="urn:microsoft.com/office/officeart/2018/2/layout/IconVerticalSolidList"/>
    <dgm:cxn modelId="{1BA5D00C-B7D9-47F0-90CE-49043F19FF64}" type="presParOf" srcId="{2E51EAA7-369B-47F0-8052-709C25ED29C6}" destId="{A5F8B7E5-5BFF-465C-9020-632DB3FBB7E2}" srcOrd="1" destOrd="0" presId="urn:microsoft.com/office/officeart/2018/2/layout/IconVerticalSolidList"/>
    <dgm:cxn modelId="{BB10ED03-9267-4E7D-9F5F-9ABC10533E39}" type="presParOf" srcId="{2E51EAA7-369B-47F0-8052-709C25ED29C6}" destId="{AA224811-99D9-4BB7-8D53-3B4BAB71648E}" srcOrd="2" destOrd="0" presId="urn:microsoft.com/office/officeart/2018/2/layout/IconVerticalSolidList"/>
    <dgm:cxn modelId="{5B33E881-72B7-4417-9D3A-2661FB222802}" type="presParOf" srcId="{AA224811-99D9-4BB7-8D53-3B4BAB71648E}" destId="{C93B24C6-0F1C-45D7-86D1-8C74BC7FE7F8}" srcOrd="0" destOrd="0" presId="urn:microsoft.com/office/officeart/2018/2/layout/IconVerticalSolidList"/>
    <dgm:cxn modelId="{A4DF4CCA-2906-4C9E-8BDB-A97AEC2F9E48}" type="presParOf" srcId="{AA224811-99D9-4BB7-8D53-3B4BAB71648E}" destId="{A4631765-C1A9-444A-94EA-E3EFC10B077E}" srcOrd="1" destOrd="0" presId="urn:microsoft.com/office/officeart/2018/2/layout/IconVerticalSolidList"/>
    <dgm:cxn modelId="{9E60AA5A-0805-46AC-8DF2-DD1301B6F4D4}" type="presParOf" srcId="{AA224811-99D9-4BB7-8D53-3B4BAB71648E}" destId="{5DDED9BB-0AE2-4A3E-9B68-14A48E2A8BD1}" srcOrd="2" destOrd="0" presId="urn:microsoft.com/office/officeart/2018/2/layout/IconVerticalSolidList"/>
    <dgm:cxn modelId="{F6BE444A-9A6D-4959-81E9-061773FCE83F}" type="presParOf" srcId="{AA224811-99D9-4BB7-8D53-3B4BAB71648E}" destId="{B3C7BC89-8C96-4719-BA78-66EE480BFD1E}" srcOrd="3" destOrd="0" presId="urn:microsoft.com/office/officeart/2018/2/layout/IconVerticalSolidList"/>
    <dgm:cxn modelId="{F97A535E-2DA2-4C16-ABD5-08FB254B28BB}" type="presParOf" srcId="{2E51EAA7-369B-47F0-8052-709C25ED29C6}" destId="{DF70FD56-3D41-4EB8-89E4-4543AEB7CED5}" srcOrd="3" destOrd="0" presId="urn:microsoft.com/office/officeart/2018/2/layout/IconVerticalSolidList"/>
    <dgm:cxn modelId="{C5723A20-70A7-4BEF-9529-0A11A76951BE}" type="presParOf" srcId="{2E51EAA7-369B-47F0-8052-709C25ED29C6}" destId="{EA0DD382-47C6-443E-B99E-660C09A55DBD}" srcOrd="4" destOrd="0" presId="urn:microsoft.com/office/officeart/2018/2/layout/IconVerticalSolidList"/>
    <dgm:cxn modelId="{89DA9A0D-0C84-4431-AB05-172480CA5312}" type="presParOf" srcId="{EA0DD382-47C6-443E-B99E-660C09A55DBD}" destId="{3807365C-9F65-4EEC-8E16-3590FB83D8B4}" srcOrd="0" destOrd="0" presId="urn:microsoft.com/office/officeart/2018/2/layout/IconVerticalSolidList"/>
    <dgm:cxn modelId="{3D77B55B-083F-470D-A7A5-A4ECA783D3FB}" type="presParOf" srcId="{EA0DD382-47C6-443E-B99E-660C09A55DBD}" destId="{FF5B2D97-9C12-4E61-89E5-361BD7EFDB07}" srcOrd="1" destOrd="0" presId="urn:microsoft.com/office/officeart/2018/2/layout/IconVerticalSolidList"/>
    <dgm:cxn modelId="{223A58B6-73E7-4004-A39A-CEEA934C9F4C}" type="presParOf" srcId="{EA0DD382-47C6-443E-B99E-660C09A55DBD}" destId="{B87F2A63-D221-4E75-A184-3A9E9EF12767}" srcOrd="2" destOrd="0" presId="urn:microsoft.com/office/officeart/2018/2/layout/IconVerticalSolidList"/>
    <dgm:cxn modelId="{9D1E8A0F-FFF4-4FA2-8158-F85AF18CEE2D}" type="presParOf" srcId="{EA0DD382-47C6-443E-B99E-660C09A55DBD}" destId="{F9139D84-353C-430B-98BC-31A8B5BE4FEE}" srcOrd="3" destOrd="0" presId="urn:microsoft.com/office/officeart/2018/2/layout/IconVerticalSolidList"/>
    <dgm:cxn modelId="{AA25D256-ED3A-456F-B76A-43250DBD9CC9}" type="presParOf" srcId="{2E51EAA7-369B-47F0-8052-709C25ED29C6}" destId="{1B1088FE-37AA-4AF8-9DDA-BD38B8469D22}" srcOrd="5" destOrd="0" presId="urn:microsoft.com/office/officeart/2018/2/layout/IconVerticalSolidList"/>
    <dgm:cxn modelId="{DB3851CE-2785-4E85-9D50-CFCAF0DC2D1E}" type="presParOf" srcId="{2E51EAA7-369B-47F0-8052-709C25ED29C6}" destId="{2A36D4DC-6AD7-4C6F-BF41-1B1F93E7BF2A}" srcOrd="6" destOrd="0" presId="urn:microsoft.com/office/officeart/2018/2/layout/IconVerticalSolidList"/>
    <dgm:cxn modelId="{0A1CDD7A-60BE-4959-8E9B-B412F141B198}" type="presParOf" srcId="{2A36D4DC-6AD7-4C6F-BF41-1B1F93E7BF2A}" destId="{803BF12F-9E5C-4D47-88C0-05F2F4ED03F0}" srcOrd="0" destOrd="0" presId="urn:microsoft.com/office/officeart/2018/2/layout/IconVerticalSolidList"/>
    <dgm:cxn modelId="{69904717-C862-4224-8FCD-397EB3F45190}" type="presParOf" srcId="{2A36D4DC-6AD7-4C6F-BF41-1B1F93E7BF2A}" destId="{3F5C9442-B38C-4101-83A6-AE283309212E}" srcOrd="1" destOrd="0" presId="urn:microsoft.com/office/officeart/2018/2/layout/IconVerticalSolidList"/>
    <dgm:cxn modelId="{717576C4-71CC-43E7-B4DD-77FE7A1F7E0A}" type="presParOf" srcId="{2A36D4DC-6AD7-4C6F-BF41-1B1F93E7BF2A}" destId="{C5062ED3-801D-4F12-BB7E-A6F3BB343B5E}" srcOrd="2" destOrd="0" presId="urn:microsoft.com/office/officeart/2018/2/layout/IconVerticalSolidList"/>
    <dgm:cxn modelId="{8869D609-1AFD-428A-8730-A56B9725B4B4}" type="presParOf" srcId="{2A36D4DC-6AD7-4C6F-BF41-1B1F93E7BF2A}" destId="{01BCEF2C-994E-475B-9659-2C15A2A783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FDAD61-DC46-40F0-B186-1280241D98A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0DBF468-5613-4C5C-AF1C-C6D4FC18A170}">
      <dgm:prSet/>
      <dgm:spPr/>
      <dgm:t>
        <a:bodyPr/>
        <a:lstStyle/>
        <a:p>
          <a:r>
            <a:rPr lang="en-US"/>
            <a:t>can optionally pass a path to the middleware, which will only handle requests to that route</a:t>
          </a:r>
        </a:p>
      </dgm:t>
    </dgm:pt>
    <dgm:pt modelId="{3A5FC58D-4AC3-4266-9850-1F1A74E2BAC2}" type="parTrans" cxnId="{1B613D47-4B47-4DB7-94FC-77088BEFA752}">
      <dgm:prSet/>
      <dgm:spPr/>
      <dgm:t>
        <a:bodyPr/>
        <a:lstStyle/>
        <a:p>
          <a:endParaRPr lang="en-US"/>
        </a:p>
      </dgm:t>
    </dgm:pt>
    <dgm:pt modelId="{0A4666D5-D84A-4242-A9D9-6793EB12328D}" type="sibTrans" cxnId="{1B613D47-4B47-4DB7-94FC-77088BEFA752}">
      <dgm:prSet/>
      <dgm:spPr/>
      <dgm:t>
        <a:bodyPr/>
        <a:lstStyle/>
        <a:p>
          <a:endParaRPr lang="en-US"/>
        </a:p>
      </dgm:t>
    </dgm:pt>
    <dgm:pt modelId="{A701E66C-257D-4A55-878B-65925435EF7B}">
      <dgm:prSet/>
      <dgm:spPr/>
      <dgm:t>
        <a:bodyPr/>
        <a:lstStyle/>
        <a:p>
          <a:r>
            <a:rPr lang="en-US"/>
            <a:t>By passing '/nest' as the first argument to app.use(), this function will only run for requests sent to localhost:3000/nest.</a:t>
          </a:r>
        </a:p>
      </dgm:t>
    </dgm:pt>
    <dgm:pt modelId="{C0D00EDB-2C84-4D5C-8015-EE6A38D46B01}" type="parTrans" cxnId="{CB27448F-7E6E-4511-B436-C10C75DCE0A2}">
      <dgm:prSet/>
      <dgm:spPr/>
      <dgm:t>
        <a:bodyPr/>
        <a:lstStyle/>
        <a:p>
          <a:endParaRPr lang="en-US"/>
        </a:p>
      </dgm:t>
    </dgm:pt>
    <dgm:pt modelId="{C2B3E722-C4DA-4A88-8E69-42EB89951318}" type="sibTrans" cxnId="{CB27448F-7E6E-4511-B436-C10C75DCE0A2}">
      <dgm:prSet/>
      <dgm:spPr/>
      <dgm:t>
        <a:bodyPr/>
        <a:lstStyle/>
        <a:p>
          <a:endParaRPr lang="en-US"/>
        </a:p>
      </dgm:t>
    </dgm:pt>
    <dgm:pt modelId="{8105940A-9FBD-4CA6-A22B-AE1A70280D35}" type="pres">
      <dgm:prSet presAssocID="{B8FDAD61-DC46-40F0-B186-1280241D98A8}" presName="root" presStyleCnt="0">
        <dgm:presLayoutVars>
          <dgm:dir/>
          <dgm:resizeHandles val="exact"/>
        </dgm:presLayoutVars>
      </dgm:prSet>
      <dgm:spPr/>
    </dgm:pt>
    <dgm:pt modelId="{7A9B82D0-0F80-4336-B74F-B68CBD6778C8}" type="pres">
      <dgm:prSet presAssocID="{50DBF468-5613-4C5C-AF1C-C6D4FC18A170}" presName="compNode" presStyleCnt="0"/>
      <dgm:spPr/>
    </dgm:pt>
    <dgm:pt modelId="{539F4E58-0234-4C3B-BEC1-FBC40E1F442D}" type="pres">
      <dgm:prSet presAssocID="{50DBF468-5613-4C5C-AF1C-C6D4FC18A170}" presName="bgRect" presStyleLbl="bgShp" presStyleIdx="0" presStyleCnt="2"/>
      <dgm:spPr/>
    </dgm:pt>
    <dgm:pt modelId="{F7CFE0F4-C7F5-4046-9805-FDE1AE206E63}" type="pres">
      <dgm:prSet presAssocID="{50DBF468-5613-4C5C-AF1C-C6D4FC18A1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ACFF5C-7EC8-4384-A45C-51A077DB13AE}" type="pres">
      <dgm:prSet presAssocID="{50DBF468-5613-4C5C-AF1C-C6D4FC18A170}" presName="spaceRect" presStyleCnt="0"/>
      <dgm:spPr/>
    </dgm:pt>
    <dgm:pt modelId="{F1DCA280-A249-4859-A67E-7AC0E6EFA638}" type="pres">
      <dgm:prSet presAssocID="{50DBF468-5613-4C5C-AF1C-C6D4FC18A170}" presName="parTx" presStyleLbl="revTx" presStyleIdx="0" presStyleCnt="2">
        <dgm:presLayoutVars>
          <dgm:chMax val="0"/>
          <dgm:chPref val="0"/>
        </dgm:presLayoutVars>
      </dgm:prSet>
      <dgm:spPr/>
    </dgm:pt>
    <dgm:pt modelId="{EADDCD32-5078-4648-A4EC-72C67523FB71}" type="pres">
      <dgm:prSet presAssocID="{0A4666D5-D84A-4242-A9D9-6793EB12328D}" presName="sibTrans" presStyleCnt="0"/>
      <dgm:spPr/>
    </dgm:pt>
    <dgm:pt modelId="{B5CE90B2-D054-45AE-909B-3F154D7FA72B}" type="pres">
      <dgm:prSet presAssocID="{A701E66C-257D-4A55-878B-65925435EF7B}" presName="compNode" presStyleCnt="0"/>
      <dgm:spPr/>
    </dgm:pt>
    <dgm:pt modelId="{78B7778C-C226-4AC7-9E69-8CEE2AAFB85D}" type="pres">
      <dgm:prSet presAssocID="{A701E66C-257D-4A55-878B-65925435EF7B}" presName="bgRect" presStyleLbl="bgShp" presStyleIdx="1" presStyleCnt="2"/>
      <dgm:spPr/>
    </dgm:pt>
    <dgm:pt modelId="{733DBBBE-28DD-4C69-BE9A-2E3A1A7065DD}" type="pres">
      <dgm:prSet presAssocID="{A701E66C-257D-4A55-878B-65925435EF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9D788E4-8839-4F45-9F4D-9234D14D6A94}" type="pres">
      <dgm:prSet presAssocID="{A701E66C-257D-4A55-878B-65925435EF7B}" presName="spaceRect" presStyleCnt="0"/>
      <dgm:spPr/>
    </dgm:pt>
    <dgm:pt modelId="{5384B9C2-95DA-427E-B279-461A706EAEA4}" type="pres">
      <dgm:prSet presAssocID="{A701E66C-257D-4A55-878B-65925435EF7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437A00B-008F-44B2-8BF5-2CF382539C72}" type="presOf" srcId="{A701E66C-257D-4A55-878B-65925435EF7B}" destId="{5384B9C2-95DA-427E-B279-461A706EAEA4}" srcOrd="0" destOrd="0" presId="urn:microsoft.com/office/officeart/2018/2/layout/IconVerticalSolidList"/>
    <dgm:cxn modelId="{EACD7566-0E1A-4A89-9372-595FE2B2965A}" type="presOf" srcId="{B8FDAD61-DC46-40F0-B186-1280241D98A8}" destId="{8105940A-9FBD-4CA6-A22B-AE1A70280D35}" srcOrd="0" destOrd="0" presId="urn:microsoft.com/office/officeart/2018/2/layout/IconVerticalSolidList"/>
    <dgm:cxn modelId="{1B613D47-4B47-4DB7-94FC-77088BEFA752}" srcId="{B8FDAD61-DC46-40F0-B186-1280241D98A8}" destId="{50DBF468-5613-4C5C-AF1C-C6D4FC18A170}" srcOrd="0" destOrd="0" parTransId="{3A5FC58D-4AC3-4266-9850-1F1A74E2BAC2}" sibTransId="{0A4666D5-D84A-4242-A9D9-6793EB12328D}"/>
    <dgm:cxn modelId="{CB27448F-7E6E-4511-B436-C10C75DCE0A2}" srcId="{B8FDAD61-DC46-40F0-B186-1280241D98A8}" destId="{A701E66C-257D-4A55-878B-65925435EF7B}" srcOrd="1" destOrd="0" parTransId="{C0D00EDB-2C84-4D5C-8015-EE6A38D46B01}" sibTransId="{C2B3E722-C4DA-4A88-8E69-42EB89951318}"/>
    <dgm:cxn modelId="{F55C04E6-CFB3-4845-A0E1-85D26829DD49}" type="presOf" srcId="{50DBF468-5613-4C5C-AF1C-C6D4FC18A170}" destId="{F1DCA280-A249-4859-A67E-7AC0E6EFA638}" srcOrd="0" destOrd="0" presId="urn:microsoft.com/office/officeart/2018/2/layout/IconVerticalSolidList"/>
    <dgm:cxn modelId="{D5F85012-DF21-45C2-8854-741E05A7BF6A}" type="presParOf" srcId="{8105940A-9FBD-4CA6-A22B-AE1A70280D35}" destId="{7A9B82D0-0F80-4336-B74F-B68CBD6778C8}" srcOrd="0" destOrd="0" presId="urn:microsoft.com/office/officeart/2018/2/layout/IconVerticalSolidList"/>
    <dgm:cxn modelId="{07F548D4-06CA-407A-9FE0-13BC437037E5}" type="presParOf" srcId="{7A9B82D0-0F80-4336-B74F-B68CBD6778C8}" destId="{539F4E58-0234-4C3B-BEC1-FBC40E1F442D}" srcOrd="0" destOrd="0" presId="urn:microsoft.com/office/officeart/2018/2/layout/IconVerticalSolidList"/>
    <dgm:cxn modelId="{B8D1978B-5F3F-4740-94C5-C54C5ADA8624}" type="presParOf" srcId="{7A9B82D0-0F80-4336-B74F-B68CBD6778C8}" destId="{F7CFE0F4-C7F5-4046-9805-FDE1AE206E63}" srcOrd="1" destOrd="0" presId="urn:microsoft.com/office/officeart/2018/2/layout/IconVerticalSolidList"/>
    <dgm:cxn modelId="{77466638-463D-415C-AAD6-0307715566E6}" type="presParOf" srcId="{7A9B82D0-0F80-4336-B74F-B68CBD6778C8}" destId="{68ACFF5C-7EC8-4384-A45C-51A077DB13AE}" srcOrd="2" destOrd="0" presId="urn:microsoft.com/office/officeart/2018/2/layout/IconVerticalSolidList"/>
    <dgm:cxn modelId="{23E5754D-98E1-4020-A62B-D927189C4F5A}" type="presParOf" srcId="{7A9B82D0-0F80-4336-B74F-B68CBD6778C8}" destId="{F1DCA280-A249-4859-A67E-7AC0E6EFA638}" srcOrd="3" destOrd="0" presId="urn:microsoft.com/office/officeart/2018/2/layout/IconVerticalSolidList"/>
    <dgm:cxn modelId="{3EF7E81B-EF85-41A9-9F0E-825CB489A130}" type="presParOf" srcId="{8105940A-9FBD-4CA6-A22B-AE1A70280D35}" destId="{EADDCD32-5078-4648-A4EC-72C67523FB71}" srcOrd="1" destOrd="0" presId="urn:microsoft.com/office/officeart/2018/2/layout/IconVerticalSolidList"/>
    <dgm:cxn modelId="{3AE9AED2-1A9C-4574-BAEF-FEDED4F74A46}" type="presParOf" srcId="{8105940A-9FBD-4CA6-A22B-AE1A70280D35}" destId="{B5CE90B2-D054-45AE-909B-3F154D7FA72B}" srcOrd="2" destOrd="0" presId="urn:microsoft.com/office/officeart/2018/2/layout/IconVerticalSolidList"/>
    <dgm:cxn modelId="{4B957639-326B-4C45-BAA1-34D7874DFF8F}" type="presParOf" srcId="{B5CE90B2-D054-45AE-909B-3F154D7FA72B}" destId="{78B7778C-C226-4AC7-9E69-8CEE2AAFB85D}" srcOrd="0" destOrd="0" presId="urn:microsoft.com/office/officeart/2018/2/layout/IconVerticalSolidList"/>
    <dgm:cxn modelId="{C063BA96-9D29-4BBC-9C1C-1A8C5E03B612}" type="presParOf" srcId="{B5CE90B2-D054-45AE-909B-3F154D7FA72B}" destId="{733DBBBE-28DD-4C69-BE9A-2E3A1A7065DD}" srcOrd="1" destOrd="0" presId="urn:microsoft.com/office/officeart/2018/2/layout/IconVerticalSolidList"/>
    <dgm:cxn modelId="{CADC5DE3-359B-4034-B284-8ADB11413450}" type="presParOf" srcId="{B5CE90B2-D054-45AE-909B-3F154D7FA72B}" destId="{59D788E4-8839-4F45-9F4D-9234D14D6A94}" srcOrd="2" destOrd="0" presId="urn:microsoft.com/office/officeart/2018/2/layout/IconVerticalSolidList"/>
    <dgm:cxn modelId="{63C0DAFC-82B8-4A95-B401-DC2304B83E12}" type="presParOf" srcId="{B5CE90B2-D054-45AE-909B-3F154D7FA72B}" destId="{5384B9C2-95DA-427E-B279-461A706EAE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C5E7A5-2D6F-4C31-8455-03B87A59CF82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27C3B3-0A82-4EEA-93DF-0CCD1ED2CE1F}">
      <dgm:prSet/>
      <dgm:spPr/>
      <dgm:t>
        <a:bodyPr/>
        <a:lstStyle/>
        <a:p>
          <a:r>
            <a:rPr lang="en-US"/>
            <a:t>Use a third-party middleware function, serve-index, to display an index listing of our files.</a:t>
          </a:r>
        </a:p>
      </dgm:t>
    </dgm:pt>
    <dgm:pt modelId="{834DF728-9D98-420A-802C-285FA04D5D04}" type="parTrans" cxnId="{71DC9145-4191-410A-9261-F9E1DC3E81E7}">
      <dgm:prSet/>
      <dgm:spPr/>
      <dgm:t>
        <a:bodyPr/>
        <a:lstStyle/>
        <a:p>
          <a:endParaRPr lang="en-US"/>
        </a:p>
      </dgm:t>
    </dgm:pt>
    <dgm:pt modelId="{FDEEA257-91B7-4384-87D7-4CC7B8398E8B}" type="sibTrans" cxnId="{71DC9145-4191-410A-9261-F9E1DC3E81E7}">
      <dgm:prSet/>
      <dgm:spPr/>
      <dgm:t>
        <a:bodyPr/>
        <a:lstStyle/>
        <a:p>
          <a:endParaRPr lang="en-US"/>
        </a:p>
      </dgm:t>
    </dgm:pt>
    <dgm:pt modelId="{5D1A0E36-FAA5-4FDE-A1D1-FCE4A28AE44A}">
      <dgm:prSet/>
      <dgm:spPr/>
      <dgm:t>
        <a:bodyPr/>
        <a:lstStyle/>
        <a:p>
          <a:r>
            <a:rPr lang="en-US"/>
            <a:t>First, inside the same folder where the express server is located, create a folder called public and put some files in there</a:t>
          </a:r>
        </a:p>
      </dgm:t>
    </dgm:pt>
    <dgm:pt modelId="{4F928165-A727-4B24-80D0-14C04DE4DED3}" type="parTrans" cxnId="{9FA92C00-519C-4A60-A539-D1F5C3FFF1FA}">
      <dgm:prSet/>
      <dgm:spPr/>
      <dgm:t>
        <a:bodyPr/>
        <a:lstStyle/>
        <a:p>
          <a:endParaRPr lang="en-US"/>
        </a:p>
      </dgm:t>
    </dgm:pt>
    <dgm:pt modelId="{4899DE6B-DC31-49C7-A4ED-0238D8A02A5D}" type="sibTrans" cxnId="{9FA92C00-519C-4A60-A539-D1F5C3FFF1FA}">
      <dgm:prSet/>
      <dgm:spPr/>
      <dgm:t>
        <a:bodyPr/>
        <a:lstStyle/>
        <a:p>
          <a:endParaRPr lang="en-US"/>
        </a:p>
      </dgm:t>
    </dgm:pt>
    <dgm:pt modelId="{3A313B51-521B-498E-97D8-0F13AB07482E}">
      <dgm:prSet/>
      <dgm:spPr/>
      <dgm:t>
        <a:bodyPr/>
        <a:lstStyle/>
        <a:p>
          <a:r>
            <a:rPr lang="en-US"/>
            <a:t>Then, install the package serve-index: $ npm install serve-index --save</a:t>
          </a:r>
        </a:p>
      </dgm:t>
    </dgm:pt>
    <dgm:pt modelId="{DAC332BD-6209-4EEE-83C3-CF77CB0D3A20}" type="parTrans" cxnId="{6AFD1346-57CF-4E96-B581-34F8ABC81973}">
      <dgm:prSet/>
      <dgm:spPr/>
      <dgm:t>
        <a:bodyPr/>
        <a:lstStyle/>
        <a:p>
          <a:endParaRPr lang="en-US"/>
        </a:p>
      </dgm:t>
    </dgm:pt>
    <dgm:pt modelId="{C770FF13-CAF3-4087-8716-B30DDA0332F5}" type="sibTrans" cxnId="{6AFD1346-57CF-4E96-B581-34F8ABC81973}">
      <dgm:prSet/>
      <dgm:spPr/>
      <dgm:t>
        <a:bodyPr/>
        <a:lstStyle/>
        <a:p>
          <a:endParaRPr lang="en-US"/>
        </a:p>
      </dgm:t>
    </dgm:pt>
    <dgm:pt modelId="{D4C6BE35-592D-4FD4-8478-02E173772752}">
      <dgm:prSet/>
      <dgm:spPr/>
      <dgm:t>
        <a:bodyPr/>
        <a:lstStyle/>
        <a:p>
          <a:r>
            <a:rPr lang="en-US"/>
            <a:t>Import the serve-index package at the top of our server file: const serveIndex = require('serve-index');</a:t>
          </a:r>
        </a:p>
      </dgm:t>
    </dgm:pt>
    <dgm:pt modelId="{271E2176-4CE2-45F6-9C74-CAE844B3FEAE}" type="parTrans" cxnId="{B69A0D30-59D4-4227-AC2A-234585D8A018}">
      <dgm:prSet/>
      <dgm:spPr/>
      <dgm:t>
        <a:bodyPr/>
        <a:lstStyle/>
        <a:p>
          <a:endParaRPr lang="en-US"/>
        </a:p>
      </dgm:t>
    </dgm:pt>
    <dgm:pt modelId="{9876D7F9-8696-4350-B879-6094BC24D13B}" type="sibTrans" cxnId="{B69A0D30-59D4-4227-AC2A-234585D8A018}">
      <dgm:prSet/>
      <dgm:spPr/>
      <dgm:t>
        <a:bodyPr/>
        <a:lstStyle/>
        <a:p>
          <a:endParaRPr lang="en-US"/>
        </a:p>
      </dgm:t>
    </dgm:pt>
    <dgm:pt modelId="{A6A3B858-03E0-4D41-AA63-981DD3ABC3F5}" type="pres">
      <dgm:prSet presAssocID="{D5C5E7A5-2D6F-4C31-8455-03B87A59CF82}" presName="Name0" presStyleCnt="0">
        <dgm:presLayoutVars>
          <dgm:dir/>
          <dgm:animLvl val="lvl"/>
          <dgm:resizeHandles val="exact"/>
        </dgm:presLayoutVars>
      </dgm:prSet>
      <dgm:spPr/>
    </dgm:pt>
    <dgm:pt modelId="{28ECA471-EB96-4F4D-9E13-042B04D5CB26}" type="pres">
      <dgm:prSet presAssocID="{D4C6BE35-592D-4FD4-8478-02E173772752}" presName="boxAndChildren" presStyleCnt="0"/>
      <dgm:spPr/>
    </dgm:pt>
    <dgm:pt modelId="{45C6685E-FB26-4B50-B022-FB1C2614E5F0}" type="pres">
      <dgm:prSet presAssocID="{D4C6BE35-592D-4FD4-8478-02E173772752}" presName="parentTextBox" presStyleLbl="node1" presStyleIdx="0" presStyleCnt="4"/>
      <dgm:spPr/>
    </dgm:pt>
    <dgm:pt modelId="{1F37D062-049E-4376-B085-CB77E008758D}" type="pres">
      <dgm:prSet presAssocID="{C770FF13-CAF3-4087-8716-B30DDA0332F5}" presName="sp" presStyleCnt="0"/>
      <dgm:spPr/>
    </dgm:pt>
    <dgm:pt modelId="{AD9BECC8-2018-4021-8DD1-A955AAB70D25}" type="pres">
      <dgm:prSet presAssocID="{3A313B51-521B-498E-97D8-0F13AB07482E}" presName="arrowAndChildren" presStyleCnt="0"/>
      <dgm:spPr/>
    </dgm:pt>
    <dgm:pt modelId="{3724E82B-793A-441B-9171-7286E9DE1A06}" type="pres">
      <dgm:prSet presAssocID="{3A313B51-521B-498E-97D8-0F13AB07482E}" presName="parentTextArrow" presStyleLbl="node1" presStyleIdx="1" presStyleCnt="4"/>
      <dgm:spPr/>
    </dgm:pt>
    <dgm:pt modelId="{FB2CC203-012D-4656-862C-B468D0A5FDB0}" type="pres">
      <dgm:prSet presAssocID="{4899DE6B-DC31-49C7-A4ED-0238D8A02A5D}" presName="sp" presStyleCnt="0"/>
      <dgm:spPr/>
    </dgm:pt>
    <dgm:pt modelId="{32B1E5F2-4E39-4E08-B7AA-6B0C1FCCFBC9}" type="pres">
      <dgm:prSet presAssocID="{5D1A0E36-FAA5-4FDE-A1D1-FCE4A28AE44A}" presName="arrowAndChildren" presStyleCnt="0"/>
      <dgm:spPr/>
    </dgm:pt>
    <dgm:pt modelId="{4F267FF1-E8BE-4E7F-8676-917E23A8C17A}" type="pres">
      <dgm:prSet presAssocID="{5D1A0E36-FAA5-4FDE-A1D1-FCE4A28AE44A}" presName="parentTextArrow" presStyleLbl="node1" presStyleIdx="2" presStyleCnt="4"/>
      <dgm:spPr/>
    </dgm:pt>
    <dgm:pt modelId="{5A092DDC-12E3-41EB-A289-04983EB1ECD4}" type="pres">
      <dgm:prSet presAssocID="{FDEEA257-91B7-4384-87D7-4CC7B8398E8B}" presName="sp" presStyleCnt="0"/>
      <dgm:spPr/>
    </dgm:pt>
    <dgm:pt modelId="{987FA300-F4E8-410C-8B00-BAC0C81C0DF7}" type="pres">
      <dgm:prSet presAssocID="{C827C3B3-0A82-4EEA-93DF-0CCD1ED2CE1F}" presName="arrowAndChildren" presStyleCnt="0"/>
      <dgm:spPr/>
    </dgm:pt>
    <dgm:pt modelId="{620C6716-BD6B-4531-9CA3-4E7DE65F8BF7}" type="pres">
      <dgm:prSet presAssocID="{C827C3B3-0A82-4EEA-93DF-0CCD1ED2CE1F}" presName="parentTextArrow" presStyleLbl="node1" presStyleIdx="3" presStyleCnt="4"/>
      <dgm:spPr/>
    </dgm:pt>
  </dgm:ptLst>
  <dgm:cxnLst>
    <dgm:cxn modelId="{9FA92C00-519C-4A60-A539-D1F5C3FFF1FA}" srcId="{D5C5E7A5-2D6F-4C31-8455-03B87A59CF82}" destId="{5D1A0E36-FAA5-4FDE-A1D1-FCE4A28AE44A}" srcOrd="1" destOrd="0" parTransId="{4F928165-A727-4B24-80D0-14C04DE4DED3}" sibTransId="{4899DE6B-DC31-49C7-A4ED-0238D8A02A5D}"/>
    <dgm:cxn modelId="{A4FFE30A-CDEA-4B69-A3C5-02D097D58CD0}" type="presOf" srcId="{D4C6BE35-592D-4FD4-8478-02E173772752}" destId="{45C6685E-FB26-4B50-B022-FB1C2614E5F0}" srcOrd="0" destOrd="0" presId="urn:microsoft.com/office/officeart/2005/8/layout/process4"/>
    <dgm:cxn modelId="{09653512-135A-49C2-8EE5-EA6065E87CE4}" type="presOf" srcId="{3A313B51-521B-498E-97D8-0F13AB07482E}" destId="{3724E82B-793A-441B-9171-7286E9DE1A06}" srcOrd="0" destOrd="0" presId="urn:microsoft.com/office/officeart/2005/8/layout/process4"/>
    <dgm:cxn modelId="{B69A0D30-59D4-4227-AC2A-234585D8A018}" srcId="{D5C5E7A5-2D6F-4C31-8455-03B87A59CF82}" destId="{D4C6BE35-592D-4FD4-8478-02E173772752}" srcOrd="3" destOrd="0" parTransId="{271E2176-4CE2-45F6-9C74-CAE844B3FEAE}" sibTransId="{9876D7F9-8696-4350-B879-6094BC24D13B}"/>
    <dgm:cxn modelId="{15C25A5B-FE0E-407B-9DF6-32E372433669}" type="presOf" srcId="{D5C5E7A5-2D6F-4C31-8455-03B87A59CF82}" destId="{A6A3B858-03E0-4D41-AA63-981DD3ABC3F5}" srcOrd="0" destOrd="0" presId="urn:microsoft.com/office/officeart/2005/8/layout/process4"/>
    <dgm:cxn modelId="{71DC9145-4191-410A-9261-F9E1DC3E81E7}" srcId="{D5C5E7A5-2D6F-4C31-8455-03B87A59CF82}" destId="{C827C3B3-0A82-4EEA-93DF-0CCD1ED2CE1F}" srcOrd="0" destOrd="0" parTransId="{834DF728-9D98-420A-802C-285FA04D5D04}" sibTransId="{FDEEA257-91B7-4384-87D7-4CC7B8398E8B}"/>
    <dgm:cxn modelId="{6AFD1346-57CF-4E96-B581-34F8ABC81973}" srcId="{D5C5E7A5-2D6F-4C31-8455-03B87A59CF82}" destId="{3A313B51-521B-498E-97D8-0F13AB07482E}" srcOrd="2" destOrd="0" parTransId="{DAC332BD-6209-4EEE-83C3-CF77CB0D3A20}" sibTransId="{C770FF13-CAF3-4087-8716-B30DDA0332F5}"/>
    <dgm:cxn modelId="{6197E095-F70E-42ED-8DF5-D85B494F67DB}" type="presOf" srcId="{5D1A0E36-FAA5-4FDE-A1D1-FCE4A28AE44A}" destId="{4F267FF1-E8BE-4E7F-8676-917E23A8C17A}" srcOrd="0" destOrd="0" presId="urn:microsoft.com/office/officeart/2005/8/layout/process4"/>
    <dgm:cxn modelId="{28B974A9-F076-4C36-9B50-B20825907E9E}" type="presOf" srcId="{C827C3B3-0A82-4EEA-93DF-0CCD1ED2CE1F}" destId="{620C6716-BD6B-4531-9CA3-4E7DE65F8BF7}" srcOrd="0" destOrd="0" presId="urn:microsoft.com/office/officeart/2005/8/layout/process4"/>
    <dgm:cxn modelId="{CB23FF74-F7C4-4A4A-80E3-72CD17DC9A64}" type="presParOf" srcId="{A6A3B858-03E0-4D41-AA63-981DD3ABC3F5}" destId="{28ECA471-EB96-4F4D-9E13-042B04D5CB26}" srcOrd="0" destOrd="0" presId="urn:microsoft.com/office/officeart/2005/8/layout/process4"/>
    <dgm:cxn modelId="{98BF9F80-FC08-4897-A8EB-340F8139A7D5}" type="presParOf" srcId="{28ECA471-EB96-4F4D-9E13-042B04D5CB26}" destId="{45C6685E-FB26-4B50-B022-FB1C2614E5F0}" srcOrd="0" destOrd="0" presId="urn:microsoft.com/office/officeart/2005/8/layout/process4"/>
    <dgm:cxn modelId="{BF538014-B9E6-48F7-AE1C-D422B826CD91}" type="presParOf" srcId="{A6A3B858-03E0-4D41-AA63-981DD3ABC3F5}" destId="{1F37D062-049E-4376-B085-CB77E008758D}" srcOrd="1" destOrd="0" presId="urn:microsoft.com/office/officeart/2005/8/layout/process4"/>
    <dgm:cxn modelId="{9E1A0674-DF85-4223-ACC4-7381E8D3AD30}" type="presParOf" srcId="{A6A3B858-03E0-4D41-AA63-981DD3ABC3F5}" destId="{AD9BECC8-2018-4021-8DD1-A955AAB70D25}" srcOrd="2" destOrd="0" presId="urn:microsoft.com/office/officeart/2005/8/layout/process4"/>
    <dgm:cxn modelId="{42FB79A1-7149-4F66-A481-702E0973C275}" type="presParOf" srcId="{AD9BECC8-2018-4021-8DD1-A955AAB70D25}" destId="{3724E82B-793A-441B-9171-7286E9DE1A06}" srcOrd="0" destOrd="0" presId="urn:microsoft.com/office/officeart/2005/8/layout/process4"/>
    <dgm:cxn modelId="{2DDA43F5-11E3-4890-BB4E-1D7C460D70F8}" type="presParOf" srcId="{A6A3B858-03E0-4D41-AA63-981DD3ABC3F5}" destId="{FB2CC203-012D-4656-862C-B468D0A5FDB0}" srcOrd="3" destOrd="0" presId="urn:microsoft.com/office/officeart/2005/8/layout/process4"/>
    <dgm:cxn modelId="{87253578-6BEB-4261-BD35-1DBFEDE77C6E}" type="presParOf" srcId="{A6A3B858-03E0-4D41-AA63-981DD3ABC3F5}" destId="{32B1E5F2-4E39-4E08-B7AA-6B0C1FCCFBC9}" srcOrd="4" destOrd="0" presId="urn:microsoft.com/office/officeart/2005/8/layout/process4"/>
    <dgm:cxn modelId="{E0A99805-A3FE-41EA-8415-8048D0BFC3CB}" type="presParOf" srcId="{32B1E5F2-4E39-4E08-B7AA-6B0C1FCCFBC9}" destId="{4F267FF1-E8BE-4E7F-8676-917E23A8C17A}" srcOrd="0" destOrd="0" presId="urn:microsoft.com/office/officeart/2005/8/layout/process4"/>
    <dgm:cxn modelId="{D6FC35AA-163C-4B81-AA38-4A53B6DF7411}" type="presParOf" srcId="{A6A3B858-03E0-4D41-AA63-981DD3ABC3F5}" destId="{5A092DDC-12E3-41EB-A289-04983EB1ECD4}" srcOrd="5" destOrd="0" presId="urn:microsoft.com/office/officeart/2005/8/layout/process4"/>
    <dgm:cxn modelId="{1311C252-62BD-4601-B224-3B3539570724}" type="presParOf" srcId="{A6A3B858-03E0-4D41-AA63-981DD3ABC3F5}" destId="{987FA300-F4E8-410C-8B00-BAC0C81C0DF7}" srcOrd="6" destOrd="0" presId="urn:microsoft.com/office/officeart/2005/8/layout/process4"/>
    <dgm:cxn modelId="{38EB90FA-F318-41B0-AEB7-0C7DCD77F5BD}" type="presParOf" srcId="{987FA300-F4E8-410C-8B00-BAC0C81C0DF7}" destId="{620C6716-BD6B-4531-9CA3-4E7DE65F8B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DB4FED5-DE80-4B7C-8466-913B1CA3325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67C548-E58B-4DC0-90F5-5D4BB5D7998B}">
      <dgm:prSet/>
      <dgm:spPr/>
      <dgm:t>
        <a:bodyPr/>
        <a:lstStyle/>
        <a:p>
          <a:r>
            <a:rPr lang="en-IN"/>
            <a:t>Complies with the Express view system</a:t>
          </a:r>
          <a:endParaRPr lang="en-US"/>
        </a:p>
      </dgm:t>
    </dgm:pt>
    <dgm:pt modelId="{B7E5D1CB-6941-498C-9521-9C9AB858A220}" type="parTrans" cxnId="{7CDF5CBB-69E6-4DAE-A05E-A99F1B97C3E0}">
      <dgm:prSet/>
      <dgm:spPr/>
      <dgm:t>
        <a:bodyPr/>
        <a:lstStyle/>
        <a:p>
          <a:endParaRPr lang="en-US"/>
        </a:p>
      </dgm:t>
    </dgm:pt>
    <dgm:pt modelId="{05C35199-68EF-4C69-9207-6D7F15D421D2}" type="sibTrans" cxnId="{7CDF5CBB-69E6-4DAE-A05E-A99F1B97C3E0}">
      <dgm:prSet/>
      <dgm:spPr/>
      <dgm:t>
        <a:bodyPr/>
        <a:lstStyle/>
        <a:p>
          <a:endParaRPr lang="en-US"/>
        </a:p>
      </dgm:t>
    </dgm:pt>
    <dgm:pt modelId="{64D958AA-8591-4A94-BB44-C50428943F81}">
      <dgm:prSet/>
      <dgm:spPr/>
      <dgm:t>
        <a:bodyPr/>
        <a:lstStyle/>
        <a:p>
          <a:r>
            <a:rPr lang="en-IN"/>
            <a:t>Static caching of intermediate JavaScript</a:t>
          </a:r>
          <a:endParaRPr lang="en-US"/>
        </a:p>
      </dgm:t>
    </dgm:pt>
    <dgm:pt modelId="{8FFD1BC4-ABE8-4E50-940B-EE0BEE1A00BE}" type="parTrans" cxnId="{8AC27E0D-2751-4C99-8F82-E889FB8D919B}">
      <dgm:prSet/>
      <dgm:spPr/>
      <dgm:t>
        <a:bodyPr/>
        <a:lstStyle/>
        <a:p>
          <a:endParaRPr lang="en-US"/>
        </a:p>
      </dgm:t>
    </dgm:pt>
    <dgm:pt modelId="{2DB9A63A-47DA-4052-9719-20B181C3A625}" type="sibTrans" cxnId="{8AC27E0D-2751-4C99-8F82-E889FB8D919B}">
      <dgm:prSet/>
      <dgm:spPr/>
      <dgm:t>
        <a:bodyPr/>
        <a:lstStyle/>
        <a:p>
          <a:endParaRPr lang="en-US"/>
        </a:p>
      </dgm:t>
    </dgm:pt>
    <dgm:pt modelId="{40E72448-FE30-4B05-864A-54D8163E5A48}">
      <dgm:prSet/>
      <dgm:spPr/>
      <dgm:t>
        <a:bodyPr/>
        <a:lstStyle/>
        <a:p>
          <a:r>
            <a:rPr lang="en-IN"/>
            <a:t>Unbuffered code for conditionals etc &lt;% code %&gt;</a:t>
          </a:r>
          <a:endParaRPr lang="en-US"/>
        </a:p>
      </dgm:t>
    </dgm:pt>
    <dgm:pt modelId="{45ACFA6A-47A7-4EF1-A43D-F2D87FB2166D}" type="parTrans" cxnId="{67B2C946-47A3-4EA6-A492-2D55B233952A}">
      <dgm:prSet/>
      <dgm:spPr/>
      <dgm:t>
        <a:bodyPr/>
        <a:lstStyle/>
        <a:p>
          <a:endParaRPr lang="en-US"/>
        </a:p>
      </dgm:t>
    </dgm:pt>
    <dgm:pt modelId="{39104E60-7245-49D7-AE41-4040D3C096BB}" type="sibTrans" cxnId="{67B2C946-47A3-4EA6-A492-2D55B233952A}">
      <dgm:prSet/>
      <dgm:spPr/>
      <dgm:t>
        <a:bodyPr/>
        <a:lstStyle/>
        <a:p>
          <a:endParaRPr lang="en-US"/>
        </a:p>
      </dgm:t>
    </dgm:pt>
    <dgm:pt modelId="{6E198DD5-4B1A-415B-978A-05F29A517F1A}">
      <dgm:prSet/>
      <dgm:spPr/>
      <dgm:t>
        <a:bodyPr/>
        <a:lstStyle/>
        <a:p>
          <a:r>
            <a:rPr lang="en-IN"/>
            <a:t>Escapes html by default with &lt;%= code %&gt;</a:t>
          </a:r>
          <a:endParaRPr lang="en-US"/>
        </a:p>
      </dgm:t>
    </dgm:pt>
    <dgm:pt modelId="{BE3117BD-8868-4BD8-A2DB-59759BCD646B}" type="parTrans" cxnId="{E33785AA-D5CC-467B-81FA-C979721AF986}">
      <dgm:prSet/>
      <dgm:spPr/>
      <dgm:t>
        <a:bodyPr/>
        <a:lstStyle/>
        <a:p>
          <a:endParaRPr lang="en-US"/>
        </a:p>
      </dgm:t>
    </dgm:pt>
    <dgm:pt modelId="{C7AB6043-696A-4C07-8DFD-8F219F9401A6}" type="sibTrans" cxnId="{E33785AA-D5CC-467B-81FA-C979721AF986}">
      <dgm:prSet/>
      <dgm:spPr/>
      <dgm:t>
        <a:bodyPr/>
        <a:lstStyle/>
        <a:p>
          <a:endParaRPr lang="en-US"/>
        </a:p>
      </dgm:t>
    </dgm:pt>
    <dgm:pt modelId="{093AA236-595C-4A5E-81B0-A28F5B5880B9}">
      <dgm:prSet/>
      <dgm:spPr/>
      <dgm:t>
        <a:bodyPr/>
        <a:lstStyle/>
        <a:p>
          <a:r>
            <a:rPr lang="en-IN"/>
            <a:t>Unescaped buffering with &lt;%- code %&gt;</a:t>
          </a:r>
          <a:endParaRPr lang="en-US"/>
        </a:p>
      </dgm:t>
    </dgm:pt>
    <dgm:pt modelId="{6B310B2F-6C5B-4A13-9DF4-D5E4E45C2CC7}" type="parTrans" cxnId="{90C8DEA9-75EC-41C8-A756-76DE2725C13F}">
      <dgm:prSet/>
      <dgm:spPr/>
      <dgm:t>
        <a:bodyPr/>
        <a:lstStyle/>
        <a:p>
          <a:endParaRPr lang="en-US"/>
        </a:p>
      </dgm:t>
    </dgm:pt>
    <dgm:pt modelId="{38DBD60D-D69C-470F-9F34-4FDEF17F499A}" type="sibTrans" cxnId="{90C8DEA9-75EC-41C8-A756-76DE2725C13F}">
      <dgm:prSet/>
      <dgm:spPr/>
      <dgm:t>
        <a:bodyPr/>
        <a:lstStyle/>
        <a:p>
          <a:endParaRPr lang="en-US"/>
        </a:p>
      </dgm:t>
    </dgm:pt>
    <dgm:pt modelId="{CB85ECF9-76A0-407B-9A03-71C985BF68B7}">
      <dgm:prSet/>
      <dgm:spPr/>
      <dgm:t>
        <a:bodyPr/>
        <a:lstStyle/>
        <a:p>
          <a:r>
            <a:rPr lang="en-IN"/>
            <a:t>Supports tag customization</a:t>
          </a:r>
          <a:endParaRPr lang="en-US"/>
        </a:p>
      </dgm:t>
    </dgm:pt>
    <dgm:pt modelId="{35E7B7EF-D052-4278-9D53-917489DDDDD9}" type="parTrans" cxnId="{AA26C395-FA4A-4565-9D08-48F8554AF046}">
      <dgm:prSet/>
      <dgm:spPr/>
      <dgm:t>
        <a:bodyPr/>
        <a:lstStyle/>
        <a:p>
          <a:endParaRPr lang="en-US"/>
        </a:p>
      </dgm:t>
    </dgm:pt>
    <dgm:pt modelId="{CD7C0C20-6343-4EC6-A435-E5B448C8A8B6}" type="sibTrans" cxnId="{AA26C395-FA4A-4565-9D08-48F8554AF046}">
      <dgm:prSet/>
      <dgm:spPr/>
      <dgm:t>
        <a:bodyPr/>
        <a:lstStyle/>
        <a:p>
          <a:endParaRPr lang="en-US"/>
        </a:p>
      </dgm:t>
    </dgm:pt>
    <dgm:pt modelId="{2C5272D9-3B99-4EE4-B2B1-BC1184326DD4}">
      <dgm:prSet/>
      <dgm:spPr/>
      <dgm:t>
        <a:bodyPr/>
        <a:lstStyle/>
        <a:p>
          <a:r>
            <a:rPr lang="en-IN"/>
            <a:t>Filter support for designer-friendly templates</a:t>
          </a:r>
          <a:endParaRPr lang="en-US"/>
        </a:p>
      </dgm:t>
    </dgm:pt>
    <dgm:pt modelId="{2E55BF6D-169E-4A97-BC15-A3A8F7BD512C}" type="parTrans" cxnId="{AD27E2DA-940A-4DEA-A478-9A0F5CCD72F4}">
      <dgm:prSet/>
      <dgm:spPr/>
      <dgm:t>
        <a:bodyPr/>
        <a:lstStyle/>
        <a:p>
          <a:endParaRPr lang="en-US"/>
        </a:p>
      </dgm:t>
    </dgm:pt>
    <dgm:pt modelId="{159F4353-B88F-4DD6-8485-3F985D06B650}" type="sibTrans" cxnId="{AD27E2DA-940A-4DEA-A478-9A0F5CCD72F4}">
      <dgm:prSet/>
      <dgm:spPr/>
      <dgm:t>
        <a:bodyPr/>
        <a:lstStyle/>
        <a:p>
          <a:endParaRPr lang="en-US"/>
        </a:p>
      </dgm:t>
    </dgm:pt>
    <dgm:pt modelId="{20D2AF88-7926-4A42-B328-B8CCE7A0D06C}">
      <dgm:prSet/>
      <dgm:spPr/>
      <dgm:t>
        <a:bodyPr/>
        <a:lstStyle/>
        <a:p>
          <a:r>
            <a:rPr lang="en-IN"/>
            <a:t>Includes</a:t>
          </a:r>
          <a:endParaRPr lang="en-US"/>
        </a:p>
      </dgm:t>
    </dgm:pt>
    <dgm:pt modelId="{91422C82-CC18-46E8-A127-24453C8197F4}" type="parTrans" cxnId="{1807DBF8-6792-4F35-A5F5-E7D67DE47DF7}">
      <dgm:prSet/>
      <dgm:spPr/>
      <dgm:t>
        <a:bodyPr/>
        <a:lstStyle/>
        <a:p>
          <a:endParaRPr lang="en-US"/>
        </a:p>
      </dgm:t>
    </dgm:pt>
    <dgm:pt modelId="{BE9C6D8E-D2DE-4271-BEB9-95E338E5A01E}" type="sibTrans" cxnId="{1807DBF8-6792-4F35-A5F5-E7D67DE47DF7}">
      <dgm:prSet/>
      <dgm:spPr/>
      <dgm:t>
        <a:bodyPr/>
        <a:lstStyle/>
        <a:p>
          <a:endParaRPr lang="en-US"/>
        </a:p>
      </dgm:t>
    </dgm:pt>
    <dgm:pt modelId="{0FD3D30D-1509-449C-B0EB-99A5B0A1D585}">
      <dgm:prSet/>
      <dgm:spPr/>
      <dgm:t>
        <a:bodyPr/>
        <a:lstStyle/>
        <a:p>
          <a:r>
            <a:rPr lang="en-IN"/>
            <a:t>Client-side support</a:t>
          </a:r>
          <a:endParaRPr lang="en-US"/>
        </a:p>
      </dgm:t>
    </dgm:pt>
    <dgm:pt modelId="{285B2997-B0BF-4E5C-89A6-344992BE1237}" type="parTrans" cxnId="{C8AE9EC6-5AF9-4C76-8995-0283EA880345}">
      <dgm:prSet/>
      <dgm:spPr/>
      <dgm:t>
        <a:bodyPr/>
        <a:lstStyle/>
        <a:p>
          <a:endParaRPr lang="en-US"/>
        </a:p>
      </dgm:t>
    </dgm:pt>
    <dgm:pt modelId="{0012F161-CDE8-4370-B705-E82807B2F823}" type="sibTrans" cxnId="{C8AE9EC6-5AF9-4C76-8995-0283EA880345}">
      <dgm:prSet/>
      <dgm:spPr/>
      <dgm:t>
        <a:bodyPr/>
        <a:lstStyle/>
        <a:p>
          <a:endParaRPr lang="en-US"/>
        </a:p>
      </dgm:t>
    </dgm:pt>
    <dgm:pt modelId="{B024C4BA-2CD4-4B11-8BAB-7F261FBF9B62}">
      <dgm:prSet/>
      <dgm:spPr/>
      <dgm:t>
        <a:bodyPr/>
        <a:lstStyle/>
        <a:p>
          <a:r>
            <a:rPr lang="en-IN"/>
            <a:t>Newline slurping with &lt;% code -%&gt; or &lt;% -%&gt; or &lt;%= code -%&gt; or &lt;%- code -%&gt;</a:t>
          </a:r>
          <a:endParaRPr lang="en-US"/>
        </a:p>
      </dgm:t>
    </dgm:pt>
    <dgm:pt modelId="{5D0FC95B-2B0E-45A3-A202-E71C34025E08}" type="parTrans" cxnId="{29C19BBB-3117-492C-B427-C6B5518C17AC}">
      <dgm:prSet/>
      <dgm:spPr/>
      <dgm:t>
        <a:bodyPr/>
        <a:lstStyle/>
        <a:p>
          <a:endParaRPr lang="en-US"/>
        </a:p>
      </dgm:t>
    </dgm:pt>
    <dgm:pt modelId="{89CFECFA-563C-4203-A7F7-1AAB1927F16A}" type="sibTrans" cxnId="{29C19BBB-3117-492C-B427-C6B5518C17AC}">
      <dgm:prSet/>
      <dgm:spPr/>
      <dgm:t>
        <a:bodyPr/>
        <a:lstStyle/>
        <a:p>
          <a:endParaRPr lang="en-US"/>
        </a:p>
      </dgm:t>
    </dgm:pt>
    <dgm:pt modelId="{F96F9DF1-E30A-459B-9031-551BAB153381}" type="pres">
      <dgm:prSet presAssocID="{2DB4FED5-DE80-4B7C-8466-913B1CA3325A}" presName="vert0" presStyleCnt="0">
        <dgm:presLayoutVars>
          <dgm:dir/>
          <dgm:animOne val="branch"/>
          <dgm:animLvl val="lvl"/>
        </dgm:presLayoutVars>
      </dgm:prSet>
      <dgm:spPr/>
    </dgm:pt>
    <dgm:pt modelId="{7A036D08-6803-4F67-B438-F8E901C6C403}" type="pres">
      <dgm:prSet presAssocID="{2F67C548-E58B-4DC0-90F5-5D4BB5D7998B}" presName="thickLine" presStyleLbl="alignNode1" presStyleIdx="0" presStyleCnt="10"/>
      <dgm:spPr/>
    </dgm:pt>
    <dgm:pt modelId="{BF489D6B-ACC6-4B74-8719-3FB534FC47DC}" type="pres">
      <dgm:prSet presAssocID="{2F67C548-E58B-4DC0-90F5-5D4BB5D7998B}" presName="horz1" presStyleCnt="0"/>
      <dgm:spPr/>
    </dgm:pt>
    <dgm:pt modelId="{3819C349-A9EF-4279-B936-5D10A64044E6}" type="pres">
      <dgm:prSet presAssocID="{2F67C548-E58B-4DC0-90F5-5D4BB5D7998B}" presName="tx1" presStyleLbl="revTx" presStyleIdx="0" presStyleCnt="10"/>
      <dgm:spPr/>
    </dgm:pt>
    <dgm:pt modelId="{1C2F968C-08A6-4FBB-8FD8-44890B04E8AD}" type="pres">
      <dgm:prSet presAssocID="{2F67C548-E58B-4DC0-90F5-5D4BB5D7998B}" presName="vert1" presStyleCnt="0"/>
      <dgm:spPr/>
    </dgm:pt>
    <dgm:pt modelId="{C1007C6E-EED1-4B86-9A8F-EC96EBEEBA42}" type="pres">
      <dgm:prSet presAssocID="{64D958AA-8591-4A94-BB44-C50428943F81}" presName="thickLine" presStyleLbl="alignNode1" presStyleIdx="1" presStyleCnt="10"/>
      <dgm:spPr/>
    </dgm:pt>
    <dgm:pt modelId="{7B23B2F3-0481-4EF3-8204-61B22481A994}" type="pres">
      <dgm:prSet presAssocID="{64D958AA-8591-4A94-BB44-C50428943F81}" presName="horz1" presStyleCnt="0"/>
      <dgm:spPr/>
    </dgm:pt>
    <dgm:pt modelId="{8B455E67-9BAA-454A-9963-C24F3D9DE640}" type="pres">
      <dgm:prSet presAssocID="{64D958AA-8591-4A94-BB44-C50428943F81}" presName="tx1" presStyleLbl="revTx" presStyleIdx="1" presStyleCnt="10"/>
      <dgm:spPr/>
    </dgm:pt>
    <dgm:pt modelId="{740945FA-CA4D-430A-B28A-95CD45EAC911}" type="pres">
      <dgm:prSet presAssocID="{64D958AA-8591-4A94-BB44-C50428943F81}" presName="vert1" presStyleCnt="0"/>
      <dgm:spPr/>
    </dgm:pt>
    <dgm:pt modelId="{89875531-5C93-4AE5-A6D6-701252BB493B}" type="pres">
      <dgm:prSet presAssocID="{40E72448-FE30-4B05-864A-54D8163E5A48}" presName="thickLine" presStyleLbl="alignNode1" presStyleIdx="2" presStyleCnt="10"/>
      <dgm:spPr/>
    </dgm:pt>
    <dgm:pt modelId="{0A5B050A-6BA2-4E67-A46A-B5784BBEBE43}" type="pres">
      <dgm:prSet presAssocID="{40E72448-FE30-4B05-864A-54D8163E5A48}" presName="horz1" presStyleCnt="0"/>
      <dgm:spPr/>
    </dgm:pt>
    <dgm:pt modelId="{A54381D6-A68D-40A4-9029-695B95172090}" type="pres">
      <dgm:prSet presAssocID="{40E72448-FE30-4B05-864A-54D8163E5A48}" presName="tx1" presStyleLbl="revTx" presStyleIdx="2" presStyleCnt="10"/>
      <dgm:spPr/>
    </dgm:pt>
    <dgm:pt modelId="{3DA33285-2F87-45AE-AEA4-9F1A419081E0}" type="pres">
      <dgm:prSet presAssocID="{40E72448-FE30-4B05-864A-54D8163E5A48}" presName="vert1" presStyleCnt="0"/>
      <dgm:spPr/>
    </dgm:pt>
    <dgm:pt modelId="{483F68F5-37C2-4806-AE8C-97E1DE7AE144}" type="pres">
      <dgm:prSet presAssocID="{6E198DD5-4B1A-415B-978A-05F29A517F1A}" presName="thickLine" presStyleLbl="alignNode1" presStyleIdx="3" presStyleCnt="10"/>
      <dgm:spPr/>
    </dgm:pt>
    <dgm:pt modelId="{C0F75F14-15A8-47DE-A28C-80DBB2892D9E}" type="pres">
      <dgm:prSet presAssocID="{6E198DD5-4B1A-415B-978A-05F29A517F1A}" presName="horz1" presStyleCnt="0"/>
      <dgm:spPr/>
    </dgm:pt>
    <dgm:pt modelId="{C74BE901-AE77-4943-BF7C-EBBA77E0AA15}" type="pres">
      <dgm:prSet presAssocID="{6E198DD5-4B1A-415B-978A-05F29A517F1A}" presName="tx1" presStyleLbl="revTx" presStyleIdx="3" presStyleCnt="10"/>
      <dgm:spPr/>
    </dgm:pt>
    <dgm:pt modelId="{FB36AF57-3D93-49EE-B6BB-B71B62BE1607}" type="pres">
      <dgm:prSet presAssocID="{6E198DD5-4B1A-415B-978A-05F29A517F1A}" presName="vert1" presStyleCnt="0"/>
      <dgm:spPr/>
    </dgm:pt>
    <dgm:pt modelId="{A3584420-BC69-45CA-9411-D9023235809F}" type="pres">
      <dgm:prSet presAssocID="{093AA236-595C-4A5E-81B0-A28F5B5880B9}" presName="thickLine" presStyleLbl="alignNode1" presStyleIdx="4" presStyleCnt="10"/>
      <dgm:spPr/>
    </dgm:pt>
    <dgm:pt modelId="{43D28EF5-438C-404A-9B15-A510F3E09F7F}" type="pres">
      <dgm:prSet presAssocID="{093AA236-595C-4A5E-81B0-A28F5B5880B9}" presName="horz1" presStyleCnt="0"/>
      <dgm:spPr/>
    </dgm:pt>
    <dgm:pt modelId="{43ACD3A1-D992-4BDE-B27E-DC537C04EFF8}" type="pres">
      <dgm:prSet presAssocID="{093AA236-595C-4A5E-81B0-A28F5B5880B9}" presName="tx1" presStyleLbl="revTx" presStyleIdx="4" presStyleCnt="10"/>
      <dgm:spPr/>
    </dgm:pt>
    <dgm:pt modelId="{7CC2E00A-75DC-4F22-8BD7-44E71A41313D}" type="pres">
      <dgm:prSet presAssocID="{093AA236-595C-4A5E-81B0-A28F5B5880B9}" presName="vert1" presStyleCnt="0"/>
      <dgm:spPr/>
    </dgm:pt>
    <dgm:pt modelId="{4FE9634F-79A3-4DF6-860B-D191D92693B5}" type="pres">
      <dgm:prSet presAssocID="{CB85ECF9-76A0-407B-9A03-71C985BF68B7}" presName="thickLine" presStyleLbl="alignNode1" presStyleIdx="5" presStyleCnt="10"/>
      <dgm:spPr/>
    </dgm:pt>
    <dgm:pt modelId="{33913375-E560-4623-9079-E635A89EC4E7}" type="pres">
      <dgm:prSet presAssocID="{CB85ECF9-76A0-407B-9A03-71C985BF68B7}" presName="horz1" presStyleCnt="0"/>
      <dgm:spPr/>
    </dgm:pt>
    <dgm:pt modelId="{7D6AE68C-EA93-4B14-95E5-C0E8B9B45ED1}" type="pres">
      <dgm:prSet presAssocID="{CB85ECF9-76A0-407B-9A03-71C985BF68B7}" presName="tx1" presStyleLbl="revTx" presStyleIdx="5" presStyleCnt="10"/>
      <dgm:spPr/>
    </dgm:pt>
    <dgm:pt modelId="{84D10524-E2B5-4BB9-8AD7-0F07ABE5C5D0}" type="pres">
      <dgm:prSet presAssocID="{CB85ECF9-76A0-407B-9A03-71C985BF68B7}" presName="vert1" presStyleCnt="0"/>
      <dgm:spPr/>
    </dgm:pt>
    <dgm:pt modelId="{798CFDCF-2E33-40BC-B304-4243B441E708}" type="pres">
      <dgm:prSet presAssocID="{2C5272D9-3B99-4EE4-B2B1-BC1184326DD4}" presName="thickLine" presStyleLbl="alignNode1" presStyleIdx="6" presStyleCnt="10"/>
      <dgm:spPr/>
    </dgm:pt>
    <dgm:pt modelId="{1592CA62-BAE5-4FE1-B91C-2C3A474505E7}" type="pres">
      <dgm:prSet presAssocID="{2C5272D9-3B99-4EE4-B2B1-BC1184326DD4}" presName="horz1" presStyleCnt="0"/>
      <dgm:spPr/>
    </dgm:pt>
    <dgm:pt modelId="{CB0673DB-93A8-43E3-B964-D328E10A7224}" type="pres">
      <dgm:prSet presAssocID="{2C5272D9-3B99-4EE4-B2B1-BC1184326DD4}" presName="tx1" presStyleLbl="revTx" presStyleIdx="6" presStyleCnt="10"/>
      <dgm:spPr/>
    </dgm:pt>
    <dgm:pt modelId="{7EC7290D-DDD7-4B25-B704-4FE6E7C353B4}" type="pres">
      <dgm:prSet presAssocID="{2C5272D9-3B99-4EE4-B2B1-BC1184326DD4}" presName="vert1" presStyleCnt="0"/>
      <dgm:spPr/>
    </dgm:pt>
    <dgm:pt modelId="{63ACC376-5C80-4928-8CA3-A02C9F0F0EAC}" type="pres">
      <dgm:prSet presAssocID="{20D2AF88-7926-4A42-B328-B8CCE7A0D06C}" presName="thickLine" presStyleLbl="alignNode1" presStyleIdx="7" presStyleCnt="10"/>
      <dgm:spPr/>
    </dgm:pt>
    <dgm:pt modelId="{E3EECFB5-86CC-419F-874E-054FA01E78F3}" type="pres">
      <dgm:prSet presAssocID="{20D2AF88-7926-4A42-B328-B8CCE7A0D06C}" presName="horz1" presStyleCnt="0"/>
      <dgm:spPr/>
    </dgm:pt>
    <dgm:pt modelId="{F48D2294-3001-4499-9CE6-2AB1B8D6B177}" type="pres">
      <dgm:prSet presAssocID="{20D2AF88-7926-4A42-B328-B8CCE7A0D06C}" presName="tx1" presStyleLbl="revTx" presStyleIdx="7" presStyleCnt="10"/>
      <dgm:spPr/>
    </dgm:pt>
    <dgm:pt modelId="{1D9D8DF3-885B-4280-A2E6-2699768E76D9}" type="pres">
      <dgm:prSet presAssocID="{20D2AF88-7926-4A42-B328-B8CCE7A0D06C}" presName="vert1" presStyleCnt="0"/>
      <dgm:spPr/>
    </dgm:pt>
    <dgm:pt modelId="{5DCA96E9-C5A1-40E6-A261-67C8B387E20E}" type="pres">
      <dgm:prSet presAssocID="{0FD3D30D-1509-449C-B0EB-99A5B0A1D585}" presName="thickLine" presStyleLbl="alignNode1" presStyleIdx="8" presStyleCnt="10"/>
      <dgm:spPr/>
    </dgm:pt>
    <dgm:pt modelId="{24F439F8-6401-48C9-AEDC-FAF5D5D40E8E}" type="pres">
      <dgm:prSet presAssocID="{0FD3D30D-1509-449C-B0EB-99A5B0A1D585}" presName="horz1" presStyleCnt="0"/>
      <dgm:spPr/>
    </dgm:pt>
    <dgm:pt modelId="{36F0C5FC-464E-4DFF-B2AE-F924A5A3DCD2}" type="pres">
      <dgm:prSet presAssocID="{0FD3D30D-1509-449C-B0EB-99A5B0A1D585}" presName="tx1" presStyleLbl="revTx" presStyleIdx="8" presStyleCnt="10"/>
      <dgm:spPr/>
    </dgm:pt>
    <dgm:pt modelId="{1451D7D8-0A7F-46BF-A732-EB73BF207DFE}" type="pres">
      <dgm:prSet presAssocID="{0FD3D30D-1509-449C-B0EB-99A5B0A1D585}" presName="vert1" presStyleCnt="0"/>
      <dgm:spPr/>
    </dgm:pt>
    <dgm:pt modelId="{352C4AA1-550C-4CA2-A7A2-18B90794B9FA}" type="pres">
      <dgm:prSet presAssocID="{B024C4BA-2CD4-4B11-8BAB-7F261FBF9B62}" presName="thickLine" presStyleLbl="alignNode1" presStyleIdx="9" presStyleCnt="10"/>
      <dgm:spPr/>
    </dgm:pt>
    <dgm:pt modelId="{F4D06926-EC0B-4C8D-8A6C-FC427B96C265}" type="pres">
      <dgm:prSet presAssocID="{B024C4BA-2CD4-4B11-8BAB-7F261FBF9B62}" presName="horz1" presStyleCnt="0"/>
      <dgm:spPr/>
    </dgm:pt>
    <dgm:pt modelId="{40EBBCA0-099F-4D74-8461-88810E16BD35}" type="pres">
      <dgm:prSet presAssocID="{B024C4BA-2CD4-4B11-8BAB-7F261FBF9B62}" presName="tx1" presStyleLbl="revTx" presStyleIdx="9" presStyleCnt="10"/>
      <dgm:spPr/>
    </dgm:pt>
    <dgm:pt modelId="{A6D52F1F-7AB2-4FB5-AF76-CD582D6F76F1}" type="pres">
      <dgm:prSet presAssocID="{B024C4BA-2CD4-4B11-8BAB-7F261FBF9B62}" presName="vert1" presStyleCnt="0"/>
      <dgm:spPr/>
    </dgm:pt>
  </dgm:ptLst>
  <dgm:cxnLst>
    <dgm:cxn modelId="{8AC27E0D-2751-4C99-8F82-E889FB8D919B}" srcId="{2DB4FED5-DE80-4B7C-8466-913B1CA3325A}" destId="{64D958AA-8591-4A94-BB44-C50428943F81}" srcOrd="1" destOrd="0" parTransId="{8FFD1BC4-ABE8-4E50-940B-EE0BEE1A00BE}" sibTransId="{2DB9A63A-47DA-4052-9719-20B181C3A625}"/>
    <dgm:cxn modelId="{D1DFA616-0485-46D6-AC66-1B637AF0E800}" type="presOf" srcId="{6E198DD5-4B1A-415B-978A-05F29A517F1A}" destId="{C74BE901-AE77-4943-BF7C-EBBA77E0AA15}" srcOrd="0" destOrd="0" presId="urn:microsoft.com/office/officeart/2008/layout/LinedList"/>
    <dgm:cxn modelId="{EE471923-D83A-485F-9928-959594101271}" type="presOf" srcId="{20D2AF88-7926-4A42-B328-B8CCE7A0D06C}" destId="{F48D2294-3001-4499-9CE6-2AB1B8D6B177}" srcOrd="0" destOrd="0" presId="urn:microsoft.com/office/officeart/2008/layout/LinedList"/>
    <dgm:cxn modelId="{6AAF193D-67E4-4336-AADA-823C5019F31C}" type="presOf" srcId="{CB85ECF9-76A0-407B-9A03-71C985BF68B7}" destId="{7D6AE68C-EA93-4B14-95E5-C0E8B9B45ED1}" srcOrd="0" destOrd="0" presId="urn:microsoft.com/office/officeart/2008/layout/LinedList"/>
    <dgm:cxn modelId="{48833C5D-25EF-4EDB-9AE7-2B46F19536AD}" type="presOf" srcId="{2C5272D9-3B99-4EE4-B2B1-BC1184326DD4}" destId="{CB0673DB-93A8-43E3-B964-D328E10A7224}" srcOrd="0" destOrd="0" presId="urn:microsoft.com/office/officeart/2008/layout/LinedList"/>
    <dgm:cxn modelId="{68F0595F-8284-4A87-A8C1-DEC5658CD563}" type="presOf" srcId="{2F67C548-E58B-4DC0-90F5-5D4BB5D7998B}" destId="{3819C349-A9EF-4279-B936-5D10A64044E6}" srcOrd="0" destOrd="0" presId="urn:microsoft.com/office/officeart/2008/layout/LinedList"/>
    <dgm:cxn modelId="{67B2C946-47A3-4EA6-A492-2D55B233952A}" srcId="{2DB4FED5-DE80-4B7C-8466-913B1CA3325A}" destId="{40E72448-FE30-4B05-864A-54D8163E5A48}" srcOrd="2" destOrd="0" parTransId="{45ACFA6A-47A7-4EF1-A43D-F2D87FB2166D}" sibTransId="{39104E60-7245-49D7-AE41-4040D3C096BB}"/>
    <dgm:cxn modelId="{87887347-4F53-46B7-8642-8A07EC668F6A}" type="presOf" srcId="{B024C4BA-2CD4-4B11-8BAB-7F261FBF9B62}" destId="{40EBBCA0-099F-4D74-8461-88810E16BD35}" srcOrd="0" destOrd="0" presId="urn:microsoft.com/office/officeart/2008/layout/LinedList"/>
    <dgm:cxn modelId="{316D7E49-F265-4FD1-B515-8D9A870AD7F7}" type="presOf" srcId="{0FD3D30D-1509-449C-B0EB-99A5B0A1D585}" destId="{36F0C5FC-464E-4DFF-B2AE-F924A5A3DCD2}" srcOrd="0" destOrd="0" presId="urn:microsoft.com/office/officeart/2008/layout/LinedList"/>
    <dgm:cxn modelId="{3CBA4091-28BB-4737-9801-6C2E824E047E}" type="presOf" srcId="{2DB4FED5-DE80-4B7C-8466-913B1CA3325A}" destId="{F96F9DF1-E30A-459B-9031-551BAB153381}" srcOrd="0" destOrd="0" presId="urn:microsoft.com/office/officeart/2008/layout/LinedList"/>
    <dgm:cxn modelId="{AA26C395-FA4A-4565-9D08-48F8554AF046}" srcId="{2DB4FED5-DE80-4B7C-8466-913B1CA3325A}" destId="{CB85ECF9-76A0-407B-9A03-71C985BF68B7}" srcOrd="5" destOrd="0" parTransId="{35E7B7EF-D052-4278-9D53-917489DDDDD9}" sibTransId="{CD7C0C20-6343-4EC6-A435-E5B448C8A8B6}"/>
    <dgm:cxn modelId="{90C8DEA9-75EC-41C8-A756-76DE2725C13F}" srcId="{2DB4FED5-DE80-4B7C-8466-913B1CA3325A}" destId="{093AA236-595C-4A5E-81B0-A28F5B5880B9}" srcOrd="4" destOrd="0" parTransId="{6B310B2F-6C5B-4A13-9DF4-D5E4E45C2CC7}" sibTransId="{38DBD60D-D69C-470F-9F34-4FDEF17F499A}"/>
    <dgm:cxn modelId="{E33785AA-D5CC-467B-81FA-C979721AF986}" srcId="{2DB4FED5-DE80-4B7C-8466-913B1CA3325A}" destId="{6E198DD5-4B1A-415B-978A-05F29A517F1A}" srcOrd="3" destOrd="0" parTransId="{BE3117BD-8868-4BD8-A2DB-59759BCD646B}" sibTransId="{C7AB6043-696A-4C07-8DFD-8F219F9401A6}"/>
    <dgm:cxn modelId="{7CDF5CBB-69E6-4DAE-A05E-A99F1B97C3E0}" srcId="{2DB4FED5-DE80-4B7C-8466-913B1CA3325A}" destId="{2F67C548-E58B-4DC0-90F5-5D4BB5D7998B}" srcOrd="0" destOrd="0" parTransId="{B7E5D1CB-6941-498C-9521-9C9AB858A220}" sibTransId="{05C35199-68EF-4C69-9207-6D7F15D421D2}"/>
    <dgm:cxn modelId="{29C19BBB-3117-492C-B427-C6B5518C17AC}" srcId="{2DB4FED5-DE80-4B7C-8466-913B1CA3325A}" destId="{B024C4BA-2CD4-4B11-8BAB-7F261FBF9B62}" srcOrd="9" destOrd="0" parTransId="{5D0FC95B-2B0E-45A3-A202-E71C34025E08}" sibTransId="{89CFECFA-563C-4203-A7F7-1AAB1927F16A}"/>
    <dgm:cxn modelId="{B71196C1-BDD3-4859-B3BB-00BCC7A44E52}" type="presOf" srcId="{093AA236-595C-4A5E-81B0-A28F5B5880B9}" destId="{43ACD3A1-D992-4BDE-B27E-DC537C04EFF8}" srcOrd="0" destOrd="0" presId="urn:microsoft.com/office/officeart/2008/layout/LinedList"/>
    <dgm:cxn modelId="{C8AE9EC6-5AF9-4C76-8995-0283EA880345}" srcId="{2DB4FED5-DE80-4B7C-8466-913B1CA3325A}" destId="{0FD3D30D-1509-449C-B0EB-99A5B0A1D585}" srcOrd="8" destOrd="0" parTransId="{285B2997-B0BF-4E5C-89A6-344992BE1237}" sibTransId="{0012F161-CDE8-4370-B705-E82807B2F823}"/>
    <dgm:cxn modelId="{9AEB07D6-DA11-4511-8674-99DE338E847B}" type="presOf" srcId="{64D958AA-8591-4A94-BB44-C50428943F81}" destId="{8B455E67-9BAA-454A-9963-C24F3D9DE640}" srcOrd="0" destOrd="0" presId="urn:microsoft.com/office/officeart/2008/layout/LinedList"/>
    <dgm:cxn modelId="{AD27E2DA-940A-4DEA-A478-9A0F5CCD72F4}" srcId="{2DB4FED5-DE80-4B7C-8466-913B1CA3325A}" destId="{2C5272D9-3B99-4EE4-B2B1-BC1184326DD4}" srcOrd="6" destOrd="0" parTransId="{2E55BF6D-169E-4A97-BC15-A3A8F7BD512C}" sibTransId="{159F4353-B88F-4DD6-8485-3F985D06B650}"/>
    <dgm:cxn modelId="{2455ADF3-DE69-4949-839B-55E6A0AA528A}" type="presOf" srcId="{40E72448-FE30-4B05-864A-54D8163E5A48}" destId="{A54381D6-A68D-40A4-9029-695B95172090}" srcOrd="0" destOrd="0" presId="urn:microsoft.com/office/officeart/2008/layout/LinedList"/>
    <dgm:cxn modelId="{1807DBF8-6792-4F35-A5F5-E7D67DE47DF7}" srcId="{2DB4FED5-DE80-4B7C-8466-913B1CA3325A}" destId="{20D2AF88-7926-4A42-B328-B8CCE7A0D06C}" srcOrd="7" destOrd="0" parTransId="{91422C82-CC18-46E8-A127-24453C8197F4}" sibTransId="{BE9C6D8E-D2DE-4271-BEB9-95E338E5A01E}"/>
    <dgm:cxn modelId="{3A7F4515-CA7E-47BC-A2E1-E198D7315649}" type="presParOf" srcId="{F96F9DF1-E30A-459B-9031-551BAB153381}" destId="{7A036D08-6803-4F67-B438-F8E901C6C403}" srcOrd="0" destOrd="0" presId="urn:microsoft.com/office/officeart/2008/layout/LinedList"/>
    <dgm:cxn modelId="{14EC906C-6660-47D7-ABF5-EE8F158587BF}" type="presParOf" srcId="{F96F9DF1-E30A-459B-9031-551BAB153381}" destId="{BF489D6B-ACC6-4B74-8719-3FB534FC47DC}" srcOrd="1" destOrd="0" presId="urn:microsoft.com/office/officeart/2008/layout/LinedList"/>
    <dgm:cxn modelId="{8FDCC228-9019-4ADE-B2F8-C247B719C205}" type="presParOf" srcId="{BF489D6B-ACC6-4B74-8719-3FB534FC47DC}" destId="{3819C349-A9EF-4279-B936-5D10A64044E6}" srcOrd="0" destOrd="0" presId="urn:microsoft.com/office/officeart/2008/layout/LinedList"/>
    <dgm:cxn modelId="{E7E6CAFA-3E85-4BE2-AB04-1F9D8D74B18B}" type="presParOf" srcId="{BF489D6B-ACC6-4B74-8719-3FB534FC47DC}" destId="{1C2F968C-08A6-4FBB-8FD8-44890B04E8AD}" srcOrd="1" destOrd="0" presId="urn:microsoft.com/office/officeart/2008/layout/LinedList"/>
    <dgm:cxn modelId="{184A28F0-C0BE-480E-9C44-D8687DC4E9D5}" type="presParOf" srcId="{F96F9DF1-E30A-459B-9031-551BAB153381}" destId="{C1007C6E-EED1-4B86-9A8F-EC96EBEEBA42}" srcOrd="2" destOrd="0" presId="urn:microsoft.com/office/officeart/2008/layout/LinedList"/>
    <dgm:cxn modelId="{E6F51C62-2FE8-460C-B0B9-D00DF6BA790F}" type="presParOf" srcId="{F96F9DF1-E30A-459B-9031-551BAB153381}" destId="{7B23B2F3-0481-4EF3-8204-61B22481A994}" srcOrd="3" destOrd="0" presId="urn:microsoft.com/office/officeart/2008/layout/LinedList"/>
    <dgm:cxn modelId="{2E39B96C-783D-4667-BE43-5B73A854A7C5}" type="presParOf" srcId="{7B23B2F3-0481-4EF3-8204-61B22481A994}" destId="{8B455E67-9BAA-454A-9963-C24F3D9DE640}" srcOrd="0" destOrd="0" presId="urn:microsoft.com/office/officeart/2008/layout/LinedList"/>
    <dgm:cxn modelId="{B8A8407C-3680-46D4-836A-856EB27AE281}" type="presParOf" srcId="{7B23B2F3-0481-4EF3-8204-61B22481A994}" destId="{740945FA-CA4D-430A-B28A-95CD45EAC911}" srcOrd="1" destOrd="0" presId="urn:microsoft.com/office/officeart/2008/layout/LinedList"/>
    <dgm:cxn modelId="{686A719E-4C17-4B9A-A9FE-2307CEA077E3}" type="presParOf" srcId="{F96F9DF1-E30A-459B-9031-551BAB153381}" destId="{89875531-5C93-4AE5-A6D6-701252BB493B}" srcOrd="4" destOrd="0" presId="urn:microsoft.com/office/officeart/2008/layout/LinedList"/>
    <dgm:cxn modelId="{3C9C779E-6D94-4D21-944F-B00BD2FD4CE5}" type="presParOf" srcId="{F96F9DF1-E30A-459B-9031-551BAB153381}" destId="{0A5B050A-6BA2-4E67-A46A-B5784BBEBE43}" srcOrd="5" destOrd="0" presId="urn:microsoft.com/office/officeart/2008/layout/LinedList"/>
    <dgm:cxn modelId="{C5E083F3-9826-4AB9-896D-B6EEF4CF3891}" type="presParOf" srcId="{0A5B050A-6BA2-4E67-A46A-B5784BBEBE43}" destId="{A54381D6-A68D-40A4-9029-695B95172090}" srcOrd="0" destOrd="0" presId="urn:microsoft.com/office/officeart/2008/layout/LinedList"/>
    <dgm:cxn modelId="{46E7533E-2E3A-47AB-8E86-50D6977DEFC1}" type="presParOf" srcId="{0A5B050A-6BA2-4E67-A46A-B5784BBEBE43}" destId="{3DA33285-2F87-45AE-AEA4-9F1A419081E0}" srcOrd="1" destOrd="0" presId="urn:microsoft.com/office/officeart/2008/layout/LinedList"/>
    <dgm:cxn modelId="{50E201F5-51FE-49A0-A054-F5B687BF8BD9}" type="presParOf" srcId="{F96F9DF1-E30A-459B-9031-551BAB153381}" destId="{483F68F5-37C2-4806-AE8C-97E1DE7AE144}" srcOrd="6" destOrd="0" presId="urn:microsoft.com/office/officeart/2008/layout/LinedList"/>
    <dgm:cxn modelId="{1B4CA71E-88E4-4F83-8E8F-DEF5F1B1C1D6}" type="presParOf" srcId="{F96F9DF1-E30A-459B-9031-551BAB153381}" destId="{C0F75F14-15A8-47DE-A28C-80DBB2892D9E}" srcOrd="7" destOrd="0" presId="urn:microsoft.com/office/officeart/2008/layout/LinedList"/>
    <dgm:cxn modelId="{75A0BE88-0771-497D-9AA7-CE38A4EE1635}" type="presParOf" srcId="{C0F75F14-15A8-47DE-A28C-80DBB2892D9E}" destId="{C74BE901-AE77-4943-BF7C-EBBA77E0AA15}" srcOrd="0" destOrd="0" presId="urn:microsoft.com/office/officeart/2008/layout/LinedList"/>
    <dgm:cxn modelId="{CCF243BC-193F-47D8-B3CD-DAD8DCB46ADA}" type="presParOf" srcId="{C0F75F14-15A8-47DE-A28C-80DBB2892D9E}" destId="{FB36AF57-3D93-49EE-B6BB-B71B62BE1607}" srcOrd="1" destOrd="0" presId="urn:microsoft.com/office/officeart/2008/layout/LinedList"/>
    <dgm:cxn modelId="{684701D3-67BF-4799-AF2B-E19586F750DE}" type="presParOf" srcId="{F96F9DF1-E30A-459B-9031-551BAB153381}" destId="{A3584420-BC69-45CA-9411-D9023235809F}" srcOrd="8" destOrd="0" presId="urn:microsoft.com/office/officeart/2008/layout/LinedList"/>
    <dgm:cxn modelId="{CD1B8971-E98D-4686-90C4-084E6F331AC1}" type="presParOf" srcId="{F96F9DF1-E30A-459B-9031-551BAB153381}" destId="{43D28EF5-438C-404A-9B15-A510F3E09F7F}" srcOrd="9" destOrd="0" presId="urn:microsoft.com/office/officeart/2008/layout/LinedList"/>
    <dgm:cxn modelId="{AF6EF608-4BE3-4E87-A511-4EB50B6181E2}" type="presParOf" srcId="{43D28EF5-438C-404A-9B15-A510F3E09F7F}" destId="{43ACD3A1-D992-4BDE-B27E-DC537C04EFF8}" srcOrd="0" destOrd="0" presId="urn:microsoft.com/office/officeart/2008/layout/LinedList"/>
    <dgm:cxn modelId="{FF0961B4-199E-4BE5-A9B8-5C841EF1A2E3}" type="presParOf" srcId="{43D28EF5-438C-404A-9B15-A510F3E09F7F}" destId="{7CC2E00A-75DC-4F22-8BD7-44E71A41313D}" srcOrd="1" destOrd="0" presId="urn:microsoft.com/office/officeart/2008/layout/LinedList"/>
    <dgm:cxn modelId="{F5E1B391-A918-49FB-9223-A3D078174963}" type="presParOf" srcId="{F96F9DF1-E30A-459B-9031-551BAB153381}" destId="{4FE9634F-79A3-4DF6-860B-D191D92693B5}" srcOrd="10" destOrd="0" presId="urn:microsoft.com/office/officeart/2008/layout/LinedList"/>
    <dgm:cxn modelId="{C02B680D-92C3-47D2-BF16-AE9EC17552B7}" type="presParOf" srcId="{F96F9DF1-E30A-459B-9031-551BAB153381}" destId="{33913375-E560-4623-9079-E635A89EC4E7}" srcOrd="11" destOrd="0" presId="urn:microsoft.com/office/officeart/2008/layout/LinedList"/>
    <dgm:cxn modelId="{1D97DCDF-47E6-4E0A-991C-D17851A648CC}" type="presParOf" srcId="{33913375-E560-4623-9079-E635A89EC4E7}" destId="{7D6AE68C-EA93-4B14-95E5-C0E8B9B45ED1}" srcOrd="0" destOrd="0" presId="urn:microsoft.com/office/officeart/2008/layout/LinedList"/>
    <dgm:cxn modelId="{5B4A71EE-B776-42C2-95F3-A962EDD98CC7}" type="presParOf" srcId="{33913375-E560-4623-9079-E635A89EC4E7}" destId="{84D10524-E2B5-4BB9-8AD7-0F07ABE5C5D0}" srcOrd="1" destOrd="0" presId="urn:microsoft.com/office/officeart/2008/layout/LinedList"/>
    <dgm:cxn modelId="{64932F78-3148-4A01-AAC6-11D8CB4985F6}" type="presParOf" srcId="{F96F9DF1-E30A-459B-9031-551BAB153381}" destId="{798CFDCF-2E33-40BC-B304-4243B441E708}" srcOrd="12" destOrd="0" presId="urn:microsoft.com/office/officeart/2008/layout/LinedList"/>
    <dgm:cxn modelId="{7395E2D9-EFB5-47B2-B144-5AEBF8D76FF5}" type="presParOf" srcId="{F96F9DF1-E30A-459B-9031-551BAB153381}" destId="{1592CA62-BAE5-4FE1-B91C-2C3A474505E7}" srcOrd="13" destOrd="0" presId="urn:microsoft.com/office/officeart/2008/layout/LinedList"/>
    <dgm:cxn modelId="{5EF79C19-674E-4215-A23C-498EAD261583}" type="presParOf" srcId="{1592CA62-BAE5-4FE1-B91C-2C3A474505E7}" destId="{CB0673DB-93A8-43E3-B964-D328E10A7224}" srcOrd="0" destOrd="0" presId="urn:microsoft.com/office/officeart/2008/layout/LinedList"/>
    <dgm:cxn modelId="{4207826C-E2A7-49B9-92FE-EBF165C463C1}" type="presParOf" srcId="{1592CA62-BAE5-4FE1-B91C-2C3A474505E7}" destId="{7EC7290D-DDD7-4B25-B704-4FE6E7C353B4}" srcOrd="1" destOrd="0" presId="urn:microsoft.com/office/officeart/2008/layout/LinedList"/>
    <dgm:cxn modelId="{962E0226-7648-4AC6-9AB5-7625C1D02328}" type="presParOf" srcId="{F96F9DF1-E30A-459B-9031-551BAB153381}" destId="{63ACC376-5C80-4928-8CA3-A02C9F0F0EAC}" srcOrd="14" destOrd="0" presId="urn:microsoft.com/office/officeart/2008/layout/LinedList"/>
    <dgm:cxn modelId="{8B5FCCC9-A1B2-474C-B57D-4D8F9AB13500}" type="presParOf" srcId="{F96F9DF1-E30A-459B-9031-551BAB153381}" destId="{E3EECFB5-86CC-419F-874E-054FA01E78F3}" srcOrd="15" destOrd="0" presId="urn:microsoft.com/office/officeart/2008/layout/LinedList"/>
    <dgm:cxn modelId="{3A5FB0E9-8E3A-410F-A4E7-96F122A73D15}" type="presParOf" srcId="{E3EECFB5-86CC-419F-874E-054FA01E78F3}" destId="{F48D2294-3001-4499-9CE6-2AB1B8D6B177}" srcOrd="0" destOrd="0" presId="urn:microsoft.com/office/officeart/2008/layout/LinedList"/>
    <dgm:cxn modelId="{37F479DF-31A6-4EA7-9393-C4C0E0AA7A57}" type="presParOf" srcId="{E3EECFB5-86CC-419F-874E-054FA01E78F3}" destId="{1D9D8DF3-885B-4280-A2E6-2699768E76D9}" srcOrd="1" destOrd="0" presId="urn:microsoft.com/office/officeart/2008/layout/LinedList"/>
    <dgm:cxn modelId="{05E3D72A-DADB-4EC1-9D0A-D70591A09B4A}" type="presParOf" srcId="{F96F9DF1-E30A-459B-9031-551BAB153381}" destId="{5DCA96E9-C5A1-40E6-A261-67C8B387E20E}" srcOrd="16" destOrd="0" presId="urn:microsoft.com/office/officeart/2008/layout/LinedList"/>
    <dgm:cxn modelId="{8E99AD24-5AFE-48DF-A4F9-DC5CE3C74CC6}" type="presParOf" srcId="{F96F9DF1-E30A-459B-9031-551BAB153381}" destId="{24F439F8-6401-48C9-AEDC-FAF5D5D40E8E}" srcOrd="17" destOrd="0" presId="urn:microsoft.com/office/officeart/2008/layout/LinedList"/>
    <dgm:cxn modelId="{A58F3855-6721-47B9-A8F3-755B79F491D9}" type="presParOf" srcId="{24F439F8-6401-48C9-AEDC-FAF5D5D40E8E}" destId="{36F0C5FC-464E-4DFF-B2AE-F924A5A3DCD2}" srcOrd="0" destOrd="0" presId="urn:microsoft.com/office/officeart/2008/layout/LinedList"/>
    <dgm:cxn modelId="{A59C3383-C941-4F08-AC7C-C420CAA18A46}" type="presParOf" srcId="{24F439F8-6401-48C9-AEDC-FAF5D5D40E8E}" destId="{1451D7D8-0A7F-46BF-A732-EB73BF207DFE}" srcOrd="1" destOrd="0" presId="urn:microsoft.com/office/officeart/2008/layout/LinedList"/>
    <dgm:cxn modelId="{531FAA0A-D9CE-4E34-8D6F-18AF3E5713D3}" type="presParOf" srcId="{F96F9DF1-E30A-459B-9031-551BAB153381}" destId="{352C4AA1-550C-4CA2-A7A2-18B90794B9FA}" srcOrd="18" destOrd="0" presId="urn:microsoft.com/office/officeart/2008/layout/LinedList"/>
    <dgm:cxn modelId="{93F5B9FA-2360-4DF5-87C7-5B941A1B930A}" type="presParOf" srcId="{F96F9DF1-E30A-459B-9031-551BAB153381}" destId="{F4D06926-EC0B-4C8D-8A6C-FC427B96C265}" srcOrd="19" destOrd="0" presId="urn:microsoft.com/office/officeart/2008/layout/LinedList"/>
    <dgm:cxn modelId="{1124D904-585E-4125-BE0E-406FE5DB8FE4}" type="presParOf" srcId="{F4D06926-EC0B-4C8D-8A6C-FC427B96C265}" destId="{40EBBCA0-099F-4D74-8461-88810E16BD35}" srcOrd="0" destOrd="0" presId="urn:microsoft.com/office/officeart/2008/layout/LinedList"/>
    <dgm:cxn modelId="{5F7E3844-5D2F-4F3C-B385-A4ED6DE38EB8}" type="presParOf" srcId="{F4D06926-EC0B-4C8D-8A6C-FC427B96C265}" destId="{A6D52F1F-7AB2-4FB5-AF76-CD582D6F7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9820C-940C-4728-82D5-1AE409BC49C2}">
      <dsp:nvSpPr>
        <dsp:cNvPr id="0" name=""/>
        <dsp:cNvSpPr/>
      </dsp:nvSpPr>
      <dsp:spPr>
        <a:xfrm>
          <a:off x="0" y="482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6056BA-87AA-4DE8-897E-D1D3943FF15E}">
      <dsp:nvSpPr>
        <dsp:cNvPr id="0" name=""/>
        <dsp:cNvSpPr/>
      </dsp:nvSpPr>
      <dsp:spPr>
        <a:xfrm>
          <a:off x="201036" y="150013"/>
          <a:ext cx="365520" cy="365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D6CDFC-55E5-42FF-90E8-4115519D09DD}">
      <dsp:nvSpPr>
        <dsp:cNvPr id="0" name=""/>
        <dsp:cNvSpPr/>
      </dsp:nvSpPr>
      <dsp:spPr>
        <a:xfrm>
          <a:off x="767592" y="482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Easy to work with since it ties into Node's functional paradigm. </a:t>
          </a:r>
        </a:p>
      </dsp:txBody>
      <dsp:txXfrm>
        <a:off x="767592" y="482"/>
        <a:ext cx="6030082" cy="664581"/>
      </dsp:txXfrm>
    </dsp:sp>
    <dsp:sp modelId="{CBFCBDD0-4BF3-4F88-A460-85BA9AA855AA}">
      <dsp:nvSpPr>
        <dsp:cNvPr id="0" name=""/>
        <dsp:cNvSpPr/>
      </dsp:nvSpPr>
      <dsp:spPr>
        <a:xfrm>
          <a:off x="0" y="831210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BD24F0-9CD7-4468-A5BE-A9642352D426}">
      <dsp:nvSpPr>
        <dsp:cNvPr id="0" name=""/>
        <dsp:cNvSpPr/>
      </dsp:nvSpPr>
      <dsp:spPr>
        <a:xfrm>
          <a:off x="201036" y="980741"/>
          <a:ext cx="365520" cy="365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A85F33-A046-4F62-8B96-8230D4BEEF69}">
      <dsp:nvSpPr>
        <dsp:cNvPr id="0" name=""/>
        <dsp:cNvSpPr/>
      </dsp:nvSpPr>
      <dsp:spPr>
        <a:xfrm>
          <a:off x="767592" y="831210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Deliver static content</a:t>
          </a:r>
        </a:p>
      </dsp:txBody>
      <dsp:txXfrm>
        <a:off x="767592" y="831210"/>
        <a:ext cx="6030082" cy="664581"/>
      </dsp:txXfrm>
    </dsp:sp>
    <dsp:sp modelId="{2CC17E22-4568-46BE-8DEA-B68061781E47}">
      <dsp:nvSpPr>
        <dsp:cNvPr id="0" name=""/>
        <dsp:cNvSpPr/>
      </dsp:nvSpPr>
      <dsp:spPr>
        <a:xfrm>
          <a:off x="0" y="1661937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4A70F3-C12B-4867-A9A8-091274E9A74E}">
      <dsp:nvSpPr>
        <dsp:cNvPr id="0" name=""/>
        <dsp:cNvSpPr/>
      </dsp:nvSpPr>
      <dsp:spPr>
        <a:xfrm>
          <a:off x="201036" y="1811468"/>
          <a:ext cx="365520" cy="365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746477-8B52-4FA3-B15C-971F705A8193}">
      <dsp:nvSpPr>
        <dsp:cNvPr id="0" name=""/>
        <dsp:cNvSpPr/>
      </dsp:nvSpPr>
      <dsp:spPr>
        <a:xfrm>
          <a:off x="767592" y="1661937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Modularize business logic</a:t>
          </a:r>
        </a:p>
      </dsp:txBody>
      <dsp:txXfrm>
        <a:off x="767592" y="1661937"/>
        <a:ext cx="6030082" cy="664581"/>
      </dsp:txXfrm>
    </dsp:sp>
    <dsp:sp modelId="{F3BF2F06-9A9F-43D9-A1D1-34263A242BE6}">
      <dsp:nvSpPr>
        <dsp:cNvPr id="0" name=""/>
        <dsp:cNvSpPr/>
      </dsp:nvSpPr>
      <dsp:spPr>
        <a:xfrm>
          <a:off x="0" y="2492665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D83929-544F-44A3-806A-B838ABE7FD4F}">
      <dsp:nvSpPr>
        <dsp:cNvPr id="0" name=""/>
        <dsp:cNvSpPr/>
      </dsp:nvSpPr>
      <dsp:spPr>
        <a:xfrm>
          <a:off x="201036" y="2642195"/>
          <a:ext cx="365520" cy="365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F2B288-E623-4CD9-A7F2-03243B097E2A}">
      <dsp:nvSpPr>
        <dsp:cNvPr id="0" name=""/>
        <dsp:cNvSpPr/>
      </dsp:nvSpPr>
      <dsp:spPr>
        <a:xfrm>
          <a:off x="767592" y="2492665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Construct an API</a:t>
          </a:r>
        </a:p>
      </dsp:txBody>
      <dsp:txXfrm>
        <a:off x="767592" y="2492665"/>
        <a:ext cx="6030082" cy="664581"/>
      </dsp:txXfrm>
    </dsp:sp>
    <dsp:sp modelId="{C540259A-8583-4A60-A3D4-D72655834ED1}">
      <dsp:nvSpPr>
        <dsp:cNvPr id="0" name=""/>
        <dsp:cNvSpPr/>
      </dsp:nvSpPr>
      <dsp:spPr>
        <a:xfrm>
          <a:off x="0" y="3323392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988B68-57CB-4CFE-B1C1-333423AEB8F8}">
      <dsp:nvSpPr>
        <dsp:cNvPr id="0" name=""/>
        <dsp:cNvSpPr/>
      </dsp:nvSpPr>
      <dsp:spPr>
        <a:xfrm>
          <a:off x="201036" y="3472923"/>
          <a:ext cx="365520" cy="365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81631E-88D2-4860-97E8-62BD55FD663F}">
      <dsp:nvSpPr>
        <dsp:cNvPr id="0" name=""/>
        <dsp:cNvSpPr/>
      </dsp:nvSpPr>
      <dsp:spPr>
        <a:xfrm>
          <a:off x="767592" y="3323392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Connect to various data sources (with additional plugins)</a:t>
          </a:r>
        </a:p>
      </dsp:txBody>
      <dsp:txXfrm>
        <a:off x="767592" y="3323392"/>
        <a:ext cx="6030082" cy="664581"/>
      </dsp:txXfrm>
    </dsp:sp>
    <dsp:sp modelId="{6C134F2A-22D0-4CBE-B342-3C1D6C7CD9B7}">
      <dsp:nvSpPr>
        <dsp:cNvPr id="0" name=""/>
        <dsp:cNvSpPr/>
      </dsp:nvSpPr>
      <dsp:spPr>
        <a:xfrm>
          <a:off x="0" y="4154119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7AB7A1-5DDF-4B34-846F-2B21685643B5}">
      <dsp:nvSpPr>
        <dsp:cNvPr id="0" name=""/>
        <dsp:cNvSpPr/>
      </dsp:nvSpPr>
      <dsp:spPr>
        <a:xfrm>
          <a:off x="201036" y="4303650"/>
          <a:ext cx="365520" cy="3655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EF57E8-0F60-463D-AB4B-FC15E38C720A}">
      <dsp:nvSpPr>
        <dsp:cNvPr id="0" name=""/>
        <dsp:cNvSpPr/>
      </dsp:nvSpPr>
      <dsp:spPr>
        <a:xfrm>
          <a:off x="767592" y="4154119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Write less code </a:t>
          </a:r>
        </a:p>
      </dsp:txBody>
      <dsp:txXfrm>
        <a:off x="767592" y="4154119"/>
        <a:ext cx="6030082" cy="664581"/>
      </dsp:txXfrm>
    </dsp:sp>
    <dsp:sp modelId="{66B0E19D-550B-4D1F-ABA9-271B2E3F317E}">
      <dsp:nvSpPr>
        <dsp:cNvPr id="0" name=""/>
        <dsp:cNvSpPr/>
      </dsp:nvSpPr>
      <dsp:spPr>
        <a:xfrm>
          <a:off x="0" y="4984847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E94C9F-6ED6-400E-81C0-C35AB3E3F586}">
      <dsp:nvSpPr>
        <dsp:cNvPr id="0" name=""/>
        <dsp:cNvSpPr/>
      </dsp:nvSpPr>
      <dsp:spPr>
        <a:xfrm>
          <a:off x="201036" y="5134378"/>
          <a:ext cx="365520" cy="36552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57F631-473F-4B88-B4C5-419DE55A837B}">
      <dsp:nvSpPr>
        <dsp:cNvPr id="0" name=""/>
        <dsp:cNvSpPr/>
      </dsp:nvSpPr>
      <dsp:spPr>
        <a:xfrm>
          <a:off x="767592" y="4984847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Validate data (with additional plugins)</a:t>
          </a:r>
        </a:p>
      </dsp:txBody>
      <dsp:txXfrm>
        <a:off x="767592" y="4984847"/>
        <a:ext cx="6030082" cy="664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0000B-ADEB-434A-A9BD-F679257DDA77}">
      <dsp:nvSpPr>
        <dsp:cNvPr id="0" name=""/>
        <dsp:cNvSpPr/>
      </dsp:nvSpPr>
      <dsp:spPr>
        <a:xfrm>
          <a:off x="904779" y="1503597"/>
          <a:ext cx="715427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C7B24-38F0-45E5-88C8-FCD995DC17B9}">
      <dsp:nvSpPr>
        <dsp:cNvPr id="0" name=""/>
        <dsp:cNvSpPr/>
      </dsp:nvSpPr>
      <dsp:spPr>
        <a:xfrm>
          <a:off x="1663133" y="1443478"/>
          <a:ext cx="82274" cy="15468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4541"/>
            <a:satOff val="-1401"/>
            <a:lumOff val="-14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541"/>
              <a:satOff val="-1401"/>
              <a:lumOff val="-14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0CD83E-69B0-4075-B0BB-E5E1E1743931}">
      <dsp:nvSpPr>
        <dsp:cNvPr id="0" name=""/>
        <dsp:cNvSpPr/>
      </dsp:nvSpPr>
      <dsp:spPr>
        <a:xfrm>
          <a:off x="468475" y="1156757"/>
          <a:ext cx="693752" cy="69375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1" tIns="26921" rIns="26921" bIns="26921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570073" y="1258355"/>
        <a:ext cx="490556" cy="490556"/>
      </dsp:txXfrm>
    </dsp:sp>
    <dsp:sp modelId="{2F4AE127-93A8-4907-BD89-B90A82961132}">
      <dsp:nvSpPr>
        <dsp:cNvPr id="0" name=""/>
        <dsp:cNvSpPr/>
      </dsp:nvSpPr>
      <dsp:spPr>
        <a:xfrm>
          <a:off x="10495" y="2016109"/>
          <a:ext cx="1609712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9082"/>
            <a:satOff val="-2802"/>
            <a:lumOff val="-2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082"/>
              <a:satOff val="-2802"/>
              <a:lumOff val="-295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6976" tIns="165100" rIns="126976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a new folder and create a </a:t>
          </a:r>
          <a:r>
            <a:rPr lang="en-US" sz="2000" kern="1200" dirty="0" err="1"/>
            <a:t>package.json</a:t>
          </a:r>
          <a:r>
            <a:rPr lang="en-US" sz="2000" kern="1200" dirty="0"/>
            <a:t> in it:</a:t>
          </a:r>
        </a:p>
      </dsp:txBody>
      <dsp:txXfrm>
        <a:off x="10495" y="2338051"/>
        <a:ext cx="1609712" cy="1766508"/>
      </dsp:txXfrm>
    </dsp:sp>
    <dsp:sp modelId="{FD566002-4F66-48EC-A634-88110D89ACA7}">
      <dsp:nvSpPr>
        <dsp:cNvPr id="0" name=""/>
        <dsp:cNvSpPr/>
      </dsp:nvSpPr>
      <dsp:spPr>
        <a:xfrm>
          <a:off x="1799064" y="1503597"/>
          <a:ext cx="1609712" cy="72"/>
        </a:xfrm>
        <a:prstGeom prst="rect">
          <a:avLst/>
        </a:prstGeom>
        <a:solidFill>
          <a:schemeClr val="accent2">
            <a:tint val="40000"/>
            <a:alpha val="90000"/>
            <a:hueOff val="43623"/>
            <a:satOff val="-4203"/>
            <a:lumOff val="-44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3623"/>
              <a:satOff val="-4203"/>
              <a:lumOff val="-44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5CFF59-1D48-4346-A08B-43BCF1657716}">
      <dsp:nvSpPr>
        <dsp:cNvPr id="0" name=""/>
        <dsp:cNvSpPr/>
      </dsp:nvSpPr>
      <dsp:spPr>
        <a:xfrm>
          <a:off x="3451702" y="1443478"/>
          <a:ext cx="82274" cy="15468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58164"/>
            <a:satOff val="-5604"/>
            <a:lumOff val="-59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8164"/>
              <a:satOff val="-5604"/>
              <a:lumOff val="-591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7E1E92-6C96-4BDB-8148-6B416C50F27C}">
      <dsp:nvSpPr>
        <dsp:cNvPr id="0" name=""/>
        <dsp:cNvSpPr/>
      </dsp:nvSpPr>
      <dsp:spPr>
        <a:xfrm>
          <a:off x="2257044" y="1156757"/>
          <a:ext cx="693752" cy="693752"/>
        </a:xfrm>
        <a:prstGeom prst="ellipse">
          <a:avLst/>
        </a:prstGeom>
        <a:gradFill rotWithShape="0">
          <a:gsLst>
            <a:gs pos="0">
              <a:schemeClr val="accent2">
                <a:hueOff val="7808"/>
                <a:satOff val="-5375"/>
                <a:lumOff val="-1373"/>
                <a:alphaOff val="0"/>
                <a:shade val="85000"/>
                <a:satMod val="130000"/>
              </a:schemeClr>
            </a:gs>
            <a:gs pos="34000">
              <a:schemeClr val="accent2">
                <a:hueOff val="7808"/>
                <a:satOff val="-5375"/>
                <a:lumOff val="-1373"/>
                <a:alphaOff val="0"/>
                <a:shade val="87000"/>
                <a:satMod val="125000"/>
              </a:schemeClr>
            </a:gs>
            <a:gs pos="70000">
              <a:schemeClr val="accent2">
                <a:hueOff val="7808"/>
                <a:satOff val="-5375"/>
                <a:lumOff val="-137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7808"/>
                <a:satOff val="-5375"/>
                <a:lumOff val="-137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7808"/>
              <a:satOff val="-5375"/>
              <a:lumOff val="-1373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1" tIns="26921" rIns="26921" bIns="26921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358642" y="1258355"/>
        <a:ext cx="490556" cy="490556"/>
      </dsp:txXfrm>
    </dsp:sp>
    <dsp:sp modelId="{393290D1-A03F-4ED8-92FF-CCFDA936B31A}">
      <dsp:nvSpPr>
        <dsp:cNvPr id="0" name=""/>
        <dsp:cNvSpPr/>
      </dsp:nvSpPr>
      <dsp:spPr>
        <a:xfrm>
          <a:off x="1799064" y="2016109"/>
          <a:ext cx="1609712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72705"/>
            <a:satOff val="-7005"/>
            <a:lumOff val="-7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2705"/>
              <a:satOff val="-7005"/>
              <a:lumOff val="-739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6976" tIns="165100" rIns="126976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mkdir</a:t>
          </a:r>
          <a:r>
            <a:rPr lang="en-US" sz="2400" kern="1200" dirty="0"/>
            <a:t> express-hello-world</a:t>
          </a:r>
        </a:p>
      </dsp:txBody>
      <dsp:txXfrm>
        <a:off x="1799064" y="2338051"/>
        <a:ext cx="1609712" cy="1766508"/>
      </dsp:txXfrm>
    </dsp:sp>
    <dsp:sp modelId="{96C81100-6314-48B5-BA29-34EDB5246BEB}">
      <dsp:nvSpPr>
        <dsp:cNvPr id="0" name=""/>
        <dsp:cNvSpPr/>
      </dsp:nvSpPr>
      <dsp:spPr>
        <a:xfrm>
          <a:off x="3587634" y="1503597"/>
          <a:ext cx="1609712" cy="72"/>
        </a:xfrm>
        <a:prstGeom prst="rect">
          <a:avLst/>
        </a:prstGeom>
        <a:solidFill>
          <a:schemeClr val="accent2">
            <a:tint val="40000"/>
            <a:alpha val="90000"/>
            <a:hueOff val="87246"/>
            <a:satOff val="-8406"/>
            <a:lumOff val="-88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7246"/>
              <a:satOff val="-8406"/>
              <a:lumOff val="-886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72684B-AE9A-44BA-BBBB-BE42458AB4F9}">
      <dsp:nvSpPr>
        <dsp:cNvPr id="0" name=""/>
        <dsp:cNvSpPr/>
      </dsp:nvSpPr>
      <dsp:spPr>
        <a:xfrm>
          <a:off x="5240272" y="1443478"/>
          <a:ext cx="82274" cy="15468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01787"/>
            <a:satOff val="-9807"/>
            <a:lumOff val="-10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1787"/>
              <a:satOff val="-9807"/>
              <a:lumOff val="-1034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7CEAB6-A4CD-4862-90A9-9F38A8C80B4B}">
      <dsp:nvSpPr>
        <dsp:cNvPr id="0" name=""/>
        <dsp:cNvSpPr/>
      </dsp:nvSpPr>
      <dsp:spPr>
        <a:xfrm>
          <a:off x="4045614" y="1156757"/>
          <a:ext cx="693752" cy="693752"/>
        </a:xfrm>
        <a:prstGeom prst="ellipse">
          <a:avLst/>
        </a:prstGeom>
        <a:gradFill rotWithShape="0">
          <a:gsLst>
            <a:gs pos="0">
              <a:schemeClr val="accent2">
                <a:hueOff val="15615"/>
                <a:satOff val="-10750"/>
                <a:lumOff val="-2745"/>
                <a:alphaOff val="0"/>
                <a:shade val="85000"/>
                <a:satMod val="130000"/>
              </a:schemeClr>
            </a:gs>
            <a:gs pos="34000">
              <a:schemeClr val="accent2">
                <a:hueOff val="15615"/>
                <a:satOff val="-10750"/>
                <a:lumOff val="-2745"/>
                <a:alphaOff val="0"/>
                <a:shade val="87000"/>
                <a:satMod val="125000"/>
              </a:schemeClr>
            </a:gs>
            <a:gs pos="70000">
              <a:schemeClr val="accent2">
                <a:hueOff val="15615"/>
                <a:satOff val="-10750"/>
                <a:lumOff val="-274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5615"/>
                <a:satOff val="-10750"/>
                <a:lumOff val="-274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15615"/>
              <a:satOff val="-10750"/>
              <a:lumOff val="-2745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1" tIns="26921" rIns="26921" bIns="26921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4147212" y="1258355"/>
        <a:ext cx="490556" cy="490556"/>
      </dsp:txXfrm>
    </dsp:sp>
    <dsp:sp modelId="{03A7DD51-10E9-4098-A424-968B910009E6}">
      <dsp:nvSpPr>
        <dsp:cNvPr id="0" name=""/>
        <dsp:cNvSpPr/>
      </dsp:nvSpPr>
      <dsp:spPr>
        <a:xfrm>
          <a:off x="3587634" y="2016109"/>
          <a:ext cx="1609712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16328"/>
            <a:satOff val="-11208"/>
            <a:lumOff val="-118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6328"/>
              <a:satOff val="-11208"/>
              <a:lumOff val="-1182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6976" tIns="165100" rIns="126976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cd express-hello-world</a:t>
          </a:r>
        </a:p>
      </dsp:txBody>
      <dsp:txXfrm>
        <a:off x="3587634" y="2338051"/>
        <a:ext cx="1609712" cy="1766508"/>
      </dsp:txXfrm>
    </dsp:sp>
    <dsp:sp modelId="{B53CD63C-A1B7-4574-8DB9-5BC7A0A3B145}">
      <dsp:nvSpPr>
        <dsp:cNvPr id="0" name=""/>
        <dsp:cNvSpPr/>
      </dsp:nvSpPr>
      <dsp:spPr>
        <a:xfrm>
          <a:off x="5376203" y="1503597"/>
          <a:ext cx="1609712" cy="72"/>
        </a:xfrm>
        <a:prstGeom prst="rect">
          <a:avLst/>
        </a:prstGeom>
        <a:solidFill>
          <a:schemeClr val="accent2">
            <a:tint val="40000"/>
            <a:alpha val="90000"/>
            <a:hueOff val="130870"/>
            <a:satOff val="-12608"/>
            <a:lumOff val="-132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0870"/>
              <a:satOff val="-12608"/>
              <a:lumOff val="-1329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98D687-1FAC-4C04-800F-46D75BF9E476}">
      <dsp:nvSpPr>
        <dsp:cNvPr id="0" name=""/>
        <dsp:cNvSpPr/>
      </dsp:nvSpPr>
      <dsp:spPr>
        <a:xfrm>
          <a:off x="7028841" y="1443478"/>
          <a:ext cx="82274" cy="15468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45411"/>
            <a:satOff val="-14009"/>
            <a:lumOff val="-14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5411"/>
              <a:satOff val="-14009"/>
              <a:lumOff val="-1477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D213C8-00B8-48BE-93CF-980FC418A296}">
      <dsp:nvSpPr>
        <dsp:cNvPr id="0" name=""/>
        <dsp:cNvSpPr/>
      </dsp:nvSpPr>
      <dsp:spPr>
        <a:xfrm>
          <a:off x="5834183" y="1156757"/>
          <a:ext cx="693752" cy="693752"/>
        </a:xfrm>
        <a:prstGeom prst="ellipse">
          <a:avLst/>
        </a:prstGeom>
        <a:gradFill rotWithShape="0">
          <a:gsLst>
            <a:gs pos="0">
              <a:schemeClr val="accent2">
                <a:hueOff val="23423"/>
                <a:satOff val="-16126"/>
                <a:lumOff val="-4118"/>
                <a:alphaOff val="0"/>
                <a:shade val="85000"/>
                <a:satMod val="130000"/>
              </a:schemeClr>
            </a:gs>
            <a:gs pos="34000">
              <a:schemeClr val="accent2">
                <a:hueOff val="23423"/>
                <a:satOff val="-16126"/>
                <a:lumOff val="-4118"/>
                <a:alphaOff val="0"/>
                <a:shade val="87000"/>
                <a:satMod val="125000"/>
              </a:schemeClr>
            </a:gs>
            <a:gs pos="70000">
              <a:schemeClr val="accent2">
                <a:hueOff val="23423"/>
                <a:satOff val="-16126"/>
                <a:lumOff val="-411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3423"/>
                <a:satOff val="-16126"/>
                <a:lumOff val="-411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23423"/>
              <a:satOff val="-16126"/>
              <a:lumOff val="-4118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1" tIns="26921" rIns="26921" bIns="26921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</a:p>
      </dsp:txBody>
      <dsp:txXfrm>
        <a:off x="5935781" y="1258355"/>
        <a:ext cx="490556" cy="490556"/>
      </dsp:txXfrm>
    </dsp:sp>
    <dsp:sp modelId="{C27B5760-FF21-4570-8330-578A4AD47600}">
      <dsp:nvSpPr>
        <dsp:cNvPr id="0" name=""/>
        <dsp:cNvSpPr/>
      </dsp:nvSpPr>
      <dsp:spPr>
        <a:xfrm>
          <a:off x="5376203" y="2016109"/>
          <a:ext cx="1609712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59952"/>
            <a:satOff val="-15410"/>
            <a:lumOff val="-162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9952"/>
              <a:satOff val="-15410"/>
              <a:lumOff val="-1625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6976" tIns="165100" rIns="126976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npm</a:t>
          </a:r>
          <a:r>
            <a:rPr lang="en-US" sz="2400" kern="1200" dirty="0"/>
            <a:t> </a:t>
          </a:r>
          <a:r>
            <a:rPr lang="en-US" sz="2400" kern="1200" dirty="0" err="1"/>
            <a:t>init</a:t>
          </a:r>
          <a:r>
            <a:rPr lang="en-US" sz="2400" kern="1200" dirty="0"/>
            <a:t> -y</a:t>
          </a:r>
        </a:p>
      </dsp:txBody>
      <dsp:txXfrm>
        <a:off x="5376203" y="2338051"/>
        <a:ext cx="1609712" cy="1766508"/>
      </dsp:txXfrm>
    </dsp:sp>
    <dsp:sp modelId="{542C90C9-73FD-4B36-8DA8-52C97A2EC3B3}">
      <dsp:nvSpPr>
        <dsp:cNvPr id="0" name=""/>
        <dsp:cNvSpPr/>
      </dsp:nvSpPr>
      <dsp:spPr>
        <a:xfrm>
          <a:off x="7164772" y="1503597"/>
          <a:ext cx="1609712" cy="72"/>
        </a:xfrm>
        <a:prstGeom prst="rect">
          <a:avLst/>
        </a:prstGeom>
        <a:solidFill>
          <a:schemeClr val="accent2">
            <a:tint val="40000"/>
            <a:alpha val="90000"/>
            <a:hueOff val="174493"/>
            <a:satOff val="-16811"/>
            <a:lumOff val="-177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74493"/>
              <a:satOff val="-16811"/>
              <a:lumOff val="-1772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66041F-B313-41FD-AFB7-322140188ABD}">
      <dsp:nvSpPr>
        <dsp:cNvPr id="0" name=""/>
        <dsp:cNvSpPr/>
      </dsp:nvSpPr>
      <dsp:spPr>
        <a:xfrm>
          <a:off x="8817411" y="1443478"/>
          <a:ext cx="82274" cy="15468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89034"/>
            <a:satOff val="-18212"/>
            <a:lumOff val="-19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89034"/>
              <a:satOff val="-18212"/>
              <a:lumOff val="-192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03EA8E-81C7-402A-ADD1-175D1DB12E29}">
      <dsp:nvSpPr>
        <dsp:cNvPr id="0" name=""/>
        <dsp:cNvSpPr/>
      </dsp:nvSpPr>
      <dsp:spPr>
        <a:xfrm>
          <a:off x="7622752" y="1156757"/>
          <a:ext cx="693752" cy="693752"/>
        </a:xfrm>
        <a:prstGeom prst="ellipse">
          <a:avLst/>
        </a:prstGeom>
        <a:gradFill rotWithShape="0">
          <a:gsLst>
            <a:gs pos="0">
              <a:schemeClr val="accent2">
                <a:hueOff val="31230"/>
                <a:satOff val="-21501"/>
                <a:lumOff val="-5490"/>
                <a:alphaOff val="0"/>
                <a:shade val="85000"/>
                <a:satMod val="130000"/>
              </a:schemeClr>
            </a:gs>
            <a:gs pos="34000">
              <a:schemeClr val="accent2">
                <a:hueOff val="31230"/>
                <a:satOff val="-21501"/>
                <a:lumOff val="-5490"/>
                <a:alphaOff val="0"/>
                <a:shade val="87000"/>
                <a:satMod val="125000"/>
              </a:schemeClr>
            </a:gs>
            <a:gs pos="70000">
              <a:schemeClr val="accent2">
                <a:hueOff val="31230"/>
                <a:satOff val="-21501"/>
                <a:lumOff val="-549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1230"/>
                <a:satOff val="-21501"/>
                <a:lumOff val="-549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31230"/>
              <a:satOff val="-21501"/>
              <a:lumOff val="-549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1" tIns="26921" rIns="26921" bIns="26921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</a:t>
          </a:r>
        </a:p>
      </dsp:txBody>
      <dsp:txXfrm>
        <a:off x="7724350" y="1258355"/>
        <a:ext cx="490556" cy="490556"/>
      </dsp:txXfrm>
    </dsp:sp>
    <dsp:sp modelId="{EF46D6DD-D551-4FAF-83F2-11930D57A516}">
      <dsp:nvSpPr>
        <dsp:cNvPr id="0" name=""/>
        <dsp:cNvSpPr/>
      </dsp:nvSpPr>
      <dsp:spPr>
        <a:xfrm>
          <a:off x="7164772" y="2016109"/>
          <a:ext cx="1609712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03575"/>
            <a:satOff val="-19613"/>
            <a:lumOff val="-20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3575"/>
              <a:satOff val="-19613"/>
              <a:lumOff val="-206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6976" tIns="165100" rIns="126976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Then create a new file named app.js . </a:t>
          </a:r>
        </a:p>
      </dsp:txBody>
      <dsp:txXfrm>
        <a:off x="7164772" y="2338051"/>
        <a:ext cx="1609712" cy="1766508"/>
      </dsp:txXfrm>
    </dsp:sp>
    <dsp:sp modelId="{708C13E3-72FB-47CB-B192-E036DC318F9E}">
      <dsp:nvSpPr>
        <dsp:cNvPr id="0" name=""/>
        <dsp:cNvSpPr/>
      </dsp:nvSpPr>
      <dsp:spPr>
        <a:xfrm>
          <a:off x="8953342" y="1503597"/>
          <a:ext cx="804856" cy="72"/>
        </a:xfrm>
        <a:prstGeom prst="rect">
          <a:avLst/>
        </a:prstGeom>
        <a:solidFill>
          <a:schemeClr val="accent2">
            <a:tint val="40000"/>
            <a:alpha val="90000"/>
            <a:hueOff val="218116"/>
            <a:satOff val="-21014"/>
            <a:lumOff val="-22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8116"/>
              <a:satOff val="-21014"/>
              <a:lumOff val="-2216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1F13A8-7950-4F59-88A5-E5B43611E3BE}">
      <dsp:nvSpPr>
        <dsp:cNvPr id="0" name=""/>
        <dsp:cNvSpPr/>
      </dsp:nvSpPr>
      <dsp:spPr>
        <a:xfrm>
          <a:off x="9411322" y="1156757"/>
          <a:ext cx="693752" cy="693752"/>
        </a:xfrm>
        <a:prstGeom prst="ellipse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1" tIns="26921" rIns="26921" bIns="26921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6</a:t>
          </a:r>
        </a:p>
      </dsp:txBody>
      <dsp:txXfrm>
        <a:off x="9512920" y="1258355"/>
        <a:ext cx="490556" cy="490556"/>
      </dsp:txXfrm>
    </dsp:sp>
    <dsp:sp modelId="{6C736112-18DE-4675-9AC4-976BC04FE6C9}">
      <dsp:nvSpPr>
        <dsp:cNvPr id="0" name=""/>
        <dsp:cNvSpPr/>
      </dsp:nvSpPr>
      <dsp:spPr>
        <a:xfrm>
          <a:off x="8953342" y="2016109"/>
          <a:ext cx="1609712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6976" tIns="165100" rIns="126976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Next, type the code to create an Express app and define a single route (endpoint):</a:t>
          </a:r>
        </a:p>
      </dsp:txBody>
      <dsp:txXfrm>
        <a:off x="8953342" y="2338051"/>
        <a:ext cx="1609712" cy="17665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27440-F5C5-408C-B5F3-62027F5B50FF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80F05F-8870-4CD6-8998-995D390C5944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EA04FF-C661-47E1-88A0-00E5D23D543A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to start the server! </a:t>
          </a:r>
        </a:p>
      </dsp:txBody>
      <dsp:txXfrm>
        <a:off x="1372680" y="2344"/>
        <a:ext cx="5424994" cy="1188467"/>
      </dsp:txXfrm>
    </dsp:sp>
    <dsp:sp modelId="{AF6B3774-016B-458E-93D6-81A65E6DADA2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E58A5B-0FA0-4F4A-BF84-C4B922A9E9D0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262E51-688F-449A-96EC-D4C9259793B5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Passing 3000 into the listen function tells the app which port to listen on. </a:t>
          </a:r>
        </a:p>
      </dsp:txBody>
      <dsp:txXfrm>
        <a:off x="1372680" y="1487929"/>
        <a:ext cx="5424994" cy="1188467"/>
      </dsp:txXfrm>
    </dsp:sp>
    <dsp:sp modelId="{1384DD03-0B49-4EF0-B808-A0DAD5D823F8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01B9DF-A8BA-4B3B-8E57-D92D0C791DA0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277C5B-7C10-4AC8-A3A0-0BB72B33F490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function passed-in as the second parameter is optional, and runs when the server starts up.</a:t>
          </a:r>
        </a:p>
      </dsp:txBody>
      <dsp:txXfrm>
        <a:off x="1372680" y="2973514"/>
        <a:ext cx="5424994" cy="1188467"/>
      </dsp:txXfrm>
    </dsp:sp>
    <dsp:sp modelId="{02693FD5-0185-4194-9249-6BCF5DCAA8F3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68FA3E-CD73-4A8F-ACFD-AE2CF754E30D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BCD635-A14D-49D8-8314-F96CCE41888F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Gives us some feedback in the console to know that our application is running.</a:t>
          </a:r>
        </a:p>
      </dsp:txBody>
      <dsp:txXfrm>
        <a:off x="1372680" y="4459099"/>
        <a:ext cx="5424994" cy="11884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02F7A-B593-4BE1-ABBC-1F1749A59C7E}">
      <dsp:nvSpPr>
        <dsp:cNvPr id="0" name=""/>
        <dsp:cNvSpPr/>
      </dsp:nvSpPr>
      <dsp:spPr>
        <a:xfrm>
          <a:off x="0" y="55253"/>
          <a:ext cx="6797675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Imports</a:t>
          </a:r>
        </a:p>
      </dsp:txBody>
      <dsp:txXfrm>
        <a:off x="31613" y="86866"/>
        <a:ext cx="6734449" cy="584369"/>
      </dsp:txXfrm>
    </dsp:sp>
    <dsp:sp modelId="{FA5ED1C4-C46E-46FF-86FE-6549498F340D}">
      <dsp:nvSpPr>
        <dsp:cNvPr id="0" name=""/>
        <dsp:cNvSpPr/>
      </dsp:nvSpPr>
      <dsp:spPr>
        <a:xfrm>
          <a:off x="0" y="780608"/>
          <a:ext cx="6797675" cy="647595"/>
        </a:xfrm>
        <a:prstGeom prst="roundRect">
          <a:avLst/>
        </a:prstGeom>
        <a:gradFill rotWithShape="0">
          <a:gsLst>
            <a:gs pos="0">
              <a:schemeClr val="accent2">
                <a:hueOff val="6506"/>
                <a:satOff val="-4479"/>
                <a:lumOff val="-1144"/>
                <a:alphaOff val="0"/>
                <a:shade val="85000"/>
                <a:satMod val="130000"/>
              </a:schemeClr>
            </a:gs>
            <a:gs pos="34000">
              <a:schemeClr val="accent2">
                <a:hueOff val="6506"/>
                <a:satOff val="-4479"/>
                <a:lumOff val="-1144"/>
                <a:alphaOff val="0"/>
                <a:shade val="87000"/>
                <a:satMod val="125000"/>
              </a:schemeClr>
            </a:gs>
            <a:gs pos="70000">
              <a:schemeClr val="accent2">
                <a:hueOff val="6506"/>
                <a:satOff val="-4479"/>
                <a:lumOff val="-114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6506"/>
                <a:satOff val="-4479"/>
                <a:lumOff val="-114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Instantiations</a:t>
          </a:r>
        </a:p>
      </dsp:txBody>
      <dsp:txXfrm>
        <a:off x="31613" y="812221"/>
        <a:ext cx="6734449" cy="584369"/>
      </dsp:txXfrm>
    </dsp:sp>
    <dsp:sp modelId="{B7FF4A32-845A-4DB1-9259-08CDC5C81D19}">
      <dsp:nvSpPr>
        <dsp:cNvPr id="0" name=""/>
        <dsp:cNvSpPr/>
      </dsp:nvSpPr>
      <dsp:spPr>
        <a:xfrm>
          <a:off x="0" y="1505963"/>
          <a:ext cx="6797675" cy="647595"/>
        </a:xfrm>
        <a:prstGeom prst="roundRect">
          <a:avLst/>
        </a:prstGeom>
        <a:gradFill rotWithShape="0">
          <a:gsLst>
            <a:gs pos="0">
              <a:schemeClr val="accent2">
                <a:hueOff val="13013"/>
                <a:satOff val="-8959"/>
                <a:lumOff val="-2288"/>
                <a:alphaOff val="0"/>
                <a:shade val="85000"/>
                <a:satMod val="130000"/>
              </a:schemeClr>
            </a:gs>
            <a:gs pos="34000">
              <a:schemeClr val="accent2">
                <a:hueOff val="13013"/>
                <a:satOff val="-8959"/>
                <a:lumOff val="-2288"/>
                <a:alphaOff val="0"/>
                <a:shade val="87000"/>
                <a:satMod val="125000"/>
              </a:schemeClr>
            </a:gs>
            <a:gs pos="70000">
              <a:schemeClr val="accent2">
                <a:hueOff val="13013"/>
                <a:satOff val="-8959"/>
                <a:lumOff val="-22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3013"/>
                <a:satOff val="-8959"/>
                <a:lumOff val="-22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Configurations</a:t>
          </a:r>
        </a:p>
      </dsp:txBody>
      <dsp:txXfrm>
        <a:off x="31613" y="1537576"/>
        <a:ext cx="6734449" cy="584369"/>
      </dsp:txXfrm>
    </dsp:sp>
    <dsp:sp modelId="{47270BC9-1DE8-4A41-B7C0-A410AD179777}">
      <dsp:nvSpPr>
        <dsp:cNvPr id="0" name=""/>
        <dsp:cNvSpPr/>
      </dsp:nvSpPr>
      <dsp:spPr>
        <a:xfrm>
          <a:off x="0" y="2231318"/>
          <a:ext cx="6797675" cy="647595"/>
        </a:xfrm>
        <a:prstGeom prst="roundRect">
          <a:avLst/>
        </a:prstGeom>
        <a:gradFill rotWithShape="0">
          <a:gsLst>
            <a:gs pos="0">
              <a:schemeClr val="accent2">
                <a:hueOff val="19519"/>
                <a:satOff val="-13438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8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8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8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Middleware</a:t>
          </a:r>
        </a:p>
      </dsp:txBody>
      <dsp:txXfrm>
        <a:off x="31613" y="2262931"/>
        <a:ext cx="6734449" cy="584369"/>
      </dsp:txXfrm>
    </dsp:sp>
    <dsp:sp modelId="{B039BEFE-B4C1-4969-BCB4-8DD35B6FDAC2}">
      <dsp:nvSpPr>
        <dsp:cNvPr id="0" name=""/>
        <dsp:cNvSpPr/>
      </dsp:nvSpPr>
      <dsp:spPr>
        <a:xfrm>
          <a:off x="0" y="2956673"/>
          <a:ext cx="6797675" cy="647595"/>
        </a:xfrm>
        <a:prstGeom prst="roundRect">
          <a:avLst/>
        </a:prstGeom>
        <a:gradFill rotWithShape="0">
          <a:gsLst>
            <a:gs pos="0">
              <a:schemeClr val="accent2">
                <a:hueOff val="26025"/>
                <a:satOff val="-17917"/>
                <a:lumOff val="-4575"/>
                <a:alphaOff val="0"/>
                <a:shade val="85000"/>
                <a:satMod val="130000"/>
              </a:schemeClr>
            </a:gs>
            <a:gs pos="34000">
              <a:schemeClr val="accent2">
                <a:hueOff val="26025"/>
                <a:satOff val="-17917"/>
                <a:lumOff val="-4575"/>
                <a:alphaOff val="0"/>
                <a:shade val="87000"/>
                <a:satMod val="125000"/>
              </a:schemeClr>
            </a:gs>
            <a:gs pos="70000">
              <a:schemeClr val="accent2">
                <a:hueOff val="26025"/>
                <a:satOff val="-17917"/>
                <a:lumOff val="-457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6025"/>
                <a:satOff val="-17917"/>
                <a:lumOff val="-457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Routes</a:t>
          </a:r>
        </a:p>
      </dsp:txBody>
      <dsp:txXfrm>
        <a:off x="31613" y="2988286"/>
        <a:ext cx="6734449" cy="584369"/>
      </dsp:txXfrm>
    </dsp:sp>
    <dsp:sp modelId="{2FA4E54D-D65F-4CD8-958B-EA329123DC93}">
      <dsp:nvSpPr>
        <dsp:cNvPr id="0" name=""/>
        <dsp:cNvSpPr/>
      </dsp:nvSpPr>
      <dsp:spPr>
        <a:xfrm>
          <a:off x="0" y="3682028"/>
          <a:ext cx="6797675" cy="647595"/>
        </a:xfrm>
        <a:prstGeom prst="roundRect">
          <a:avLst/>
        </a:prstGeom>
        <a:gradFill rotWithShape="0">
          <a:gsLst>
            <a:gs pos="0">
              <a:schemeClr val="accent2">
                <a:hueOff val="32532"/>
                <a:satOff val="-22397"/>
                <a:lumOff val="-5719"/>
                <a:alphaOff val="0"/>
                <a:shade val="85000"/>
                <a:satMod val="130000"/>
              </a:schemeClr>
            </a:gs>
            <a:gs pos="34000">
              <a:schemeClr val="accent2">
                <a:hueOff val="32532"/>
                <a:satOff val="-22397"/>
                <a:lumOff val="-5719"/>
                <a:alphaOff val="0"/>
                <a:shade val="87000"/>
                <a:satMod val="125000"/>
              </a:schemeClr>
            </a:gs>
            <a:gs pos="70000">
              <a:schemeClr val="accent2">
                <a:hueOff val="32532"/>
                <a:satOff val="-22397"/>
                <a:lumOff val="-571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2532"/>
                <a:satOff val="-22397"/>
                <a:lumOff val="-571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Error handlers</a:t>
          </a:r>
        </a:p>
      </dsp:txBody>
      <dsp:txXfrm>
        <a:off x="31613" y="3713641"/>
        <a:ext cx="6734449" cy="584369"/>
      </dsp:txXfrm>
    </dsp:sp>
    <dsp:sp modelId="{D490D9CE-5522-448F-AC2B-9CBF5F0DB34E}">
      <dsp:nvSpPr>
        <dsp:cNvPr id="0" name=""/>
        <dsp:cNvSpPr/>
      </dsp:nvSpPr>
      <dsp:spPr>
        <a:xfrm>
          <a:off x="0" y="4407383"/>
          <a:ext cx="6797675" cy="647595"/>
        </a:xfrm>
        <a:prstGeom prst="round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Server bootup or server export</a:t>
          </a:r>
        </a:p>
      </dsp:txBody>
      <dsp:txXfrm>
        <a:off x="31613" y="4438996"/>
        <a:ext cx="6734449" cy="58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160AA-6450-428F-9DDD-C53D97E0C78A}">
      <dsp:nvSpPr>
        <dsp:cNvPr id="0" name=""/>
        <dsp:cNvSpPr/>
      </dsp:nvSpPr>
      <dsp:spPr>
        <a:xfrm>
          <a:off x="0" y="1827"/>
          <a:ext cx="6797675" cy="7787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5EC6C3-4C80-41CB-981B-334269F5048F}">
      <dsp:nvSpPr>
        <dsp:cNvPr id="0" name=""/>
        <dsp:cNvSpPr/>
      </dsp:nvSpPr>
      <dsp:spPr>
        <a:xfrm>
          <a:off x="235585" y="177056"/>
          <a:ext cx="428336" cy="428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CAC7F8-B4E9-4296-8E6E-04FDF49B2414}">
      <dsp:nvSpPr>
        <dsp:cNvPr id="0" name=""/>
        <dsp:cNvSpPr/>
      </dsp:nvSpPr>
      <dsp:spPr>
        <a:xfrm>
          <a:off x="899507" y="1827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With Express, can write and use middleware functions, which have access to ALL http requests coming to the server.</a:t>
          </a:r>
        </a:p>
      </dsp:txBody>
      <dsp:txXfrm>
        <a:off x="899507" y="1827"/>
        <a:ext cx="5898167" cy="778794"/>
      </dsp:txXfrm>
    </dsp:sp>
    <dsp:sp modelId="{BEB06983-B693-44F3-A851-19D83CFB3A0A}">
      <dsp:nvSpPr>
        <dsp:cNvPr id="0" name=""/>
        <dsp:cNvSpPr/>
      </dsp:nvSpPr>
      <dsp:spPr>
        <a:xfrm>
          <a:off x="0" y="975320"/>
          <a:ext cx="6797675" cy="7787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3C49B5-4F80-48CB-B43C-4A4935197014}">
      <dsp:nvSpPr>
        <dsp:cNvPr id="0" name=""/>
        <dsp:cNvSpPr/>
      </dsp:nvSpPr>
      <dsp:spPr>
        <a:xfrm>
          <a:off x="235585" y="1150548"/>
          <a:ext cx="428336" cy="428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8C920E-5CA4-43DB-A0D0-5D0B297AC651}">
      <dsp:nvSpPr>
        <dsp:cNvPr id="0" name=""/>
        <dsp:cNvSpPr/>
      </dsp:nvSpPr>
      <dsp:spPr>
        <a:xfrm>
          <a:off x="899507" y="975320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These functions can:</a:t>
          </a:r>
        </a:p>
      </dsp:txBody>
      <dsp:txXfrm>
        <a:off x="899507" y="975320"/>
        <a:ext cx="5898167" cy="778794"/>
      </dsp:txXfrm>
    </dsp:sp>
    <dsp:sp modelId="{04BE2E52-1FD3-4CDB-AED9-6B6D12F268B3}">
      <dsp:nvSpPr>
        <dsp:cNvPr id="0" name=""/>
        <dsp:cNvSpPr/>
      </dsp:nvSpPr>
      <dsp:spPr>
        <a:xfrm>
          <a:off x="0" y="1948812"/>
          <a:ext cx="6797675" cy="7787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A9BF6A-2946-4B54-9572-D337956FE1D5}">
      <dsp:nvSpPr>
        <dsp:cNvPr id="0" name=""/>
        <dsp:cNvSpPr/>
      </dsp:nvSpPr>
      <dsp:spPr>
        <a:xfrm>
          <a:off x="235585" y="2124041"/>
          <a:ext cx="428336" cy="428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5B5707-A355-4B3E-8CCD-3CB5D8927F3D}">
      <dsp:nvSpPr>
        <dsp:cNvPr id="0" name=""/>
        <dsp:cNvSpPr/>
      </dsp:nvSpPr>
      <dsp:spPr>
        <a:xfrm>
          <a:off x="899507" y="1948812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Execute any code.</a:t>
          </a:r>
        </a:p>
      </dsp:txBody>
      <dsp:txXfrm>
        <a:off x="899507" y="1948812"/>
        <a:ext cx="5898167" cy="778794"/>
      </dsp:txXfrm>
    </dsp:sp>
    <dsp:sp modelId="{5945874F-5765-43F5-A94B-A943E4BD2515}">
      <dsp:nvSpPr>
        <dsp:cNvPr id="0" name=""/>
        <dsp:cNvSpPr/>
      </dsp:nvSpPr>
      <dsp:spPr>
        <a:xfrm>
          <a:off x="0" y="2922305"/>
          <a:ext cx="6797675" cy="7787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84794D-A49E-4BCD-9E82-ED44588D360E}">
      <dsp:nvSpPr>
        <dsp:cNvPr id="0" name=""/>
        <dsp:cNvSpPr/>
      </dsp:nvSpPr>
      <dsp:spPr>
        <a:xfrm>
          <a:off x="235585" y="3097533"/>
          <a:ext cx="428336" cy="428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38936B-D390-4A15-8156-5685FD20D9C6}">
      <dsp:nvSpPr>
        <dsp:cNvPr id="0" name=""/>
        <dsp:cNvSpPr/>
      </dsp:nvSpPr>
      <dsp:spPr>
        <a:xfrm>
          <a:off x="899507" y="2922305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changes to the request and the response objects.</a:t>
          </a:r>
        </a:p>
      </dsp:txBody>
      <dsp:txXfrm>
        <a:off x="899507" y="2922305"/>
        <a:ext cx="5898167" cy="778794"/>
      </dsp:txXfrm>
    </dsp:sp>
    <dsp:sp modelId="{112AB8D7-5F85-49E1-A237-34519F35DF45}">
      <dsp:nvSpPr>
        <dsp:cNvPr id="0" name=""/>
        <dsp:cNvSpPr/>
      </dsp:nvSpPr>
      <dsp:spPr>
        <a:xfrm>
          <a:off x="0" y="3895797"/>
          <a:ext cx="6797675" cy="7787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F35EAC-7936-4CCD-8399-5AF4AF846D69}">
      <dsp:nvSpPr>
        <dsp:cNvPr id="0" name=""/>
        <dsp:cNvSpPr/>
      </dsp:nvSpPr>
      <dsp:spPr>
        <a:xfrm>
          <a:off x="235585" y="4071026"/>
          <a:ext cx="428336" cy="4283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D34848-B53A-42E0-9513-3DB8DA054253}">
      <dsp:nvSpPr>
        <dsp:cNvPr id="0" name=""/>
        <dsp:cNvSpPr/>
      </dsp:nvSpPr>
      <dsp:spPr>
        <a:xfrm>
          <a:off x="899507" y="3895797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End the request-response cycle.</a:t>
          </a:r>
        </a:p>
      </dsp:txBody>
      <dsp:txXfrm>
        <a:off x="899507" y="3895797"/>
        <a:ext cx="5898167" cy="778794"/>
      </dsp:txXfrm>
    </dsp:sp>
    <dsp:sp modelId="{F60DEC43-0F1E-41A9-A984-1F4B2A210639}">
      <dsp:nvSpPr>
        <dsp:cNvPr id="0" name=""/>
        <dsp:cNvSpPr/>
      </dsp:nvSpPr>
      <dsp:spPr>
        <a:xfrm>
          <a:off x="0" y="4869290"/>
          <a:ext cx="6797675" cy="7787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E9A9A6-44CC-46C6-8575-E0DBB1C8D80E}">
      <dsp:nvSpPr>
        <dsp:cNvPr id="0" name=""/>
        <dsp:cNvSpPr/>
      </dsp:nvSpPr>
      <dsp:spPr>
        <a:xfrm>
          <a:off x="235585" y="5044518"/>
          <a:ext cx="428336" cy="4283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88FB1F-710C-4A92-B186-7E14630CBA98}">
      <dsp:nvSpPr>
        <dsp:cNvPr id="0" name=""/>
        <dsp:cNvSpPr/>
      </dsp:nvSpPr>
      <dsp:spPr>
        <a:xfrm>
          <a:off x="899507" y="4869290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Call the next middleware function in the stack</a:t>
          </a:r>
        </a:p>
      </dsp:txBody>
      <dsp:txXfrm>
        <a:off x="899507" y="4869290"/>
        <a:ext cx="5898167" cy="7787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40385-F7B7-4187-88CC-8438326B4C7B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C4025C-09DD-4400-B6C3-5F0390FC0637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B4C674-9FC8-4529-B0E7-057B679175D8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define a middleware function, call app.use() and pass it a function.</a:t>
          </a:r>
        </a:p>
      </dsp:txBody>
      <dsp:txXfrm>
        <a:off x="1372680" y="2344"/>
        <a:ext cx="5424994" cy="1188467"/>
      </dsp:txXfrm>
    </dsp:sp>
    <dsp:sp modelId="{C93B24C6-0F1C-45D7-86D1-8C74BC7FE7F8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631765-C1A9-444A-94EA-E3EFC10B077E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C7BC89-8C96-4719-BA78-66EE480BFD1E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middleware function to print the current time in the console during every request</a:t>
          </a:r>
        </a:p>
      </dsp:txBody>
      <dsp:txXfrm>
        <a:off x="1372680" y="1487929"/>
        <a:ext cx="5424994" cy="1188467"/>
      </dsp:txXfrm>
    </dsp:sp>
    <dsp:sp modelId="{3807365C-9F65-4EEC-8E16-3590FB83D8B4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5B2D97-9C12-4E61-89E5-361BD7EFDB07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139D84-353C-430B-98BC-31A8B5BE4FEE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next() call tells the middleware to go to the next middleware function, if there is one. </a:t>
          </a:r>
        </a:p>
      </dsp:txBody>
      <dsp:txXfrm>
        <a:off x="1372680" y="2973514"/>
        <a:ext cx="5424994" cy="1188467"/>
      </dsp:txXfrm>
    </dsp:sp>
    <dsp:sp modelId="{803BF12F-9E5C-4D47-88C0-05F2F4ED03F0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5C9442-B38C-4101-83A6-AE283309212E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BCEF2C-994E-475B-9659-2C15A2A78313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next()-Is important to include at the end of our function - otherwise, the request will get stuck on this middleware.</a:t>
          </a:r>
        </a:p>
      </dsp:txBody>
      <dsp:txXfrm>
        <a:off x="1372680" y="4459099"/>
        <a:ext cx="5424994" cy="11884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F4E58-0234-4C3B-BEC1-FBC40E1F442D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CFE0F4-C7F5-4046-9805-FDE1AE206E63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DCA280-A249-4859-A67E-7AC0E6EFA638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can optionally pass a path to the middleware, which will only handle requests to that route</a:t>
          </a:r>
        </a:p>
      </dsp:txBody>
      <dsp:txXfrm>
        <a:off x="1957694" y="918110"/>
        <a:ext cx="4839980" cy="1694973"/>
      </dsp:txXfrm>
    </dsp:sp>
    <dsp:sp modelId="{78B7778C-C226-4AC7-9E69-8CEE2AAFB85D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3DBBBE-28DD-4C69-BE9A-2E3A1A7065DD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84B9C2-95DA-427E-B279-461A706EAEA4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By passing '/nest' as the first argument to app.use(), this function will only run for requests sent to localhost:3000/nest.</a:t>
          </a:r>
        </a:p>
      </dsp:txBody>
      <dsp:txXfrm>
        <a:off x="1957694" y="3036827"/>
        <a:ext cx="4839980" cy="16949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6685E-FB26-4B50-B022-FB1C2614E5F0}">
      <dsp:nvSpPr>
        <dsp:cNvPr id="0" name=""/>
        <dsp:cNvSpPr/>
      </dsp:nvSpPr>
      <dsp:spPr>
        <a:xfrm>
          <a:off x="0" y="4634152"/>
          <a:ext cx="6797675" cy="1013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 the serve-index package at the top of our server file: const serveIndex = require('serve-index');</a:t>
          </a:r>
        </a:p>
      </dsp:txBody>
      <dsp:txXfrm>
        <a:off x="0" y="4634152"/>
        <a:ext cx="6797675" cy="1013839"/>
      </dsp:txXfrm>
    </dsp:sp>
    <dsp:sp modelId="{3724E82B-793A-441B-9171-7286E9DE1A06}">
      <dsp:nvSpPr>
        <dsp:cNvPr id="0" name=""/>
        <dsp:cNvSpPr/>
      </dsp:nvSpPr>
      <dsp:spPr>
        <a:xfrm rot="10800000">
          <a:off x="0" y="3090074"/>
          <a:ext cx="6797675" cy="1559284"/>
        </a:xfrm>
        <a:prstGeom prst="upArrowCallou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Then, install the package serve-index: $ npm install serve-index --save</a:t>
          </a:r>
        </a:p>
      </dsp:txBody>
      <dsp:txXfrm rot="10800000">
        <a:off x="0" y="3090074"/>
        <a:ext cx="6797675" cy="1013176"/>
      </dsp:txXfrm>
    </dsp:sp>
    <dsp:sp modelId="{4F267FF1-E8BE-4E7F-8676-917E23A8C17A}">
      <dsp:nvSpPr>
        <dsp:cNvPr id="0" name=""/>
        <dsp:cNvSpPr/>
      </dsp:nvSpPr>
      <dsp:spPr>
        <a:xfrm rot="10800000">
          <a:off x="0" y="1545997"/>
          <a:ext cx="6797675" cy="1559284"/>
        </a:xfrm>
        <a:prstGeom prst="upArrowCallou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First, inside the same folder where the express server is located, create a folder called public and put some files in there</a:t>
          </a:r>
        </a:p>
      </dsp:txBody>
      <dsp:txXfrm rot="10800000">
        <a:off x="0" y="1545997"/>
        <a:ext cx="6797675" cy="1013176"/>
      </dsp:txXfrm>
    </dsp:sp>
    <dsp:sp modelId="{620C6716-BD6B-4531-9CA3-4E7DE65F8BF7}">
      <dsp:nvSpPr>
        <dsp:cNvPr id="0" name=""/>
        <dsp:cNvSpPr/>
      </dsp:nvSpPr>
      <dsp:spPr>
        <a:xfrm rot="10800000">
          <a:off x="0" y="1920"/>
          <a:ext cx="6797675" cy="1559284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a third-party middleware function, serve-index, to display an index listing of our files.</a:t>
          </a:r>
        </a:p>
      </dsp:txBody>
      <dsp:txXfrm rot="10800000">
        <a:off x="0" y="1920"/>
        <a:ext cx="6797675" cy="10131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36D08-6803-4F67-B438-F8E901C6C403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9C349-A9EF-4279-B936-5D10A64044E6}">
      <dsp:nvSpPr>
        <dsp:cNvPr id="0" name=""/>
        <dsp:cNvSpPr/>
      </dsp:nvSpPr>
      <dsp:spPr>
        <a:xfrm>
          <a:off x="0" y="689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Complies with the Express view system</a:t>
          </a:r>
          <a:endParaRPr lang="en-US" sz="1600" kern="1200"/>
        </a:p>
      </dsp:txBody>
      <dsp:txXfrm>
        <a:off x="0" y="689"/>
        <a:ext cx="6797675" cy="564853"/>
      </dsp:txXfrm>
    </dsp:sp>
    <dsp:sp modelId="{C1007C6E-EED1-4B86-9A8F-EC96EBEEBA42}">
      <dsp:nvSpPr>
        <dsp:cNvPr id="0" name=""/>
        <dsp:cNvSpPr/>
      </dsp:nvSpPr>
      <dsp:spPr>
        <a:xfrm>
          <a:off x="0" y="565542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55E67-9BAA-454A-9963-C24F3D9DE640}">
      <dsp:nvSpPr>
        <dsp:cNvPr id="0" name=""/>
        <dsp:cNvSpPr/>
      </dsp:nvSpPr>
      <dsp:spPr>
        <a:xfrm>
          <a:off x="0" y="565542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Static caching of intermediate JavaScript</a:t>
          </a:r>
          <a:endParaRPr lang="en-US" sz="1600" kern="1200"/>
        </a:p>
      </dsp:txBody>
      <dsp:txXfrm>
        <a:off x="0" y="565542"/>
        <a:ext cx="6797675" cy="564853"/>
      </dsp:txXfrm>
    </dsp:sp>
    <dsp:sp modelId="{89875531-5C93-4AE5-A6D6-701252BB493B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381D6-A68D-40A4-9029-695B95172090}">
      <dsp:nvSpPr>
        <dsp:cNvPr id="0" name=""/>
        <dsp:cNvSpPr/>
      </dsp:nvSpPr>
      <dsp:spPr>
        <a:xfrm>
          <a:off x="0" y="1130396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Unbuffered code for conditionals etc &lt;% code %&gt;</a:t>
          </a:r>
          <a:endParaRPr lang="en-US" sz="1600" kern="1200"/>
        </a:p>
      </dsp:txBody>
      <dsp:txXfrm>
        <a:off x="0" y="1130396"/>
        <a:ext cx="6797675" cy="564853"/>
      </dsp:txXfrm>
    </dsp:sp>
    <dsp:sp modelId="{483F68F5-37C2-4806-AE8C-97E1DE7AE144}">
      <dsp:nvSpPr>
        <dsp:cNvPr id="0" name=""/>
        <dsp:cNvSpPr/>
      </dsp:nvSpPr>
      <dsp:spPr>
        <a:xfrm>
          <a:off x="0" y="1695249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BE901-AE77-4943-BF7C-EBBA77E0AA15}">
      <dsp:nvSpPr>
        <dsp:cNvPr id="0" name=""/>
        <dsp:cNvSpPr/>
      </dsp:nvSpPr>
      <dsp:spPr>
        <a:xfrm>
          <a:off x="0" y="1695249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Escapes html by default with &lt;%= code %&gt;</a:t>
          </a:r>
          <a:endParaRPr lang="en-US" sz="1600" kern="1200"/>
        </a:p>
      </dsp:txBody>
      <dsp:txXfrm>
        <a:off x="0" y="1695249"/>
        <a:ext cx="6797675" cy="564853"/>
      </dsp:txXfrm>
    </dsp:sp>
    <dsp:sp modelId="{A3584420-BC69-45CA-9411-D9023235809F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CD3A1-D992-4BDE-B27E-DC537C04EFF8}">
      <dsp:nvSpPr>
        <dsp:cNvPr id="0" name=""/>
        <dsp:cNvSpPr/>
      </dsp:nvSpPr>
      <dsp:spPr>
        <a:xfrm>
          <a:off x="0" y="2260102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Unescaped buffering with &lt;%- code %&gt;</a:t>
          </a:r>
          <a:endParaRPr lang="en-US" sz="1600" kern="1200"/>
        </a:p>
      </dsp:txBody>
      <dsp:txXfrm>
        <a:off x="0" y="2260102"/>
        <a:ext cx="6797675" cy="564853"/>
      </dsp:txXfrm>
    </dsp:sp>
    <dsp:sp modelId="{4FE9634F-79A3-4DF6-860B-D191D92693B5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AE68C-EA93-4B14-95E5-C0E8B9B45ED1}">
      <dsp:nvSpPr>
        <dsp:cNvPr id="0" name=""/>
        <dsp:cNvSpPr/>
      </dsp:nvSpPr>
      <dsp:spPr>
        <a:xfrm>
          <a:off x="0" y="2824956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Supports tag customization</a:t>
          </a:r>
          <a:endParaRPr lang="en-US" sz="1600" kern="1200"/>
        </a:p>
      </dsp:txBody>
      <dsp:txXfrm>
        <a:off x="0" y="2824956"/>
        <a:ext cx="6797675" cy="564853"/>
      </dsp:txXfrm>
    </dsp:sp>
    <dsp:sp modelId="{798CFDCF-2E33-40BC-B304-4243B441E708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673DB-93A8-43E3-B964-D328E10A7224}">
      <dsp:nvSpPr>
        <dsp:cNvPr id="0" name=""/>
        <dsp:cNvSpPr/>
      </dsp:nvSpPr>
      <dsp:spPr>
        <a:xfrm>
          <a:off x="0" y="3389809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Filter support for designer-friendly templates</a:t>
          </a:r>
          <a:endParaRPr lang="en-US" sz="1600" kern="1200"/>
        </a:p>
      </dsp:txBody>
      <dsp:txXfrm>
        <a:off x="0" y="3389809"/>
        <a:ext cx="6797675" cy="564853"/>
      </dsp:txXfrm>
    </dsp:sp>
    <dsp:sp modelId="{63ACC376-5C80-4928-8CA3-A02C9F0F0EAC}">
      <dsp:nvSpPr>
        <dsp:cNvPr id="0" name=""/>
        <dsp:cNvSpPr/>
      </dsp:nvSpPr>
      <dsp:spPr>
        <a:xfrm>
          <a:off x="0" y="3954662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D2294-3001-4499-9CE6-2AB1B8D6B177}">
      <dsp:nvSpPr>
        <dsp:cNvPr id="0" name=""/>
        <dsp:cNvSpPr/>
      </dsp:nvSpPr>
      <dsp:spPr>
        <a:xfrm>
          <a:off x="0" y="3954662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Includes</a:t>
          </a:r>
          <a:endParaRPr lang="en-US" sz="1600" kern="1200"/>
        </a:p>
      </dsp:txBody>
      <dsp:txXfrm>
        <a:off x="0" y="3954662"/>
        <a:ext cx="6797675" cy="564853"/>
      </dsp:txXfrm>
    </dsp:sp>
    <dsp:sp modelId="{5DCA96E9-C5A1-40E6-A261-67C8B387E20E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0C5FC-464E-4DFF-B2AE-F924A5A3DCD2}">
      <dsp:nvSpPr>
        <dsp:cNvPr id="0" name=""/>
        <dsp:cNvSpPr/>
      </dsp:nvSpPr>
      <dsp:spPr>
        <a:xfrm>
          <a:off x="0" y="4519515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Client-side support</a:t>
          </a:r>
          <a:endParaRPr lang="en-US" sz="1600" kern="1200"/>
        </a:p>
      </dsp:txBody>
      <dsp:txXfrm>
        <a:off x="0" y="4519515"/>
        <a:ext cx="6797675" cy="564853"/>
      </dsp:txXfrm>
    </dsp:sp>
    <dsp:sp modelId="{352C4AA1-550C-4CA2-A7A2-18B90794B9FA}">
      <dsp:nvSpPr>
        <dsp:cNvPr id="0" name=""/>
        <dsp:cNvSpPr/>
      </dsp:nvSpPr>
      <dsp:spPr>
        <a:xfrm>
          <a:off x="0" y="5084369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BBCA0-099F-4D74-8461-88810E16BD35}">
      <dsp:nvSpPr>
        <dsp:cNvPr id="0" name=""/>
        <dsp:cNvSpPr/>
      </dsp:nvSpPr>
      <dsp:spPr>
        <a:xfrm>
          <a:off x="0" y="5084369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Newline slurping with &lt;% code -%&gt; or &lt;% -%&gt; or &lt;%= code -%&gt; or &lt;%- code -%&gt;</a:t>
          </a:r>
          <a:endParaRPr lang="en-US" sz="1600" kern="1200"/>
        </a:p>
      </dsp:txBody>
      <dsp:txXfrm>
        <a:off x="0" y="5084369"/>
        <a:ext cx="6797675" cy="564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99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6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AEE079-4592-41E4-BE91-8AA45C2CB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8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0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0A9185-2D2A-481F-957B-F9FE5FDF0797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62817-A3D2-4D64-9638-2952A040F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1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F0792717-2339-4000-BECC-CDD047A383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9730CD-E6CB-411D-94C9-D2B693EFF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83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0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4B7D2A-0DF8-424B-9572-B79AEBB2D9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5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4B7D2A-0DF8-424B-9572-B79AEBB2D9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8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6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46BCF4-3A29-4A10-B343-73CF8FF6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335D3-D62B-4839-9C52-1D51C5C4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is a web application framework for Node.js that allows you to spin up robust APIs and web servers in a much easier and cleaner way.</a:t>
            </a:r>
          </a:p>
          <a:p>
            <a:r>
              <a:rPr lang="en-US" dirty="0"/>
              <a:t>Lightweight package that does not obscure the core Node.js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46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604E9-8DA7-441F-B782-D4FEF43E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>
                <a:solidFill>
                  <a:srgbClr val="FFFFFF"/>
                </a:solidFill>
              </a:rPr>
              <a:t>Express Project Structure</a:t>
            </a: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73F6B-6D5A-4747-9037-1F01E7B37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7038973" cy="6062190"/>
          </a:xfrm>
        </p:spPr>
        <p:txBody>
          <a:bodyPr anchor="ctr">
            <a:normAutofit lnSpcReduction="10000"/>
          </a:bodyPr>
          <a:lstStyle/>
          <a:p>
            <a:r>
              <a:rPr lang="en-US" sz="2800" dirty="0"/>
              <a:t>app.js: main file, houses the embedded server and application logic</a:t>
            </a:r>
          </a:p>
          <a:p>
            <a:r>
              <a:rPr lang="en-US" sz="2800" dirty="0"/>
              <a:t>/public: contains static files to be served by the embedded server</a:t>
            </a:r>
          </a:p>
          <a:p>
            <a:r>
              <a:rPr lang="en-US" sz="2800" dirty="0"/>
              <a:t>/routes: houses custom routing for the REST API servers (not needed for a web app)</a:t>
            </a:r>
          </a:p>
          <a:p>
            <a:r>
              <a:rPr lang="en-US" sz="2800" dirty="0"/>
              <a:t>/routes/users.js: endpoint/routes for resources such as users</a:t>
            </a:r>
          </a:p>
          <a:p>
            <a:r>
              <a:rPr lang="en-US" sz="2800" dirty="0"/>
              <a:t>/views: contains templates that can be processed by a template engine (not needed for REST APIs)</a:t>
            </a:r>
          </a:p>
          <a:p>
            <a:r>
              <a:rPr lang="en-US" sz="2800" dirty="0"/>
              <a:t>/</a:t>
            </a:r>
            <a:r>
              <a:rPr lang="en-US" sz="2800" dirty="0" err="1"/>
              <a:t>package.json</a:t>
            </a:r>
            <a:r>
              <a:rPr lang="en-US" sz="2800" dirty="0"/>
              <a:t>: project manifest</a:t>
            </a:r>
          </a:p>
          <a:p>
            <a:r>
              <a:rPr lang="en-US" sz="2800" dirty="0"/>
              <a:t>/www: boot up script folder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6866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FA81B-FCD9-473E-939E-BFB0297A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 b="1">
                <a:solidFill>
                  <a:srgbClr val="FFFFFF"/>
                </a:solidFill>
              </a:rPr>
              <a:t>Typical Express App Structure</a:t>
            </a: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1D75FC-B9DB-47DC-A6E1-CCAD8F9DF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756746"/>
              </p:ext>
            </p:extLst>
          </p:nvPr>
        </p:nvGraphicFramePr>
        <p:xfrm>
          <a:off x="4741863" y="1179443"/>
          <a:ext cx="6797675" cy="511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2DE0C2-F6F0-4EF0-ADD7-7867C874272A}"/>
              </a:ext>
            </a:extLst>
          </p:cNvPr>
          <p:cNvSpPr/>
          <p:nvPr/>
        </p:nvSpPr>
        <p:spPr>
          <a:xfrm>
            <a:off x="4513664" y="128057"/>
            <a:ext cx="7506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main Express app (server) file is typically named app.js, server.js or index.js. Has the following sections in the order from top of the file to the bottom of the file:</a:t>
            </a:r>
            <a:endParaRPr lang="en-IN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9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0CCF6-1CB3-4CF8-8546-B8B96EE2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Configuring Express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70CC-54F6-456B-9CB1-B8175DA8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2341" y="1"/>
            <a:ext cx="6762994" cy="6858000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Express server could be configured before it starts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None of the configurations are mandatory.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Define (set) configuration via the set method where the first argument is the name and the second is the value: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const express = require('express')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const app = express()</a:t>
            </a:r>
          </a:p>
          <a:p>
            <a:r>
              <a:rPr lang="en-US" sz="2400" b="1" dirty="0" err="1">
                <a:solidFill>
                  <a:srgbClr val="FFFF00"/>
                </a:solidFill>
              </a:rPr>
              <a:t>app.set</a:t>
            </a:r>
            <a:r>
              <a:rPr lang="en-US" sz="2400" b="1" dirty="0">
                <a:solidFill>
                  <a:srgbClr val="FFFF00"/>
                </a:solidFill>
              </a:rPr>
              <a:t>('port', </a:t>
            </a:r>
            <a:r>
              <a:rPr lang="en-US" sz="2400" b="1" dirty="0" err="1">
                <a:solidFill>
                  <a:srgbClr val="FFFF00"/>
                </a:solidFill>
              </a:rPr>
              <a:t>process.env.PORT</a:t>
            </a:r>
            <a:r>
              <a:rPr lang="en-US" sz="2400" b="1" dirty="0">
                <a:solidFill>
                  <a:srgbClr val="FFFF00"/>
                </a:solidFill>
              </a:rPr>
              <a:t> || 3000)</a:t>
            </a:r>
          </a:p>
          <a:p>
            <a:r>
              <a:rPr lang="en-US" sz="2400" b="1" dirty="0" err="1">
                <a:solidFill>
                  <a:srgbClr val="FFFF00"/>
                </a:solidFill>
              </a:rPr>
              <a:t>app.set</a:t>
            </a:r>
            <a:r>
              <a:rPr lang="en-US" sz="2400" b="1" dirty="0">
                <a:solidFill>
                  <a:srgbClr val="FFFF00"/>
                </a:solidFill>
              </a:rPr>
              <a:t>('views', 'templates') // The directory the templates are stored in</a:t>
            </a:r>
          </a:p>
          <a:p>
            <a:r>
              <a:rPr lang="en-US" sz="2400" b="1" dirty="0" err="1">
                <a:solidFill>
                  <a:srgbClr val="FFFF00"/>
                </a:solidFill>
              </a:rPr>
              <a:t>app.set</a:t>
            </a:r>
            <a:r>
              <a:rPr lang="en-US" sz="2400" b="1" dirty="0">
                <a:solidFill>
                  <a:srgbClr val="FFFF00"/>
                </a:solidFill>
              </a:rPr>
              <a:t>('view engine', 'jade')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 the code above, views sets the template directory (folder with server-side templates) to templates instead of the default value of views.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Next line after that with view engine, sets the template engine to jade</a:t>
            </a:r>
            <a:endParaRPr lang="en-I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00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B9C26-E6F0-46B6-8E89-A21AE59F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Middleware functions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FD1B-F6DE-48B4-9578-3F29DF46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501" y="140677"/>
            <a:ext cx="7020902" cy="6555545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 Middleware pattern is a series of processing units connected together, where the output of one unit is the input for the next one.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 Node.js, this often means a series of functions in the form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function(</a:t>
            </a:r>
            <a:r>
              <a:rPr lang="en-US" sz="2400" b="1" dirty="0" err="1">
                <a:solidFill>
                  <a:srgbClr val="FFFF00"/>
                </a:solidFill>
              </a:rPr>
              <a:t>args</a:t>
            </a:r>
            <a:r>
              <a:rPr lang="en-US" sz="2400" b="1" dirty="0">
                <a:solidFill>
                  <a:srgbClr val="FFFF00"/>
                </a:solidFill>
              </a:rPr>
              <a:t>, next) {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// ... Run some code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next(output) // Error or real output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}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middleware pattern implements continuity. The request is coming from a client and a response is sent back to the client.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request-&gt;middleware1-&gt;middleware2-&gt;...</a:t>
            </a:r>
            <a:r>
              <a:rPr lang="en-US" sz="2400" b="1" dirty="0" err="1">
                <a:solidFill>
                  <a:srgbClr val="FFFF00"/>
                </a:solidFill>
              </a:rPr>
              <a:t>middlewareN</a:t>
            </a:r>
            <a:r>
              <a:rPr lang="en-US" sz="2400" b="1" dirty="0">
                <a:solidFill>
                  <a:srgbClr val="FFFF00"/>
                </a:solidFill>
              </a:rPr>
              <a:t>-&gt;route-&gt;response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Can write our own middleware functions, or use third-party middleware by importing them the same way like any other package</a:t>
            </a:r>
            <a:endParaRPr lang="en-I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3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A31A5-859B-4AE8-B8A3-7D7589E9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Middleware</a:t>
            </a: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B13C1C-D813-4281-992A-F2D267027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26547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77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4E3B9-BDF3-4C86-ADAF-9CA4CB7A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Middleware manager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DD167-79A2-4C66-A89E-55B6FB58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5" y="643467"/>
            <a:ext cx="6537911" cy="596834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Express has a middleware manager so developers only need to apply the middleware with </a:t>
            </a:r>
            <a:r>
              <a:rPr lang="en-US" sz="2800" dirty="0" err="1">
                <a:solidFill>
                  <a:srgbClr val="FFFFFF"/>
                </a:solidFill>
              </a:rPr>
              <a:t>app.use</a:t>
            </a:r>
            <a:r>
              <a:rPr lang="en-US" sz="2800" dirty="0">
                <a:solidFill>
                  <a:srgbClr val="FFFFFF"/>
                </a:solidFill>
              </a:rPr>
              <a:t>(). </a:t>
            </a:r>
          </a:p>
          <a:p>
            <a:r>
              <a:rPr lang="en-US" sz="2800" dirty="0">
                <a:solidFill>
                  <a:srgbClr val="FFFFFF"/>
                </a:solidFill>
              </a:rPr>
              <a:t>Example:</a:t>
            </a:r>
          </a:p>
          <a:p>
            <a:r>
              <a:rPr lang="en-US" sz="2800" dirty="0">
                <a:solidFill>
                  <a:srgbClr val="FFFFFF"/>
                </a:solidFill>
              </a:rPr>
              <a:t>var express = require('express')</a:t>
            </a:r>
          </a:p>
          <a:p>
            <a:r>
              <a:rPr lang="en-US" sz="2800" dirty="0">
                <a:solidFill>
                  <a:srgbClr val="FFFFFF"/>
                </a:solidFill>
              </a:rPr>
              <a:t>var app = express()</a:t>
            </a:r>
          </a:p>
          <a:p>
            <a:r>
              <a:rPr lang="en-US" sz="2800" dirty="0">
                <a:solidFill>
                  <a:srgbClr val="FFFFFF"/>
                </a:solidFill>
              </a:rPr>
              <a:t>//... Define middleware1-N</a:t>
            </a:r>
          </a:p>
          <a:p>
            <a:r>
              <a:rPr lang="en-US" sz="2800" dirty="0" err="1">
                <a:solidFill>
                  <a:srgbClr val="FFFFFF"/>
                </a:solidFill>
              </a:rPr>
              <a:t>app.use</a:t>
            </a:r>
            <a:r>
              <a:rPr lang="en-US" sz="2800" dirty="0">
                <a:solidFill>
                  <a:srgbClr val="FFFFFF"/>
                </a:solidFill>
              </a:rPr>
              <a:t>(middleware1)</a:t>
            </a:r>
          </a:p>
          <a:p>
            <a:r>
              <a:rPr lang="en-US" sz="2800" dirty="0" err="1">
                <a:solidFill>
                  <a:srgbClr val="FFFFFF"/>
                </a:solidFill>
              </a:rPr>
              <a:t>app.use</a:t>
            </a:r>
            <a:r>
              <a:rPr lang="en-US" sz="2800" dirty="0">
                <a:solidFill>
                  <a:srgbClr val="FFFFFF"/>
                </a:solidFill>
              </a:rPr>
              <a:t>(middleware2)</a:t>
            </a:r>
          </a:p>
          <a:p>
            <a:r>
              <a:rPr lang="en-US" sz="2800" dirty="0">
                <a:solidFill>
                  <a:srgbClr val="FFFFFF"/>
                </a:solidFill>
              </a:rPr>
              <a:t>...</a:t>
            </a:r>
          </a:p>
          <a:p>
            <a:r>
              <a:rPr lang="en-US" sz="2800" dirty="0" err="1">
                <a:solidFill>
                  <a:srgbClr val="FFFFFF"/>
                </a:solidFill>
              </a:rPr>
              <a:t>app.use</a:t>
            </a:r>
            <a:r>
              <a:rPr lang="en-US" sz="2800" dirty="0">
                <a:solidFill>
                  <a:srgbClr val="FFFFFF"/>
                </a:solidFill>
              </a:rPr>
              <a:t>(</a:t>
            </a:r>
            <a:r>
              <a:rPr lang="en-US" sz="2800" dirty="0" err="1">
                <a:solidFill>
                  <a:srgbClr val="FFFFFF"/>
                </a:solidFill>
              </a:rPr>
              <a:t>middlewareN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</a:p>
          <a:p>
            <a:r>
              <a:rPr lang="en-US" sz="2800" dirty="0">
                <a:solidFill>
                  <a:srgbClr val="FFFFFF"/>
                </a:solidFill>
              </a:rPr>
              <a:t>...</a:t>
            </a:r>
            <a:endParaRPr lang="en-IN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77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60444-AF68-41F0-A66A-15F51565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Middleware 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2DBA-EDD3-4FF2-88C9-0781B2BA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FFFF"/>
                </a:solidFill>
              </a:rPr>
              <a:t>Middleware are executed in the order specified.</a:t>
            </a:r>
          </a:p>
          <a:p>
            <a:r>
              <a:rPr lang="en-IN" sz="2800" dirty="0">
                <a:solidFill>
                  <a:srgbClr val="FFFFFF"/>
                </a:solidFill>
              </a:rPr>
              <a:t> In the following example, the logger('dev') middleware causes requests to be logged before the </a:t>
            </a:r>
            <a:r>
              <a:rPr lang="en-IN" sz="2800" dirty="0" err="1">
                <a:solidFill>
                  <a:srgbClr val="FFFFFF"/>
                </a:solidFill>
              </a:rPr>
              <a:t>bodyParser.json</a:t>
            </a:r>
            <a:r>
              <a:rPr lang="en-IN" sz="2800" dirty="0">
                <a:solidFill>
                  <a:srgbClr val="FFFFFF"/>
                </a:solidFill>
              </a:rPr>
              <a:t>() middleware causes payloads of requests to be parsed into </a:t>
            </a:r>
            <a:r>
              <a:rPr lang="en-IN" sz="2800" dirty="0" err="1">
                <a:solidFill>
                  <a:srgbClr val="FFFFFF"/>
                </a:solidFill>
              </a:rPr>
              <a:t>request.body</a:t>
            </a:r>
            <a:r>
              <a:rPr lang="en-IN" sz="2800" dirty="0">
                <a:solidFill>
                  <a:srgbClr val="FFFFFF"/>
                </a:solidFill>
              </a:rPr>
              <a:t>.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var logger = require('</a:t>
            </a:r>
            <a:r>
              <a:rPr lang="en-IN" sz="2800" b="1" dirty="0" err="1">
                <a:solidFill>
                  <a:srgbClr val="FFFF00"/>
                </a:solidFill>
              </a:rPr>
              <a:t>morgan</a:t>
            </a:r>
            <a:r>
              <a:rPr lang="en-IN" sz="2800" b="1" dirty="0">
                <a:solidFill>
                  <a:srgbClr val="FFFF00"/>
                </a:solidFill>
              </a:rPr>
              <a:t>')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var </a:t>
            </a:r>
            <a:r>
              <a:rPr lang="en-IN" sz="2800" b="1" dirty="0" err="1">
                <a:solidFill>
                  <a:srgbClr val="FFFF00"/>
                </a:solidFill>
              </a:rPr>
              <a:t>bodyParser</a:t>
            </a:r>
            <a:r>
              <a:rPr lang="en-IN" sz="2800" b="1" dirty="0">
                <a:solidFill>
                  <a:srgbClr val="FFFF00"/>
                </a:solidFill>
              </a:rPr>
              <a:t> = require('body-parser')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...</a:t>
            </a:r>
          </a:p>
          <a:p>
            <a:r>
              <a:rPr lang="en-IN" sz="2800" b="1" dirty="0" err="1">
                <a:solidFill>
                  <a:srgbClr val="FFFF00"/>
                </a:solidFill>
              </a:rPr>
              <a:t>app.use</a:t>
            </a:r>
            <a:r>
              <a:rPr lang="en-IN" sz="2800" b="1" dirty="0">
                <a:solidFill>
                  <a:srgbClr val="FFFF00"/>
                </a:solidFill>
              </a:rPr>
              <a:t>(logger('dev'))</a:t>
            </a:r>
          </a:p>
          <a:p>
            <a:r>
              <a:rPr lang="en-IN" sz="2800" b="1" dirty="0" err="1">
                <a:solidFill>
                  <a:srgbClr val="FFFF00"/>
                </a:solidFill>
              </a:rPr>
              <a:t>app.use</a:t>
            </a:r>
            <a:r>
              <a:rPr lang="en-IN" sz="2800" b="1" dirty="0">
                <a:solidFill>
                  <a:srgbClr val="FFFF00"/>
                </a:solidFill>
              </a:rPr>
              <a:t>(</a:t>
            </a:r>
            <a:r>
              <a:rPr lang="en-IN" sz="2800" b="1" dirty="0" err="1">
                <a:solidFill>
                  <a:srgbClr val="FFFF00"/>
                </a:solidFill>
              </a:rPr>
              <a:t>bodyParser.json</a:t>
            </a:r>
            <a:r>
              <a:rPr lang="en-IN" sz="2800" b="1" dirty="0">
                <a:solidFill>
                  <a:srgbClr val="FFFF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215596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FC035-CBE9-4170-9B6E-C94E479C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Two Types of Express Middleware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88E2-8551-4CE8-BF69-0A49EEAC5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FFFFFF"/>
                </a:solidFill>
              </a:rPr>
              <a:t>Two types of Express middleware:</a:t>
            </a:r>
          </a:p>
          <a:p>
            <a:r>
              <a:rPr lang="en-IN" sz="3200" dirty="0" err="1">
                <a:solidFill>
                  <a:srgbClr val="00B0F0"/>
                </a:solidFill>
              </a:rPr>
              <a:t>npm</a:t>
            </a:r>
            <a:r>
              <a:rPr lang="en-IN" sz="3200" dirty="0">
                <a:solidFill>
                  <a:srgbClr val="00B0F0"/>
                </a:solidFill>
              </a:rPr>
              <a:t> modules, </a:t>
            </a:r>
            <a:r>
              <a:rPr lang="en-IN" sz="3200" dirty="0">
                <a:solidFill>
                  <a:srgbClr val="FFFFFF"/>
                </a:solidFill>
              </a:rPr>
              <a:t>e.g., body-parser from </a:t>
            </a:r>
            <a:r>
              <a:rPr lang="en-IN" sz="3200" dirty="0" err="1">
                <a:solidFill>
                  <a:srgbClr val="FFFFFF"/>
                </a:solidFill>
              </a:rPr>
              <a:t>npm</a:t>
            </a:r>
            <a:r>
              <a:rPr lang="en-IN" sz="3200" dirty="0">
                <a:solidFill>
                  <a:srgbClr val="FFFFFF"/>
                </a:solidFill>
              </a:rPr>
              <a:t> used with </a:t>
            </a:r>
            <a:r>
              <a:rPr lang="en-IN" sz="3200" b="1" dirty="0" err="1">
                <a:solidFill>
                  <a:srgbClr val="FFFF00"/>
                </a:solidFill>
              </a:rPr>
              <a:t>app.use</a:t>
            </a:r>
            <a:r>
              <a:rPr lang="en-IN" sz="3200" b="1" dirty="0">
                <a:solidFill>
                  <a:srgbClr val="FFFF00"/>
                </a:solidFill>
              </a:rPr>
              <a:t>(</a:t>
            </a:r>
            <a:r>
              <a:rPr lang="en-IN" sz="3200" b="1" dirty="0" err="1">
                <a:solidFill>
                  <a:srgbClr val="FFFF00"/>
                </a:solidFill>
              </a:rPr>
              <a:t>bodyParser.json</a:t>
            </a:r>
            <a:r>
              <a:rPr lang="en-IN" sz="3200" b="1" dirty="0">
                <a:solidFill>
                  <a:srgbClr val="FFFF00"/>
                </a:solidFill>
              </a:rPr>
              <a:t>())</a:t>
            </a:r>
          </a:p>
          <a:p>
            <a:r>
              <a:rPr lang="en-IN" sz="3200" dirty="0">
                <a:solidFill>
                  <a:srgbClr val="00B0F0"/>
                </a:solidFill>
              </a:rPr>
              <a:t>Custom middleware</a:t>
            </a:r>
            <a:r>
              <a:rPr lang="en-IN" sz="3200" dirty="0">
                <a:solidFill>
                  <a:srgbClr val="FFFFFF"/>
                </a:solidFill>
              </a:rPr>
              <a:t>, e.g., </a:t>
            </a:r>
            <a:r>
              <a:rPr lang="en-IN" sz="3200" b="1" dirty="0" err="1">
                <a:solidFill>
                  <a:srgbClr val="FFFF00"/>
                </a:solidFill>
              </a:rPr>
              <a:t>app.use</a:t>
            </a:r>
            <a:r>
              <a:rPr lang="en-IN" sz="3200" b="1" dirty="0">
                <a:solidFill>
                  <a:srgbClr val="FFFF00"/>
                </a:solidFill>
              </a:rPr>
              <a:t>((</a:t>
            </a:r>
            <a:r>
              <a:rPr lang="en-IN" sz="3200" b="1" dirty="0" err="1">
                <a:solidFill>
                  <a:srgbClr val="FFFF00"/>
                </a:solidFill>
              </a:rPr>
              <a:t>req</a:t>
            </a:r>
            <a:r>
              <a:rPr lang="en-IN" sz="3200" b="1" dirty="0">
                <a:solidFill>
                  <a:srgbClr val="FFFF00"/>
                </a:solidFill>
              </a:rPr>
              <a:t>, res, next)=&gt;{next()})</a:t>
            </a:r>
          </a:p>
          <a:p>
            <a:r>
              <a:rPr lang="en-IN" sz="3200" dirty="0">
                <a:solidFill>
                  <a:srgbClr val="FFFFFF"/>
                </a:solidFill>
              </a:rPr>
              <a:t>Developers can mix them. </a:t>
            </a:r>
          </a:p>
          <a:p>
            <a:r>
              <a:rPr lang="en-IN" sz="3200" dirty="0">
                <a:solidFill>
                  <a:srgbClr val="FFFFFF"/>
                </a:solidFill>
              </a:rPr>
              <a:t>By utilizing middleware, developers can modularize their applications and reuse code.</a:t>
            </a:r>
          </a:p>
        </p:txBody>
      </p:sp>
    </p:spTree>
    <p:extLst>
      <p:ext uri="{BB962C8B-B14F-4D97-AF65-F5344CB8AC3E}">
        <p14:creationId xmlns:p14="http://schemas.microsoft.com/office/powerpoint/2010/main" val="348689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32EAE-171D-495C-83C6-C6E6C94A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Creating Middleware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76E0-74D1-41D4-95C9-AA50833D6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Custom middleware is easy to create since it's just a function.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Example of creating a middleware and saving it as a variable which is used later to apply the middleware to the Express app: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const middleware = (request, response, next) =&gt; {</a:t>
            </a:r>
          </a:p>
          <a:p>
            <a:r>
              <a:rPr lang="en-US" sz="2400" dirty="0">
                <a:solidFill>
                  <a:srgbClr val="FFFFFF"/>
                </a:solidFill>
              </a:rPr>
              <a:t>  // Modify request or response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  // Execute the callback when done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  next()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}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app.use</a:t>
            </a:r>
            <a:r>
              <a:rPr lang="en-US" sz="2400" dirty="0">
                <a:solidFill>
                  <a:srgbClr val="FFFFFF"/>
                </a:solidFill>
              </a:rPr>
              <a:t>(middleware)</a:t>
            </a:r>
          </a:p>
        </p:txBody>
      </p:sp>
    </p:spTree>
    <p:extLst>
      <p:ext uri="{BB962C8B-B14F-4D97-AF65-F5344CB8AC3E}">
        <p14:creationId xmlns:p14="http://schemas.microsoft.com/office/powerpoint/2010/main" val="2475938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F4B4B-8C8E-4BA5-824A-EC7F843A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Creating Middleware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42798-73B5-4C85-AA73-C06ADDF3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Can also create middleware right in the </a:t>
            </a:r>
            <a:r>
              <a:rPr lang="en-US" sz="3200" dirty="0" err="1">
                <a:solidFill>
                  <a:srgbClr val="FFFFFF"/>
                </a:solidFill>
              </a:rPr>
              <a:t>app.use</a:t>
            </a:r>
            <a:r>
              <a:rPr lang="en-US" sz="3200" dirty="0">
                <a:solidFill>
                  <a:srgbClr val="FFFFFF"/>
                </a:solidFill>
              </a:rPr>
              <a:t>() call using an anonymous function definition:</a:t>
            </a:r>
          </a:p>
          <a:p>
            <a:r>
              <a:rPr lang="en-US" sz="3200" dirty="0" err="1">
                <a:solidFill>
                  <a:srgbClr val="FFFFFF"/>
                </a:solidFill>
              </a:rPr>
              <a:t>app.use</a:t>
            </a:r>
            <a:r>
              <a:rPr lang="en-US" sz="3200" dirty="0">
                <a:solidFill>
                  <a:srgbClr val="FFFFFF"/>
                </a:solidFill>
              </a:rPr>
              <a:t>((request, response, next) =&gt; {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// Modify request or response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// Execute the callback when done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next()</a:t>
            </a:r>
          </a:p>
          <a:p>
            <a:r>
              <a:rPr lang="en-US" sz="3200" dirty="0">
                <a:solidFill>
                  <a:srgbClr val="FFFFFF"/>
                </a:solidFill>
              </a:rPr>
              <a:t>})</a:t>
            </a:r>
            <a:endParaRPr lang="en-IN" sz="3200" dirty="0">
              <a:solidFill>
                <a:srgbClr val="FFFFFF"/>
              </a:solidFill>
            </a:endParaRPr>
          </a:p>
          <a:p>
            <a:endParaRPr lang="en-IN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628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88557-6F52-49B6-AA94-34595A2E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Why Express?</a:t>
            </a:r>
            <a:br>
              <a:rPr lang="en-US" sz="3600">
                <a:solidFill>
                  <a:srgbClr val="FFFFFF"/>
                </a:solidFill>
              </a:rPr>
            </a:b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2885AB-DDB2-4550-99E2-5927A1CEB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21698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805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9855A-9734-4130-92F6-F012C5A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app.use((req, res, next) =&gt; { console.log('Time: ', Date.now()); next(); });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794509-72C9-43FD-901B-14F089FC5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58614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21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D0C0A-8F7A-4053-93A7-AD7DE754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app.use('/nest', (req, res, next) =&gt; {</a:t>
            </a:r>
            <a:br>
              <a:rPr lang="en-IN" sz="3600">
                <a:solidFill>
                  <a:srgbClr val="FFFFFF"/>
                </a:solidFill>
              </a:rPr>
            </a:br>
            <a:r>
              <a:rPr lang="en-IN" sz="3600">
                <a:solidFill>
                  <a:srgbClr val="FFFFFF"/>
                </a:solidFill>
              </a:rPr>
              <a:t>    console.log('Request type: ', req.method);</a:t>
            </a:r>
            <a:br>
              <a:rPr lang="en-IN" sz="3600">
                <a:solidFill>
                  <a:srgbClr val="FFFFFF"/>
                </a:solidFill>
              </a:rPr>
            </a:br>
            <a:r>
              <a:rPr lang="en-IN" sz="3600">
                <a:solidFill>
                  <a:srgbClr val="FFFFFF"/>
                </a:solidFill>
              </a:rPr>
              <a:t>    next();</a:t>
            </a:r>
            <a:br>
              <a:rPr lang="en-IN" sz="3600">
                <a:solidFill>
                  <a:srgbClr val="FFFFFF"/>
                </a:solidFill>
              </a:rPr>
            </a:br>
            <a:r>
              <a:rPr lang="en-IN" sz="3600">
                <a:solidFill>
                  <a:srgbClr val="FFFFFF"/>
                </a:solidFill>
              </a:rPr>
              <a:t>});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E221E8-2BDD-484F-A568-C918F97D0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20726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930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E6660-DD28-45F7-864F-392F9C12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Passing References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733B-5F26-4998-95D0-A7AD69A59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140677"/>
            <a:ext cx="6875536" cy="658368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request is always the same object in the lifecycle of a single client request to the Express server.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Allows us to implement a very useful pattern in which developers pass data from one middleware to another and to a request handler.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For example, Can connect to a database in one middleware and make it available in all the subsequent middleware functions and request handlers (routes).</a:t>
            </a:r>
          </a:p>
          <a:p>
            <a:r>
              <a:rPr lang="en-US" sz="2400" b="1" dirty="0" err="1">
                <a:solidFill>
                  <a:srgbClr val="FFFF00"/>
                </a:solidFill>
              </a:rPr>
              <a:t>app.use</a:t>
            </a:r>
            <a:r>
              <a:rPr lang="en-US" sz="2400" b="1" dirty="0">
                <a:solidFill>
                  <a:srgbClr val="FFFF00"/>
                </a:solidFill>
              </a:rPr>
              <a:t>(function (request, response, next) {  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</a:t>
            </a:r>
            <a:r>
              <a:rPr lang="en-US" sz="2400" b="1" dirty="0" err="1">
                <a:solidFill>
                  <a:srgbClr val="FFFF00"/>
                </a:solidFill>
              </a:rPr>
              <a:t>DatabaseClient.connect</a:t>
            </a:r>
            <a:r>
              <a:rPr lang="en-US" sz="2400" b="1" dirty="0">
                <a:solidFill>
                  <a:srgbClr val="FFFF00"/>
                </a:solidFill>
              </a:rPr>
              <a:t>(URI, (err, </a:t>
            </a:r>
            <a:r>
              <a:rPr lang="en-US" sz="2400" b="1" dirty="0" err="1">
                <a:solidFill>
                  <a:srgbClr val="FFFF00"/>
                </a:solidFill>
              </a:rPr>
              <a:t>db</a:t>
            </a:r>
            <a:r>
              <a:rPr lang="en-US" sz="2400" b="1" dirty="0">
                <a:solidFill>
                  <a:srgbClr val="FFFF00"/>
                </a:solidFill>
              </a:rPr>
              <a:t>) =&gt; {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// error handling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</a:t>
            </a:r>
            <a:r>
              <a:rPr lang="en-US" sz="2400" b="1" dirty="0" err="1">
                <a:solidFill>
                  <a:srgbClr val="FFFF00"/>
                </a:solidFill>
              </a:rPr>
              <a:t>request.database</a:t>
            </a:r>
            <a:r>
              <a:rPr lang="en-US" sz="2400" b="1" dirty="0">
                <a:solidFill>
                  <a:srgbClr val="FFFF00"/>
                </a:solidFill>
              </a:rPr>
              <a:t> = </a:t>
            </a:r>
            <a:r>
              <a:rPr lang="en-US" sz="2400" b="1" dirty="0" err="1">
                <a:solidFill>
                  <a:srgbClr val="FFFF00"/>
                </a:solidFill>
              </a:rPr>
              <a:t>db</a:t>
            </a:r>
            <a:r>
              <a:rPr lang="en-US" sz="2400" b="1" dirty="0">
                <a:solidFill>
                  <a:srgbClr val="FFFF00"/>
                </a:solidFill>
              </a:rPr>
              <a:t>    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next()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})	})</a:t>
            </a:r>
            <a:endParaRPr lang="en-IN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30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17577-C7BD-47B8-A221-1052F5C6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Passing references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2531-44C3-4B2D-8296-3F427996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677" y="211015"/>
            <a:ext cx="7479321" cy="6457071"/>
          </a:xfrm>
        </p:spPr>
        <p:txBody>
          <a:bodyPr anchor="ctr">
            <a:normAutofit/>
          </a:bodyPr>
          <a:lstStyle/>
          <a:p>
            <a:r>
              <a:rPr lang="en-IN" sz="2800" dirty="0">
                <a:solidFill>
                  <a:srgbClr val="FFFFFF"/>
                </a:solidFill>
              </a:rPr>
              <a:t>In this middleware, database is available in the request object and we can run queries such as finding an application by the app ID:</a:t>
            </a:r>
          </a:p>
          <a:p>
            <a:r>
              <a:rPr lang="en-IN" sz="2800" b="1" dirty="0" err="1">
                <a:solidFill>
                  <a:srgbClr val="FFFF00"/>
                </a:solidFill>
              </a:rPr>
              <a:t>app.use</a:t>
            </a:r>
            <a:r>
              <a:rPr lang="en-IN" sz="2800" b="1" dirty="0">
                <a:solidFill>
                  <a:srgbClr val="FFFF00"/>
                </a:solidFill>
              </a:rPr>
              <a:t>((</a:t>
            </a:r>
            <a:r>
              <a:rPr lang="en-IN" sz="2800" b="1" dirty="0" err="1">
                <a:solidFill>
                  <a:srgbClr val="FFFF00"/>
                </a:solidFill>
              </a:rPr>
              <a:t>req</a:t>
            </a:r>
            <a:r>
              <a:rPr lang="en-IN" sz="2800" b="1" dirty="0">
                <a:solidFill>
                  <a:srgbClr val="FFFF00"/>
                </a:solidFill>
              </a:rPr>
              <a:t>, res, next) =&gt; {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  </a:t>
            </a:r>
            <a:r>
              <a:rPr lang="en-IN" sz="2800" b="1" dirty="0" err="1">
                <a:solidFill>
                  <a:srgbClr val="FFFF00"/>
                </a:solidFill>
              </a:rPr>
              <a:t>req.database.collection</a:t>
            </a:r>
            <a:r>
              <a:rPr lang="en-IN" sz="2800" b="1" dirty="0">
                <a:solidFill>
                  <a:srgbClr val="FFFF00"/>
                </a:solidFill>
              </a:rPr>
              <a:t>('apps').</a:t>
            </a:r>
            <a:r>
              <a:rPr lang="en-IN" sz="2800" b="1" dirty="0" err="1">
                <a:solidFill>
                  <a:srgbClr val="FFFF00"/>
                </a:solidFill>
              </a:rPr>
              <a:t>findOne</a:t>
            </a:r>
            <a:r>
              <a:rPr lang="en-IN" sz="2800" b="1" dirty="0">
                <a:solidFill>
                  <a:srgbClr val="FFFF00"/>
                </a:solidFill>
              </a:rPr>
              <a:t>({</a:t>
            </a:r>
            <a:r>
              <a:rPr lang="en-IN" sz="2800" b="1" dirty="0" err="1">
                <a:solidFill>
                  <a:srgbClr val="FFFF00"/>
                </a:solidFill>
              </a:rPr>
              <a:t>appId</a:t>
            </a:r>
            <a:r>
              <a:rPr lang="en-IN" sz="2800" b="1" dirty="0">
                <a:solidFill>
                  <a:srgbClr val="FFFF00"/>
                </a:solidFill>
              </a:rPr>
              <a:t>: </a:t>
            </a:r>
            <a:r>
              <a:rPr lang="en-IN" sz="2800" b="1" dirty="0" err="1">
                <a:solidFill>
                  <a:srgbClr val="FFFF00"/>
                </a:solidFill>
              </a:rPr>
              <a:t>req.query.appId</a:t>
            </a:r>
            <a:r>
              <a:rPr lang="en-IN" sz="2800" b="1" dirty="0">
                <a:solidFill>
                  <a:srgbClr val="FFFF00"/>
                </a:solidFill>
              </a:rPr>
              <a:t>}, (err, app) =&gt; {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    // error handling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    </a:t>
            </a:r>
            <a:r>
              <a:rPr lang="en-IN" sz="2800" b="1" dirty="0" err="1">
                <a:solidFill>
                  <a:srgbClr val="FFFF00"/>
                </a:solidFill>
              </a:rPr>
              <a:t>req.app</a:t>
            </a:r>
            <a:r>
              <a:rPr lang="en-IN" sz="2800" b="1" dirty="0">
                <a:solidFill>
                  <a:srgbClr val="FFFF00"/>
                </a:solidFill>
              </a:rPr>
              <a:t> = app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    next()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  })	})</a:t>
            </a:r>
          </a:p>
          <a:p>
            <a:r>
              <a:rPr lang="en-IN" sz="2800" dirty="0">
                <a:solidFill>
                  <a:srgbClr val="FFFFFF"/>
                </a:solidFill>
              </a:rPr>
              <a:t>This makes moving routes and middleware to other files (modularization) straightforward, i.e., keeping code neat and organized.</a:t>
            </a:r>
          </a:p>
        </p:txBody>
      </p:sp>
    </p:spTree>
    <p:extLst>
      <p:ext uri="{BB962C8B-B14F-4D97-AF65-F5344CB8AC3E}">
        <p14:creationId xmlns:p14="http://schemas.microsoft.com/office/powerpoint/2010/main" val="3289594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D44CE-47FB-43E1-BBDB-385F3BE7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Request Body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9980-0CEB-4A4E-9A8E-4936C084E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5" y="98474"/>
            <a:ext cx="7067793" cy="67595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Typically an HTTP request body, a.k.a. payload, has information from a POST request when a client wants to create a new entity/record or update an existing one with PUT. </a:t>
            </a:r>
          </a:p>
          <a:p>
            <a:r>
              <a:rPr lang="en-US" dirty="0">
                <a:solidFill>
                  <a:srgbClr val="FFFFFF"/>
                </a:solidFill>
              </a:rPr>
              <a:t>Developers who implement servers, often need to access the request body information.</a:t>
            </a:r>
          </a:p>
          <a:p>
            <a:r>
              <a:rPr lang="en-US" dirty="0">
                <a:solidFill>
                  <a:srgbClr val="FFFFFF"/>
                </a:solidFill>
              </a:rPr>
              <a:t>There's body-parser </a:t>
            </a:r>
            <a:r>
              <a:rPr lang="en-US" dirty="0" err="1">
                <a:solidFill>
                  <a:srgbClr val="FFFFFF"/>
                </a:solidFill>
              </a:rPr>
              <a:t>npm</a:t>
            </a:r>
            <a:r>
              <a:rPr lang="en-US" dirty="0">
                <a:solidFill>
                  <a:srgbClr val="FFFFFF"/>
                </a:solidFill>
              </a:rPr>
              <a:t> module which does just that. </a:t>
            </a:r>
          </a:p>
          <a:p>
            <a:r>
              <a:rPr lang="en-US" dirty="0">
                <a:solidFill>
                  <a:srgbClr val="FFFFFF"/>
                </a:solidFill>
              </a:rPr>
              <a:t> Just install body-parser and enable the json() and </a:t>
            </a:r>
            <a:r>
              <a:rPr lang="en-US" dirty="0" err="1">
                <a:solidFill>
                  <a:srgbClr val="FFFFFF"/>
                </a:solidFill>
              </a:rPr>
              <a:t>urlencoded</a:t>
            </a:r>
            <a:r>
              <a:rPr lang="en-US" dirty="0">
                <a:solidFill>
                  <a:srgbClr val="FFFFFF"/>
                </a:solidFill>
              </a:rPr>
              <a:t>() middleware to </a:t>
            </a:r>
            <a:r>
              <a:rPr lang="en-US" b="1" dirty="0">
                <a:solidFill>
                  <a:srgbClr val="FFFFFF"/>
                </a:solidFill>
              </a:rPr>
              <a:t>convert raw form data into JSON.</a:t>
            </a:r>
          </a:p>
          <a:p>
            <a:r>
              <a:rPr lang="en-US" dirty="0">
                <a:solidFill>
                  <a:srgbClr val="FFFFFF"/>
                </a:solidFill>
              </a:rPr>
              <a:t>So first, install body-parser with </a:t>
            </a:r>
            <a:r>
              <a:rPr lang="en-US" dirty="0" err="1">
                <a:solidFill>
                  <a:srgbClr val="FFFFFF"/>
                </a:solidFill>
              </a:rPr>
              <a:t>npm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r>
              <a:rPr lang="en-US" b="1" dirty="0" err="1">
                <a:solidFill>
                  <a:srgbClr val="FFFF00"/>
                </a:solidFill>
              </a:rPr>
              <a:t>npm</a:t>
            </a:r>
            <a:r>
              <a:rPr lang="en-US" b="1" dirty="0">
                <a:solidFill>
                  <a:srgbClr val="FFFF00"/>
                </a:solidFill>
              </a:rPr>
              <a:t> install body-parser</a:t>
            </a:r>
          </a:p>
          <a:p>
            <a:r>
              <a:rPr lang="en-US" dirty="0">
                <a:solidFill>
                  <a:srgbClr val="FFFFFF"/>
                </a:solidFill>
              </a:rPr>
              <a:t>Then import middleware:</a:t>
            </a:r>
          </a:p>
          <a:p>
            <a:r>
              <a:rPr lang="en-US" b="1" dirty="0">
                <a:solidFill>
                  <a:srgbClr val="FFFF00"/>
                </a:solidFill>
              </a:rPr>
              <a:t>const </a:t>
            </a:r>
            <a:r>
              <a:rPr lang="en-US" b="1" dirty="0" err="1">
                <a:solidFill>
                  <a:srgbClr val="FFFF00"/>
                </a:solidFill>
              </a:rPr>
              <a:t>bodyParser</a:t>
            </a:r>
            <a:r>
              <a:rPr lang="en-US" b="1" dirty="0">
                <a:solidFill>
                  <a:srgbClr val="FFFF00"/>
                </a:solidFill>
              </a:rPr>
              <a:t> = require('body-parser')</a:t>
            </a:r>
          </a:p>
          <a:p>
            <a:r>
              <a:rPr lang="en-US" dirty="0">
                <a:solidFill>
                  <a:srgbClr val="FFFFFF"/>
                </a:solidFill>
              </a:rPr>
              <a:t>And apply json to parse application/json type (that's what single-page applications and other JSON REST clients use):</a:t>
            </a:r>
          </a:p>
          <a:p>
            <a:r>
              <a:rPr lang="en-US" b="1" dirty="0" err="1">
                <a:solidFill>
                  <a:srgbClr val="FFFF00"/>
                </a:solidFill>
              </a:rPr>
              <a:t>app.use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 err="1">
                <a:solidFill>
                  <a:srgbClr val="FFFF00"/>
                </a:solidFill>
              </a:rPr>
              <a:t>bodyParser.json</a:t>
            </a:r>
            <a:r>
              <a:rPr lang="en-US" b="1" dirty="0">
                <a:solidFill>
                  <a:srgbClr val="FFFF00"/>
                </a:solidFill>
              </a:rPr>
              <a:t>())</a:t>
            </a:r>
          </a:p>
          <a:p>
            <a:r>
              <a:rPr lang="en-IN" b="1" dirty="0" err="1">
                <a:solidFill>
                  <a:srgbClr val="FFFF00"/>
                </a:solidFill>
              </a:rPr>
              <a:t>app.use</a:t>
            </a:r>
            <a:r>
              <a:rPr lang="en-IN" b="1" dirty="0">
                <a:solidFill>
                  <a:srgbClr val="FFFF00"/>
                </a:solidFill>
              </a:rPr>
              <a:t>(</a:t>
            </a:r>
            <a:r>
              <a:rPr lang="en-IN" b="1" dirty="0" err="1">
                <a:solidFill>
                  <a:srgbClr val="FFFF00"/>
                </a:solidFill>
              </a:rPr>
              <a:t>bodyParser.urlencoded</a:t>
            </a:r>
            <a:r>
              <a:rPr lang="en-IN" b="1" dirty="0">
                <a:solidFill>
                  <a:srgbClr val="FFFF00"/>
                </a:solidFill>
              </a:rPr>
              <a:t>({extended: false}))</a:t>
            </a:r>
          </a:p>
        </p:txBody>
      </p:sp>
    </p:spTree>
    <p:extLst>
      <p:ext uri="{BB962C8B-B14F-4D97-AF65-F5344CB8AC3E}">
        <p14:creationId xmlns:p14="http://schemas.microsoft.com/office/powerpoint/2010/main" val="1461834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96C29-15C9-4CB9-A7BB-A48D454D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Content type of request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2597-2968-4CC0-91D6-F0AAEE95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5" y="126609"/>
            <a:ext cx="6819266" cy="659774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Sometimes, the type could be different from application/json.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For example, HTML web forms &lt;form&gt; with action attribute use application/x-www-form-</a:t>
            </a:r>
            <a:r>
              <a:rPr lang="en-US" sz="2400" dirty="0" err="1">
                <a:solidFill>
                  <a:srgbClr val="FFFFFF"/>
                </a:solidFill>
              </a:rPr>
              <a:t>urlencoded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 And there's just such a middleware for parsing this type too:</a:t>
            </a:r>
          </a:p>
          <a:p>
            <a:r>
              <a:rPr lang="en-US" sz="2400" b="1" dirty="0" err="1">
                <a:solidFill>
                  <a:srgbClr val="FFFF00"/>
                </a:solidFill>
              </a:rPr>
              <a:t>app.use</a:t>
            </a:r>
            <a:r>
              <a:rPr lang="en-US" sz="2400" b="1" dirty="0">
                <a:solidFill>
                  <a:srgbClr val="FFFF00"/>
                </a:solidFill>
              </a:rPr>
              <a:t>(</a:t>
            </a:r>
            <a:r>
              <a:rPr lang="en-US" sz="2400" b="1" dirty="0" err="1">
                <a:solidFill>
                  <a:srgbClr val="FFFF00"/>
                </a:solidFill>
              </a:rPr>
              <a:t>bodyParser.urlencoded</a:t>
            </a:r>
            <a:r>
              <a:rPr lang="en-US" sz="2400" b="1" dirty="0">
                <a:solidFill>
                  <a:srgbClr val="FFFF00"/>
                </a:solidFill>
              </a:rPr>
              <a:t>({extended: false}))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Usage: HTML web forms with action attribute.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Extended: false uses the </a:t>
            </a:r>
            <a:r>
              <a:rPr lang="en-US" sz="2400" dirty="0" err="1">
                <a:solidFill>
                  <a:srgbClr val="FFFFFF"/>
                </a:solidFill>
              </a:rPr>
              <a:t>querystring</a:t>
            </a:r>
            <a:r>
              <a:rPr lang="en-US" sz="2400" dirty="0">
                <a:solidFill>
                  <a:srgbClr val="FFFFFF"/>
                </a:solidFill>
              </a:rPr>
              <a:t> library while extended: true uses the </a:t>
            </a:r>
            <a:r>
              <a:rPr lang="en-US" sz="2400" dirty="0" err="1">
                <a:solidFill>
                  <a:srgbClr val="FFFFFF"/>
                </a:solidFill>
              </a:rPr>
              <a:t>qs</a:t>
            </a:r>
            <a:r>
              <a:rPr lang="en-US" sz="2400" dirty="0">
                <a:solidFill>
                  <a:srgbClr val="FFFFFF"/>
                </a:solidFill>
              </a:rPr>
              <a:t> library.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 The “</a:t>
            </a:r>
            <a:r>
              <a:rPr lang="en-US" sz="2400" dirty="0" err="1">
                <a:solidFill>
                  <a:srgbClr val="FFFFFF"/>
                </a:solidFill>
              </a:rPr>
              <a:t>extended:true</a:t>
            </a:r>
            <a:r>
              <a:rPr lang="en-US" sz="2400" dirty="0">
                <a:solidFill>
                  <a:srgbClr val="FFFFFF"/>
                </a:solidFill>
              </a:rPr>
              <a:t>” syntax allows for rich objects and arrays to be encoded into the URL-encoded format, allowing for a JSON-like experience with URL-encoded.</a:t>
            </a:r>
            <a:endParaRPr lang="en-I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935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B5BC7-0AB2-41CA-B23D-D81E90EB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Implementing REST API Routing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D693-85DF-43F6-AE7D-E244B995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5" y="182880"/>
            <a:ext cx="6847401" cy="644300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Servers must have routes.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 As a very basic example, consider this Express route which serves Hello World string to requests made to / (root address):</a:t>
            </a:r>
          </a:p>
          <a:p>
            <a:r>
              <a:rPr lang="en-US" sz="2400" b="1" dirty="0" err="1">
                <a:solidFill>
                  <a:srgbClr val="FFFF00"/>
                </a:solidFill>
              </a:rPr>
              <a:t>app.get</a:t>
            </a:r>
            <a:r>
              <a:rPr lang="en-US" sz="2400" b="1" dirty="0">
                <a:solidFill>
                  <a:srgbClr val="FFFF00"/>
                </a:solidFill>
              </a:rPr>
              <a:t>('/', (req, res) =&gt; {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</a:t>
            </a:r>
            <a:r>
              <a:rPr lang="en-US" sz="2400" b="1" dirty="0" err="1">
                <a:solidFill>
                  <a:srgbClr val="FFFF00"/>
                </a:solidFill>
              </a:rPr>
              <a:t>res.send</a:t>
            </a:r>
            <a:r>
              <a:rPr lang="en-US" sz="2400" b="1" dirty="0">
                <a:solidFill>
                  <a:srgbClr val="FFFF00"/>
                </a:solidFill>
              </a:rPr>
              <a:t>('Hello World')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})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app.get</a:t>
            </a:r>
            <a:r>
              <a:rPr lang="en-US" sz="2400" dirty="0">
                <a:solidFill>
                  <a:srgbClr val="FFFFFF"/>
                </a:solidFill>
              </a:rPr>
              <a:t>() is referring to the GET HTTP method. That's what browsers will use navigate to a URL in a browser.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First argument is a URL string.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Could be a regular expression as well.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Second argument is a request handler with request and response objects.</a:t>
            </a:r>
            <a:endParaRPr lang="en-I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82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7BFD4-A674-4768-AC58-E84C41B9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Implementing REST API Routing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C528-F33C-4F6C-808F-648F273FF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501" y="126609"/>
            <a:ext cx="6950564" cy="6358597"/>
          </a:xfrm>
        </p:spPr>
        <p:txBody>
          <a:bodyPr anchor="ctr">
            <a:normAutofit lnSpcReduction="1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If you have two routes in app.js:</a:t>
            </a:r>
          </a:p>
          <a:p>
            <a:r>
              <a:rPr lang="en-US" sz="3200" dirty="0">
                <a:solidFill>
                  <a:srgbClr val="FFFFFF"/>
                </a:solidFill>
              </a:rPr>
              <a:t>const {</a:t>
            </a:r>
            <a:r>
              <a:rPr lang="en-US" sz="3200" dirty="0" err="1">
                <a:solidFill>
                  <a:srgbClr val="FFFFFF"/>
                </a:solidFill>
              </a:rPr>
              <a:t>homePage</a:t>
            </a:r>
            <a:r>
              <a:rPr lang="en-US" sz="3200" dirty="0">
                <a:solidFill>
                  <a:srgbClr val="FFFFFF"/>
                </a:solidFill>
              </a:rPr>
              <a:t>, </a:t>
            </a:r>
            <a:r>
              <a:rPr lang="en-US" sz="3200" dirty="0" err="1">
                <a:solidFill>
                  <a:srgbClr val="FFFFFF"/>
                </a:solidFill>
              </a:rPr>
              <a:t>getUsers</a:t>
            </a:r>
            <a:r>
              <a:rPr lang="en-US" sz="3200" dirty="0">
                <a:solidFill>
                  <a:srgbClr val="FFFFFF"/>
                </a:solidFill>
              </a:rPr>
              <a:t>} = require('./routes')</a:t>
            </a:r>
          </a:p>
          <a:p>
            <a:r>
              <a:rPr lang="en-US" sz="3200" dirty="0" err="1">
                <a:solidFill>
                  <a:srgbClr val="FFFFFF"/>
                </a:solidFill>
              </a:rPr>
              <a:t>app.get</a:t>
            </a:r>
            <a:r>
              <a:rPr lang="en-US" sz="3200" dirty="0">
                <a:solidFill>
                  <a:srgbClr val="FFFFFF"/>
                </a:solidFill>
              </a:rPr>
              <a:t>('/', </a:t>
            </a:r>
            <a:r>
              <a:rPr lang="en-US" sz="3200" dirty="0" err="1">
                <a:solidFill>
                  <a:srgbClr val="FFFFFF"/>
                </a:solidFill>
              </a:rPr>
              <a:t>homePage</a:t>
            </a:r>
            <a:r>
              <a:rPr lang="en-US" sz="3200" dirty="0">
                <a:solidFill>
                  <a:srgbClr val="FFFFFF"/>
                </a:solidFill>
              </a:rPr>
              <a:t>)</a:t>
            </a:r>
          </a:p>
          <a:p>
            <a:r>
              <a:rPr lang="en-US" sz="3200" dirty="0" err="1">
                <a:solidFill>
                  <a:srgbClr val="FFFFFF"/>
                </a:solidFill>
              </a:rPr>
              <a:t>app.get</a:t>
            </a:r>
            <a:r>
              <a:rPr lang="en-US" sz="3200" dirty="0">
                <a:solidFill>
                  <a:srgbClr val="FFFFFF"/>
                </a:solidFill>
              </a:rPr>
              <a:t>('/users', </a:t>
            </a:r>
            <a:r>
              <a:rPr lang="en-US" sz="3200" dirty="0" err="1">
                <a:solidFill>
                  <a:srgbClr val="FFFFFF"/>
                </a:solidFill>
              </a:rPr>
              <a:t>getUsers</a:t>
            </a:r>
            <a:r>
              <a:rPr lang="en-US" sz="3200" dirty="0">
                <a:solidFill>
                  <a:srgbClr val="FFFFFF"/>
                </a:solidFill>
              </a:rPr>
              <a:t>)</a:t>
            </a:r>
          </a:p>
          <a:p>
            <a:r>
              <a:rPr lang="en-US" sz="3200" dirty="0">
                <a:solidFill>
                  <a:srgbClr val="FFFFFF"/>
                </a:solidFill>
              </a:rPr>
              <a:t>The first one basically takes care of all the GET requests to the home page (/), such as http://localhost:3000/ and triggers the </a:t>
            </a:r>
            <a:r>
              <a:rPr lang="en-US" sz="3200" dirty="0" err="1">
                <a:solidFill>
                  <a:srgbClr val="FFFFFF"/>
                </a:solidFill>
              </a:rPr>
              <a:t>homPage</a:t>
            </a:r>
            <a:r>
              <a:rPr lang="en-US" sz="3200" dirty="0">
                <a:solidFill>
                  <a:srgbClr val="FFFFFF"/>
                </a:solidFill>
              </a:rPr>
              <a:t> method.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The second takes care of requests to /users, such as http://localhost:3000/users and triggers the </a:t>
            </a:r>
            <a:r>
              <a:rPr lang="en-US" sz="3200" dirty="0" err="1">
                <a:solidFill>
                  <a:srgbClr val="FFFFFF"/>
                </a:solidFill>
              </a:rPr>
              <a:t>getUsers</a:t>
            </a:r>
            <a:r>
              <a:rPr lang="en-US" sz="3200" dirty="0">
                <a:solidFill>
                  <a:srgbClr val="FFFFFF"/>
                </a:solidFill>
              </a:rPr>
              <a:t> method.</a:t>
            </a:r>
            <a:endParaRPr lang="en-IN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32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FF145-ED2C-495E-8C41-6073DF37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Handling Various HTTP requests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089C605-6518-406C-9899-67E06920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5" y="211015"/>
            <a:ext cx="6889603" cy="642893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Express allows you to define other HTTP methods via its app.{</a:t>
            </a:r>
            <a:r>
              <a:rPr lang="en-US" sz="2400" dirty="0" err="1">
                <a:solidFill>
                  <a:srgbClr val="FFFFFF"/>
                </a:solidFill>
              </a:rPr>
              <a:t>method_name</a:t>
            </a:r>
            <a:r>
              <a:rPr lang="en-US" sz="2400" dirty="0">
                <a:solidFill>
                  <a:srgbClr val="FFFFFF"/>
                </a:solidFill>
              </a:rPr>
              <a:t>}() API: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app.post</a:t>
            </a:r>
            <a:r>
              <a:rPr lang="en-US" sz="2400" dirty="0">
                <a:solidFill>
                  <a:srgbClr val="FFFFFF"/>
                </a:solidFill>
              </a:rPr>
              <a:t>(): POST requests are used for creation of new entities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app.put</a:t>
            </a:r>
            <a:r>
              <a:rPr lang="en-US" sz="2400" dirty="0">
                <a:solidFill>
                  <a:srgbClr val="FFFFFF"/>
                </a:solidFill>
              </a:rPr>
              <a:t>(): PUT requests are used for complete replacements or partial updates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app.patch</a:t>
            </a:r>
            <a:r>
              <a:rPr lang="en-US" sz="2400" dirty="0">
                <a:solidFill>
                  <a:srgbClr val="FFFFFF"/>
                </a:solidFill>
              </a:rPr>
              <a:t>(): PATCH requests are used for partial updates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app.delete</a:t>
            </a:r>
            <a:r>
              <a:rPr lang="en-US" sz="2400" dirty="0">
                <a:solidFill>
                  <a:srgbClr val="FFFFFF"/>
                </a:solidFill>
              </a:rPr>
              <a:t>(): DELETE requests are used for removal of existing entities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app.head</a:t>
            </a:r>
            <a:r>
              <a:rPr lang="en-US" sz="2400" dirty="0">
                <a:solidFill>
                  <a:srgbClr val="FFFFFF"/>
                </a:solidFill>
              </a:rPr>
              <a:t>(): HEAD requests are </a:t>
            </a:r>
            <a:r>
              <a:rPr lang="en-US" sz="2400" dirty="0" err="1">
                <a:solidFill>
                  <a:srgbClr val="FFFFFF"/>
                </a:solidFill>
              </a:rPr>
              <a:t>idential</a:t>
            </a:r>
            <a:r>
              <a:rPr lang="en-US" sz="2400" dirty="0">
                <a:solidFill>
                  <a:srgbClr val="FFFFFF"/>
                </a:solidFill>
              </a:rPr>
              <a:t> to GET requests but without the body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app.options</a:t>
            </a:r>
            <a:r>
              <a:rPr lang="en-US" sz="2400" dirty="0">
                <a:solidFill>
                  <a:srgbClr val="FFFFFF"/>
                </a:solidFill>
              </a:rPr>
              <a:t>(): OPTIONS requests are used to identify allowed methods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Additionaly</a:t>
            </a:r>
            <a:r>
              <a:rPr lang="en-US" sz="2400" dirty="0">
                <a:solidFill>
                  <a:srgbClr val="FFFFFF"/>
                </a:solidFill>
              </a:rPr>
              <a:t>, the method </a:t>
            </a:r>
            <a:r>
              <a:rPr lang="en-US" sz="2400" dirty="0" err="1">
                <a:solidFill>
                  <a:srgbClr val="FFFFFF"/>
                </a:solidFill>
              </a:rPr>
              <a:t>app.all</a:t>
            </a:r>
            <a:r>
              <a:rPr lang="en-US" sz="2400" dirty="0">
                <a:solidFill>
                  <a:srgbClr val="FFFFFF"/>
                </a:solidFill>
              </a:rPr>
              <a:t>() will define the request handler for any HTTP method. </a:t>
            </a:r>
            <a:r>
              <a:rPr lang="en-US" sz="2400" dirty="0" err="1">
                <a:solidFill>
                  <a:srgbClr val="FFFFFF"/>
                </a:solidFill>
              </a:rPr>
              <a:t>app.all</a:t>
            </a:r>
            <a:r>
              <a:rPr lang="en-US" sz="2400" dirty="0">
                <a:solidFill>
                  <a:srgbClr val="FFFFFF"/>
                </a:solidFill>
              </a:rPr>
              <a:t>('*', </a:t>
            </a:r>
            <a:r>
              <a:rPr lang="en-US" sz="2400" dirty="0" err="1">
                <a:solidFill>
                  <a:srgbClr val="FFFFFF"/>
                </a:solidFill>
              </a:rPr>
              <a:t>fn</a:t>
            </a:r>
            <a:r>
              <a:rPr lang="en-US" sz="2400" dirty="0">
                <a:solidFill>
                  <a:srgbClr val="FFFFFF"/>
                </a:solidFill>
              </a:rPr>
              <a:t>) is used mostly as a final catch to show 404: Not Found.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If you put this first, then nothing will be executed after this route.</a:t>
            </a:r>
            <a:endParaRPr lang="en-I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9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1D65DD-A207-4870-935C-B3297F236950}"/>
              </a:ext>
            </a:extLst>
          </p:cNvPr>
          <p:cNvSpPr/>
          <p:nvPr/>
        </p:nvSpPr>
        <p:spPr>
          <a:xfrm>
            <a:off x="562707" y="314242"/>
            <a:ext cx="998806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express = require('express') </a:t>
            </a:r>
          </a:p>
          <a:p>
            <a:r>
              <a:rPr lang="en-IN" dirty="0" err="1"/>
              <a:t>const</a:t>
            </a:r>
            <a:r>
              <a:rPr lang="en-IN" dirty="0"/>
              <a:t> app = express() 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profile = {	  username: ‘</a:t>
            </a:r>
            <a:r>
              <a:rPr lang="en-IN" dirty="0" err="1"/>
              <a:t>aaa</a:t>
            </a:r>
            <a:r>
              <a:rPr lang="en-IN" dirty="0"/>
              <a:t>',  email: ‘aaa@gmail.com',  url: 'http://aaa.co’	}</a:t>
            </a:r>
          </a:p>
          <a:p>
            <a:r>
              <a:rPr lang="en-IN" dirty="0" err="1"/>
              <a:t>app.get</a:t>
            </a:r>
            <a:r>
              <a:rPr lang="en-IN" dirty="0"/>
              <a:t>('/profile', (</a:t>
            </a:r>
            <a:r>
              <a:rPr lang="en-IN" dirty="0" err="1"/>
              <a:t>req</a:t>
            </a:r>
            <a:r>
              <a:rPr lang="en-IN" dirty="0"/>
              <a:t>, res)=&gt;{</a:t>
            </a:r>
          </a:p>
          <a:p>
            <a:r>
              <a:rPr lang="en-IN" dirty="0"/>
              <a:t>  </a:t>
            </a:r>
            <a:r>
              <a:rPr lang="en-IN" dirty="0" err="1"/>
              <a:t>res.send</a:t>
            </a:r>
            <a:r>
              <a:rPr lang="en-IN" dirty="0"/>
              <a:t>(profile)</a:t>
            </a:r>
          </a:p>
          <a:p>
            <a:r>
              <a:rPr lang="en-IN" dirty="0"/>
              <a:t>})</a:t>
            </a:r>
          </a:p>
          <a:p>
            <a:r>
              <a:rPr lang="en-IN" dirty="0" err="1"/>
              <a:t>app.post</a:t>
            </a:r>
            <a:r>
              <a:rPr lang="en-IN" dirty="0"/>
              <a:t>('/profile', (</a:t>
            </a:r>
            <a:r>
              <a:rPr lang="en-IN" dirty="0" err="1"/>
              <a:t>req</a:t>
            </a:r>
            <a:r>
              <a:rPr lang="en-IN" dirty="0"/>
              <a:t>, res) =&gt; {</a:t>
            </a:r>
          </a:p>
          <a:p>
            <a:r>
              <a:rPr lang="en-IN" dirty="0"/>
              <a:t>  profile = </a:t>
            </a:r>
            <a:r>
              <a:rPr lang="en-IN" dirty="0" err="1"/>
              <a:t>req.body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res.sendStatus</a:t>
            </a:r>
            <a:r>
              <a:rPr lang="en-IN" dirty="0"/>
              <a:t>(201)</a:t>
            </a:r>
          </a:p>
          <a:p>
            <a:r>
              <a:rPr lang="en-IN" dirty="0"/>
              <a:t>})</a:t>
            </a:r>
          </a:p>
          <a:p>
            <a:r>
              <a:rPr lang="en-IN" dirty="0" err="1"/>
              <a:t>app.put</a:t>
            </a:r>
            <a:r>
              <a:rPr lang="en-IN" dirty="0"/>
              <a:t>('/profile', (</a:t>
            </a:r>
            <a:r>
              <a:rPr lang="en-IN" dirty="0" err="1"/>
              <a:t>req</a:t>
            </a:r>
            <a:r>
              <a:rPr lang="en-IN" dirty="0"/>
              <a:t>, res)=&gt;{</a:t>
            </a:r>
          </a:p>
          <a:p>
            <a:r>
              <a:rPr lang="en-IN" dirty="0"/>
              <a:t>  </a:t>
            </a:r>
            <a:r>
              <a:rPr lang="en-IN" dirty="0" err="1"/>
              <a:t>Object.assign</a:t>
            </a:r>
            <a:r>
              <a:rPr lang="en-IN" dirty="0"/>
              <a:t>(profile, </a:t>
            </a:r>
            <a:r>
              <a:rPr lang="en-IN" dirty="0" err="1"/>
              <a:t>req.body</a:t>
            </a:r>
            <a:r>
              <a:rPr lang="en-IN" dirty="0"/>
              <a:t>)</a:t>
            </a:r>
          </a:p>
          <a:p>
            <a:r>
              <a:rPr lang="en-IN" dirty="0"/>
              <a:t>  </a:t>
            </a:r>
            <a:r>
              <a:rPr lang="en-IN" dirty="0" err="1"/>
              <a:t>res.sendStatus</a:t>
            </a:r>
            <a:r>
              <a:rPr lang="en-IN" dirty="0"/>
              <a:t>(204)</a:t>
            </a:r>
          </a:p>
          <a:p>
            <a:r>
              <a:rPr lang="en-IN" dirty="0"/>
              <a:t>})</a:t>
            </a:r>
          </a:p>
          <a:p>
            <a:r>
              <a:rPr lang="en-IN" dirty="0" err="1"/>
              <a:t>app.delete</a:t>
            </a:r>
            <a:r>
              <a:rPr lang="en-IN" dirty="0"/>
              <a:t>('/profile', (</a:t>
            </a:r>
            <a:r>
              <a:rPr lang="en-IN" dirty="0" err="1"/>
              <a:t>req</a:t>
            </a:r>
            <a:r>
              <a:rPr lang="en-IN" dirty="0"/>
              <a:t>, res)=&gt;{</a:t>
            </a:r>
          </a:p>
          <a:p>
            <a:r>
              <a:rPr lang="en-IN" dirty="0"/>
              <a:t>  profile ={}</a:t>
            </a:r>
          </a:p>
          <a:p>
            <a:r>
              <a:rPr lang="en-IN" dirty="0"/>
              <a:t>  </a:t>
            </a:r>
            <a:r>
              <a:rPr lang="en-IN" dirty="0" err="1"/>
              <a:t>res.sendStatus</a:t>
            </a:r>
            <a:r>
              <a:rPr lang="en-IN" dirty="0"/>
              <a:t>(204)</a:t>
            </a:r>
          </a:p>
          <a:p>
            <a:r>
              <a:rPr lang="en-IN" dirty="0"/>
              <a:t>})</a:t>
            </a:r>
          </a:p>
          <a:p>
            <a:endParaRPr lang="en-IN" dirty="0"/>
          </a:p>
          <a:p>
            <a:r>
              <a:rPr lang="en-IN" dirty="0" err="1"/>
              <a:t>app.listen</a:t>
            </a:r>
            <a:r>
              <a:rPr lang="en-IN" dirty="0"/>
              <a:t>(3000)</a:t>
            </a:r>
          </a:p>
        </p:txBody>
      </p:sp>
    </p:spTree>
    <p:extLst>
      <p:ext uri="{BB962C8B-B14F-4D97-AF65-F5344CB8AC3E}">
        <p14:creationId xmlns:p14="http://schemas.microsoft.com/office/powerpoint/2010/main" val="153475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A4553-4359-4BAC-AA14-AE58784C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4E229-C241-4F91-8247-94B739A0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is very simple to install. Simply install it via </a:t>
            </a:r>
            <a:r>
              <a:rPr lang="en-US" dirty="0" err="1"/>
              <a:t>npm</a:t>
            </a:r>
            <a:r>
              <a:rPr lang="en-US" dirty="0"/>
              <a:t> as you would with any other package.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3200" b="1" dirty="0">
                <a:solidFill>
                  <a:schemeClr val="accent1"/>
                </a:solidFill>
              </a:rPr>
              <a:t>$ </a:t>
            </a:r>
            <a:r>
              <a:rPr lang="en-US" sz="3200" b="1" dirty="0" err="1">
                <a:solidFill>
                  <a:schemeClr val="accent1"/>
                </a:solidFill>
              </a:rPr>
              <a:t>npm</a:t>
            </a:r>
            <a:r>
              <a:rPr lang="en-US" sz="3200" b="1" dirty="0">
                <a:solidFill>
                  <a:schemeClr val="accent1"/>
                </a:solidFill>
              </a:rPr>
              <a:t> install express --save</a:t>
            </a:r>
            <a:endParaRPr lang="en-IN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81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D3E1E-6E04-4634-A1A7-58D0AA43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Express Request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A953-9FAE-40C8-99CA-7B3FFFEE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500" y="253219"/>
            <a:ext cx="7091242" cy="596131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Express request object has more properties than the core http request from which it extends.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These properties simplify development and provide extra functionality.</a:t>
            </a:r>
          </a:p>
          <a:p>
            <a:r>
              <a:rPr lang="en-US" sz="2400" b="1" dirty="0" err="1">
                <a:solidFill>
                  <a:srgbClr val="FFFF00"/>
                </a:solidFill>
              </a:rPr>
              <a:t>request.params</a:t>
            </a:r>
            <a:r>
              <a:rPr lang="en-US" sz="2400" dirty="0">
                <a:solidFill>
                  <a:srgbClr val="FFFFFF"/>
                </a:solidFill>
              </a:rPr>
              <a:t>: URL parameters</a:t>
            </a:r>
          </a:p>
          <a:p>
            <a:r>
              <a:rPr lang="en-US" sz="2400" b="1" dirty="0" err="1">
                <a:solidFill>
                  <a:srgbClr val="FFFF00"/>
                </a:solidFill>
              </a:rPr>
              <a:t>request</a:t>
            </a:r>
            <a:r>
              <a:rPr lang="en-US" sz="2400" dirty="0" err="1">
                <a:solidFill>
                  <a:srgbClr val="FFFFFF"/>
                </a:solidFill>
              </a:rPr>
              <a:t>.</a:t>
            </a:r>
            <a:r>
              <a:rPr lang="en-US" sz="2400" b="1" dirty="0" err="1">
                <a:solidFill>
                  <a:srgbClr val="FFFF00"/>
                </a:solidFill>
              </a:rPr>
              <a:t>query</a:t>
            </a:r>
            <a:r>
              <a:rPr lang="en-US" sz="2400" dirty="0">
                <a:solidFill>
                  <a:srgbClr val="FFFFFF"/>
                </a:solidFill>
              </a:rPr>
              <a:t>: query string parameters</a:t>
            </a:r>
          </a:p>
          <a:p>
            <a:r>
              <a:rPr lang="en-US" sz="2400" b="1" dirty="0" err="1">
                <a:solidFill>
                  <a:srgbClr val="FFFF00"/>
                </a:solidFill>
              </a:rPr>
              <a:t>request</a:t>
            </a:r>
            <a:r>
              <a:rPr lang="en-US" sz="2400" dirty="0" err="1">
                <a:solidFill>
                  <a:srgbClr val="FFFFFF"/>
                </a:solidFill>
              </a:rPr>
              <a:t>.</a:t>
            </a:r>
            <a:r>
              <a:rPr lang="en-US" sz="2400" b="1" dirty="0" err="1">
                <a:solidFill>
                  <a:srgbClr val="FFFF00"/>
                </a:solidFill>
              </a:rPr>
              <a:t>route</a:t>
            </a:r>
            <a:r>
              <a:rPr lang="en-US" sz="2400" dirty="0">
                <a:solidFill>
                  <a:srgbClr val="FFFFFF"/>
                </a:solidFill>
              </a:rPr>
              <a:t>: current route as a string</a:t>
            </a:r>
          </a:p>
          <a:p>
            <a:r>
              <a:rPr lang="en-US" sz="2400" b="1" dirty="0" err="1">
                <a:solidFill>
                  <a:srgbClr val="FFFF00"/>
                </a:solidFill>
              </a:rPr>
              <a:t>request</a:t>
            </a:r>
            <a:r>
              <a:rPr lang="en-US" sz="2400" dirty="0" err="1">
                <a:solidFill>
                  <a:srgbClr val="FFFFFF"/>
                </a:solidFill>
              </a:rPr>
              <a:t>.</a:t>
            </a:r>
            <a:r>
              <a:rPr lang="en-US" sz="2400" b="1" dirty="0" err="1">
                <a:solidFill>
                  <a:srgbClr val="FFFF00"/>
                </a:solidFill>
              </a:rPr>
              <a:t>cookies</a:t>
            </a:r>
            <a:r>
              <a:rPr lang="en-US" sz="2400" dirty="0">
                <a:solidFill>
                  <a:srgbClr val="FFFFFF"/>
                </a:solidFill>
              </a:rPr>
              <a:t>: cookies, requires </a:t>
            </a:r>
            <a:r>
              <a:rPr lang="en-US" sz="2400" dirty="0" err="1">
                <a:solidFill>
                  <a:srgbClr val="FFFFFF"/>
                </a:solidFill>
              </a:rPr>
              <a:t>cookieParser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b="1" dirty="0" err="1">
                <a:solidFill>
                  <a:srgbClr val="FFFF00"/>
                </a:solidFill>
              </a:rPr>
              <a:t>request</a:t>
            </a:r>
            <a:r>
              <a:rPr lang="en-US" sz="2400" dirty="0" err="1">
                <a:solidFill>
                  <a:srgbClr val="FFFFFF"/>
                </a:solidFill>
              </a:rPr>
              <a:t>.</a:t>
            </a:r>
            <a:r>
              <a:rPr lang="en-US" sz="2400" b="1" dirty="0" err="1">
                <a:solidFill>
                  <a:srgbClr val="FFFF00"/>
                </a:solidFill>
              </a:rPr>
              <a:t>signedCookies</a:t>
            </a:r>
            <a:r>
              <a:rPr lang="en-US" sz="2400" dirty="0">
                <a:solidFill>
                  <a:srgbClr val="FFFFFF"/>
                </a:solidFill>
              </a:rPr>
              <a:t>: signed cookies, requires cookie-parser</a:t>
            </a:r>
          </a:p>
          <a:p>
            <a:r>
              <a:rPr lang="en-US" sz="2400" b="1" dirty="0" err="1">
                <a:solidFill>
                  <a:srgbClr val="FFFF00"/>
                </a:solidFill>
              </a:rPr>
              <a:t>request</a:t>
            </a:r>
            <a:r>
              <a:rPr lang="en-US" sz="2400" dirty="0" err="1">
                <a:solidFill>
                  <a:srgbClr val="FFFFFF"/>
                </a:solidFill>
              </a:rPr>
              <a:t>.</a:t>
            </a:r>
            <a:r>
              <a:rPr lang="en-US" sz="2400" b="1" dirty="0" err="1">
                <a:solidFill>
                  <a:srgbClr val="FFFF00"/>
                </a:solidFill>
              </a:rPr>
              <a:t>body</a:t>
            </a:r>
            <a:r>
              <a:rPr lang="en-US" sz="2400" dirty="0">
                <a:solidFill>
                  <a:srgbClr val="FFFFFF"/>
                </a:solidFill>
              </a:rPr>
              <a:t>: body/payload, requires body-parser</a:t>
            </a:r>
          </a:p>
          <a:p>
            <a:r>
              <a:rPr lang="en-US" sz="2400" b="1" dirty="0" err="1">
                <a:solidFill>
                  <a:srgbClr val="FFFF00"/>
                </a:solidFill>
              </a:rPr>
              <a:t>request</a:t>
            </a:r>
            <a:r>
              <a:rPr lang="en-US" sz="2400" dirty="0" err="1">
                <a:solidFill>
                  <a:srgbClr val="FFFFFF"/>
                </a:solidFill>
              </a:rPr>
              <a:t>.</a:t>
            </a:r>
            <a:r>
              <a:rPr lang="en-US" sz="2400" b="1" dirty="0" err="1">
                <a:solidFill>
                  <a:srgbClr val="FFFF00"/>
                </a:solidFill>
              </a:rPr>
              <a:t>headers</a:t>
            </a:r>
            <a:r>
              <a:rPr lang="en-US" sz="2400" dirty="0">
                <a:solidFill>
                  <a:srgbClr val="FFFFFF"/>
                </a:solidFill>
              </a:rPr>
              <a:t>: headers</a:t>
            </a:r>
            <a:endParaRPr lang="en-I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18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7F5A0-BBB2-42A4-A929-24A6BBFF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Request Header Shortcuts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1726-0730-461C-AE11-9003DA262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5" y="643467"/>
            <a:ext cx="6636385" cy="5912078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special properties and methods which provide access to HTTP request header information.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 These shortcuts are known as sugarcoating because everything they do can be done with </a:t>
            </a:r>
            <a:r>
              <a:rPr lang="en-US" sz="2400" dirty="0" err="1">
                <a:solidFill>
                  <a:srgbClr val="FFFFFF"/>
                </a:solidFill>
              </a:rPr>
              <a:t>request.headers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IN" sz="2400" b="1" dirty="0" err="1">
                <a:solidFill>
                  <a:srgbClr val="FFFFFF"/>
                </a:solidFill>
              </a:rPr>
              <a:t>request.get</a:t>
            </a:r>
            <a:r>
              <a:rPr lang="en-IN" sz="2400" b="1" dirty="0">
                <a:solidFill>
                  <a:srgbClr val="FFFFFF"/>
                </a:solidFill>
              </a:rPr>
              <a:t>(</a:t>
            </a:r>
            <a:r>
              <a:rPr lang="en-IN" sz="2400" b="1" dirty="0" err="1">
                <a:solidFill>
                  <a:srgbClr val="FFFFFF"/>
                </a:solidFill>
              </a:rPr>
              <a:t>headerKey</a:t>
            </a:r>
            <a:r>
              <a:rPr lang="en-IN" sz="2400" b="1" dirty="0">
                <a:solidFill>
                  <a:srgbClr val="FFFFFF"/>
                </a:solidFill>
              </a:rPr>
              <a:t>): value for the header key</a:t>
            </a:r>
          </a:p>
          <a:p>
            <a:r>
              <a:rPr lang="en-IN" sz="2400" b="1" dirty="0" err="1">
                <a:solidFill>
                  <a:srgbClr val="FFFFFF"/>
                </a:solidFill>
              </a:rPr>
              <a:t>request.accepts</a:t>
            </a:r>
            <a:r>
              <a:rPr lang="en-IN" sz="2400" b="1" dirty="0">
                <a:solidFill>
                  <a:srgbClr val="FFFFFF"/>
                </a:solidFill>
              </a:rPr>
              <a:t>(type): checks if the type is accepted</a:t>
            </a:r>
          </a:p>
          <a:p>
            <a:r>
              <a:rPr lang="en-IN" sz="2400" b="1" dirty="0" err="1">
                <a:solidFill>
                  <a:srgbClr val="FFFFFF"/>
                </a:solidFill>
              </a:rPr>
              <a:t>request.acceptsLanguage</a:t>
            </a:r>
            <a:r>
              <a:rPr lang="en-IN" sz="2400" b="1" dirty="0">
                <a:solidFill>
                  <a:srgbClr val="FFFFFF"/>
                </a:solidFill>
              </a:rPr>
              <a:t>(language): checks language</a:t>
            </a:r>
          </a:p>
          <a:p>
            <a:r>
              <a:rPr lang="en-IN" sz="2400" b="1" dirty="0" err="1">
                <a:solidFill>
                  <a:srgbClr val="FFFFFF"/>
                </a:solidFill>
              </a:rPr>
              <a:t>request.acceptsCharset</a:t>
            </a:r>
            <a:r>
              <a:rPr lang="en-IN" sz="2400" b="1" dirty="0">
                <a:solidFill>
                  <a:srgbClr val="FFFFFF"/>
                </a:solidFill>
              </a:rPr>
              <a:t>(charset): checks charset</a:t>
            </a:r>
          </a:p>
          <a:p>
            <a:r>
              <a:rPr lang="en-IN" sz="2400" b="1" dirty="0">
                <a:solidFill>
                  <a:srgbClr val="FFFFFF"/>
                </a:solidFill>
              </a:rPr>
              <a:t>request.is(type): checks the type</a:t>
            </a:r>
          </a:p>
          <a:p>
            <a:r>
              <a:rPr lang="en-IN" sz="2400" b="1" dirty="0" err="1">
                <a:solidFill>
                  <a:srgbClr val="FFFFFF"/>
                </a:solidFill>
              </a:rPr>
              <a:t>request.ip</a:t>
            </a:r>
            <a:r>
              <a:rPr lang="en-IN" sz="2400" b="1" dirty="0">
                <a:solidFill>
                  <a:srgbClr val="FFFFFF"/>
                </a:solidFill>
              </a:rPr>
              <a:t>: IP address</a:t>
            </a:r>
          </a:p>
          <a:p>
            <a:r>
              <a:rPr lang="en-IN" sz="2400" b="1" dirty="0" err="1">
                <a:solidFill>
                  <a:srgbClr val="FFFFFF"/>
                </a:solidFill>
              </a:rPr>
              <a:t>request.ips</a:t>
            </a:r>
            <a:r>
              <a:rPr lang="en-IN" sz="2400" b="1" dirty="0">
                <a:solidFill>
                  <a:srgbClr val="FFFFFF"/>
                </a:solidFill>
              </a:rPr>
              <a:t>: IP addresses (with trust-proxy on)</a:t>
            </a:r>
          </a:p>
          <a:p>
            <a:r>
              <a:rPr lang="en-IN" sz="2400" b="1" dirty="0" err="1">
                <a:solidFill>
                  <a:srgbClr val="FFFFFF"/>
                </a:solidFill>
              </a:rPr>
              <a:t>request.path</a:t>
            </a:r>
            <a:r>
              <a:rPr lang="en-IN" sz="2400" b="1" dirty="0">
                <a:solidFill>
                  <a:srgbClr val="FFFFFF"/>
                </a:solidFill>
              </a:rPr>
              <a:t>: URL path</a:t>
            </a:r>
          </a:p>
          <a:p>
            <a:r>
              <a:rPr lang="en-IN" sz="2400" b="1" dirty="0" err="1">
                <a:solidFill>
                  <a:srgbClr val="FFFFFF"/>
                </a:solidFill>
              </a:rPr>
              <a:t>request.host</a:t>
            </a:r>
            <a:r>
              <a:rPr lang="en-IN" sz="2400" b="1" dirty="0">
                <a:solidFill>
                  <a:srgbClr val="FFFFFF"/>
                </a:solidFill>
              </a:rPr>
              <a:t>: host without port number</a:t>
            </a:r>
          </a:p>
        </p:txBody>
      </p:sp>
    </p:spTree>
    <p:extLst>
      <p:ext uri="{BB962C8B-B14F-4D97-AF65-F5344CB8AC3E}">
        <p14:creationId xmlns:p14="http://schemas.microsoft.com/office/powerpoint/2010/main" val="3213595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3ED89-2180-48CA-918B-3ED8C1BF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HTTP Responses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9A2E-DD8A-499E-88FC-974FADE06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 lnSpcReduction="1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Response object is also accessible via routing handlers in Express because it is the second argument in the handler's callback:</a:t>
            </a:r>
          </a:p>
          <a:p>
            <a:r>
              <a:rPr lang="en-US" sz="3200" b="1" dirty="0" err="1">
                <a:solidFill>
                  <a:srgbClr val="FFFF00"/>
                </a:solidFill>
              </a:rPr>
              <a:t>app.get</a:t>
            </a:r>
            <a:r>
              <a:rPr lang="en-US" sz="3200" b="1" dirty="0">
                <a:solidFill>
                  <a:srgbClr val="FFFF00"/>
                </a:solidFill>
              </a:rPr>
              <a:t>('/users/:id', function (request, response) {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  // 'response' is the enhanced response from http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})</a:t>
            </a:r>
          </a:p>
          <a:p>
            <a:r>
              <a:rPr lang="en-US" sz="3200" dirty="0">
                <a:solidFill>
                  <a:srgbClr val="FFFFFF"/>
                </a:solidFill>
              </a:rPr>
              <a:t>Response object is used to send the response and to modify an HTTP response before sending it out.</a:t>
            </a:r>
            <a:endParaRPr lang="en-IN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65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F4511-C8FA-45B0-AD67-7FC0FAAB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Express Response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1910-13F7-4BB6-AB22-FD4B9D3E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FFFF"/>
                </a:solidFill>
              </a:rPr>
              <a:t>Express response object has additional methods to the core http's </a:t>
            </a:r>
            <a:r>
              <a:rPr lang="en-IN" sz="2800" dirty="0" err="1">
                <a:solidFill>
                  <a:srgbClr val="FFFFFF"/>
                </a:solidFill>
              </a:rPr>
              <a:t>statusCode</a:t>
            </a:r>
            <a:r>
              <a:rPr lang="en-IN" sz="2800" dirty="0">
                <a:solidFill>
                  <a:srgbClr val="FFFFFF"/>
                </a:solidFill>
              </a:rPr>
              <a:t>(), </a:t>
            </a:r>
            <a:r>
              <a:rPr lang="en-IN" sz="2800" dirty="0" err="1">
                <a:solidFill>
                  <a:srgbClr val="FFFFFF"/>
                </a:solidFill>
              </a:rPr>
              <a:t>writeHead</a:t>
            </a:r>
            <a:r>
              <a:rPr lang="en-IN" sz="2800" dirty="0">
                <a:solidFill>
                  <a:srgbClr val="FFFFFF"/>
                </a:solidFill>
              </a:rPr>
              <a:t>(), end() and write().</a:t>
            </a:r>
          </a:p>
          <a:p>
            <a:r>
              <a:rPr lang="en-IN" sz="2800" dirty="0" err="1">
                <a:solidFill>
                  <a:srgbClr val="FFFFFF"/>
                </a:solidFill>
              </a:rPr>
              <a:t>response.redirect</a:t>
            </a:r>
            <a:r>
              <a:rPr lang="en-IN" sz="2800" dirty="0">
                <a:solidFill>
                  <a:srgbClr val="FFFFFF"/>
                </a:solidFill>
              </a:rPr>
              <a:t>(</a:t>
            </a:r>
            <a:r>
              <a:rPr lang="en-IN" sz="2800" dirty="0" err="1">
                <a:solidFill>
                  <a:srgbClr val="FFFFFF"/>
                </a:solidFill>
              </a:rPr>
              <a:t>url</a:t>
            </a:r>
            <a:r>
              <a:rPr lang="en-IN" sz="2800" dirty="0">
                <a:solidFill>
                  <a:srgbClr val="FFFFFF"/>
                </a:solidFill>
              </a:rPr>
              <a:t>): redirect request</a:t>
            </a:r>
          </a:p>
          <a:p>
            <a:r>
              <a:rPr lang="en-IN" sz="2800" dirty="0" err="1">
                <a:solidFill>
                  <a:srgbClr val="FFFFFF"/>
                </a:solidFill>
              </a:rPr>
              <a:t>response.send</a:t>
            </a:r>
            <a:r>
              <a:rPr lang="en-IN" sz="2800" dirty="0">
                <a:solidFill>
                  <a:srgbClr val="FFFFFF"/>
                </a:solidFill>
              </a:rPr>
              <a:t>(data): send response</a:t>
            </a:r>
          </a:p>
          <a:p>
            <a:r>
              <a:rPr lang="en-IN" sz="2800" dirty="0" err="1">
                <a:solidFill>
                  <a:srgbClr val="FFFFFF"/>
                </a:solidFill>
              </a:rPr>
              <a:t>response.json</a:t>
            </a:r>
            <a:r>
              <a:rPr lang="en-IN" sz="2800" dirty="0">
                <a:solidFill>
                  <a:srgbClr val="FFFFFF"/>
                </a:solidFill>
              </a:rPr>
              <a:t>(data): send JSON and force proper headers</a:t>
            </a:r>
          </a:p>
          <a:p>
            <a:r>
              <a:rPr lang="en-IN" sz="2800" dirty="0" err="1">
                <a:solidFill>
                  <a:srgbClr val="FFFFFF"/>
                </a:solidFill>
              </a:rPr>
              <a:t>response.sendfile</a:t>
            </a:r>
            <a:r>
              <a:rPr lang="en-IN" sz="2800" dirty="0">
                <a:solidFill>
                  <a:srgbClr val="FFFFFF"/>
                </a:solidFill>
              </a:rPr>
              <a:t>(path, options, </a:t>
            </a:r>
            <a:r>
              <a:rPr lang="en-IN" sz="2800" dirty="0" err="1">
                <a:solidFill>
                  <a:srgbClr val="FFFFFF"/>
                </a:solidFill>
              </a:rPr>
              <a:t>callback</a:t>
            </a:r>
            <a:r>
              <a:rPr lang="en-IN" sz="2800" dirty="0">
                <a:solidFill>
                  <a:srgbClr val="FFFFFF"/>
                </a:solidFill>
              </a:rPr>
              <a:t>): send a file</a:t>
            </a:r>
          </a:p>
          <a:p>
            <a:r>
              <a:rPr lang="en-IN" sz="2800" dirty="0" err="1">
                <a:solidFill>
                  <a:srgbClr val="FFFFFF"/>
                </a:solidFill>
              </a:rPr>
              <a:t>response.render</a:t>
            </a:r>
            <a:r>
              <a:rPr lang="en-IN" sz="2800" dirty="0">
                <a:solidFill>
                  <a:srgbClr val="FFFFFF"/>
                </a:solidFill>
              </a:rPr>
              <a:t>(</a:t>
            </a:r>
            <a:r>
              <a:rPr lang="en-IN" sz="2800" dirty="0" err="1">
                <a:solidFill>
                  <a:srgbClr val="FFFFFF"/>
                </a:solidFill>
              </a:rPr>
              <a:t>templateName</a:t>
            </a:r>
            <a:r>
              <a:rPr lang="en-IN" sz="2800" dirty="0">
                <a:solidFill>
                  <a:srgbClr val="FFFFFF"/>
                </a:solidFill>
              </a:rPr>
              <a:t>, locals, </a:t>
            </a:r>
            <a:r>
              <a:rPr lang="en-IN" sz="2800" dirty="0" err="1">
                <a:solidFill>
                  <a:srgbClr val="FFFFFF"/>
                </a:solidFill>
              </a:rPr>
              <a:t>callback</a:t>
            </a:r>
            <a:r>
              <a:rPr lang="en-IN" sz="2800" dirty="0">
                <a:solidFill>
                  <a:srgbClr val="FFFFFF"/>
                </a:solidFill>
              </a:rPr>
              <a:t>): render a template</a:t>
            </a:r>
          </a:p>
          <a:p>
            <a:r>
              <a:rPr lang="en-IN" sz="2800" dirty="0" err="1">
                <a:solidFill>
                  <a:srgbClr val="FFFFFF"/>
                </a:solidFill>
              </a:rPr>
              <a:t>response.locals</a:t>
            </a:r>
            <a:r>
              <a:rPr lang="en-IN" sz="2800" dirty="0">
                <a:solidFill>
                  <a:srgbClr val="FFFFFF"/>
                </a:solidFill>
              </a:rPr>
              <a:t>: pass data to template</a:t>
            </a:r>
          </a:p>
        </p:txBody>
      </p:sp>
    </p:spTree>
    <p:extLst>
      <p:ext uri="{BB962C8B-B14F-4D97-AF65-F5344CB8AC3E}">
        <p14:creationId xmlns:p14="http://schemas.microsoft.com/office/powerpoint/2010/main" val="2619074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4B3ED-9DD7-4E88-8016-01E5CC41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HTTP Status Codes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E05F-6C9B-4B88-B7B7-303D1FE2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168813"/>
            <a:ext cx="6762994" cy="604572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To specify a status code, use the response object's status function:</a:t>
            </a:r>
          </a:p>
          <a:p>
            <a:r>
              <a:rPr lang="en-IN" dirty="0" err="1">
                <a:solidFill>
                  <a:srgbClr val="FFFFFF"/>
                </a:solidFill>
              </a:rPr>
              <a:t>app.get</a:t>
            </a:r>
            <a:r>
              <a:rPr lang="en-IN" dirty="0">
                <a:solidFill>
                  <a:srgbClr val="FFFFFF"/>
                </a:solidFill>
              </a:rPr>
              <a:t>('/user/:id', function (request, response) {</a:t>
            </a:r>
          </a:p>
          <a:p>
            <a:r>
              <a:rPr lang="en-IN" dirty="0">
                <a:solidFill>
                  <a:srgbClr val="FFFFFF"/>
                </a:solidFill>
              </a:rPr>
              <a:t>  // Logic to check for user</a:t>
            </a:r>
          </a:p>
          <a:p>
            <a:r>
              <a:rPr lang="en-IN" dirty="0">
                <a:solidFill>
                  <a:srgbClr val="FFFFFF"/>
                </a:solidFill>
              </a:rPr>
              <a:t>  if (!exists) {</a:t>
            </a:r>
          </a:p>
          <a:p>
            <a:r>
              <a:rPr lang="en-IN" dirty="0">
                <a:solidFill>
                  <a:srgbClr val="FFFFFF"/>
                </a:solidFill>
              </a:rPr>
              <a:t>    </a:t>
            </a:r>
            <a:r>
              <a:rPr lang="en-IN" dirty="0" err="1">
                <a:solidFill>
                  <a:srgbClr val="FFFFFF"/>
                </a:solidFill>
              </a:rPr>
              <a:t>response.status</a:t>
            </a:r>
            <a:r>
              <a:rPr lang="en-IN" dirty="0">
                <a:solidFill>
                  <a:srgbClr val="FFFFFF"/>
                </a:solidFill>
              </a:rPr>
              <a:t>(404)</a:t>
            </a:r>
          </a:p>
          <a:p>
            <a:r>
              <a:rPr lang="en-IN" dirty="0">
                <a:solidFill>
                  <a:srgbClr val="FFFFFF"/>
                </a:solidFill>
              </a:rPr>
              <a:t>  } else if (authorized) {</a:t>
            </a:r>
          </a:p>
          <a:p>
            <a:r>
              <a:rPr lang="en-IN" dirty="0">
                <a:solidFill>
                  <a:srgbClr val="FFFFFF"/>
                </a:solidFill>
              </a:rPr>
              <a:t>    </a:t>
            </a:r>
            <a:r>
              <a:rPr lang="en-IN" dirty="0" err="1">
                <a:solidFill>
                  <a:srgbClr val="FFFFFF"/>
                </a:solidFill>
              </a:rPr>
              <a:t>response.status</a:t>
            </a:r>
            <a:r>
              <a:rPr lang="en-IN" dirty="0">
                <a:solidFill>
                  <a:srgbClr val="FFFFFF"/>
                </a:solidFill>
              </a:rPr>
              <a:t>(200)</a:t>
            </a:r>
          </a:p>
          <a:p>
            <a:r>
              <a:rPr lang="en-IN" dirty="0">
                <a:solidFill>
                  <a:srgbClr val="FFFFFF"/>
                </a:solidFill>
              </a:rPr>
              <a:t>  } else {</a:t>
            </a:r>
          </a:p>
          <a:p>
            <a:r>
              <a:rPr lang="en-IN" dirty="0">
                <a:solidFill>
                  <a:srgbClr val="FFFFFF"/>
                </a:solidFill>
              </a:rPr>
              <a:t>    </a:t>
            </a:r>
            <a:r>
              <a:rPr lang="en-IN" dirty="0" err="1">
                <a:solidFill>
                  <a:srgbClr val="FFFFFF"/>
                </a:solidFill>
              </a:rPr>
              <a:t>response.status</a:t>
            </a:r>
            <a:r>
              <a:rPr lang="en-IN" dirty="0">
                <a:solidFill>
                  <a:srgbClr val="FFFFFF"/>
                </a:solidFill>
              </a:rPr>
              <a:t>(401)</a:t>
            </a:r>
          </a:p>
          <a:p>
            <a:r>
              <a:rPr lang="en-IN" dirty="0">
                <a:solidFill>
                  <a:srgbClr val="FFFFFF"/>
                </a:solidFill>
              </a:rPr>
              <a:t>  }</a:t>
            </a:r>
          </a:p>
          <a:p>
            <a:r>
              <a:rPr lang="en-IN" dirty="0">
                <a:solidFill>
                  <a:srgbClr val="FFFFFF"/>
                </a:solidFill>
              </a:rPr>
              <a:t>  // ...</a:t>
            </a:r>
          </a:p>
          <a:p>
            <a:r>
              <a:rPr lang="en-IN" dirty="0">
                <a:solidFill>
                  <a:srgbClr val="FFFFFF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333886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759B7-790D-4AFE-B40B-B5CFE4F9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HTTP Status Codes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A529-7EE7-4882-AB56-860C6332F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2XX: for successfully processed requests</a:t>
            </a:r>
          </a:p>
          <a:p>
            <a:r>
              <a:rPr lang="en-US" sz="3200" dirty="0">
                <a:solidFill>
                  <a:srgbClr val="FFFFFF"/>
                </a:solidFill>
              </a:rPr>
              <a:t>3XX: for redirections or cache information</a:t>
            </a:r>
          </a:p>
          <a:p>
            <a:r>
              <a:rPr lang="en-US" sz="3200" dirty="0">
                <a:solidFill>
                  <a:srgbClr val="FFFFFF"/>
                </a:solidFill>
              </a:rPr>
              <a:t>4XX: for client-side errors</a:t>
            </a:r>
          </a:p>
          <a:p>
            <a:r>
              <a:rPr lang="en-US" sz="3200" dirty="0">
                <a:solidFill>
                  <a:srgbClr val="FFFFFF"/>
                </a:solidFill>
              </a:rPr>
              <a:t>5XX: for server-side errors</a:t>
            </a:r>
          </a:p>
          <a:p>
            <a:r>
              <a:rPr lang="en-US" sz="3200" dirty="0">
                <a:solidFill>
                  <a:srgbClr val="FFFFFF"/>
                </a:solidFill>
              </a:rPr>
              <a:t>Note: for 3xx status codes, the client must take additional action following the completion of the current request</a:t>
            </a:r>
            <a:endParaRPr lang="en-IN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11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01548-7F80-4BC3-9DD8-812C3172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Sending a Response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E178-4C4C-41D1-AD80-5963C03B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Use the response object's send function to send the client a response:</a:t>
            </a:r>
          </a:p>
          <a:p>
            <a:r>
              <a:rPr lang="en-US" sz="4000" dirty="0" err="1">
                <a:solidFill>
                  <a:srgbClr val="FFFFFF"/>
                </a:solidFill>
              </a:rPr>
              <a:t>app.get</a:t>
            </a:r>
            <a:r>
              <a:rPr lang="en-US" sz="4000" dirty="0">
                <a:solidFill>
                  <a:srgbClr val="FFFFFF"/>
                </a:solidFill>
              </a:rPr>
              <a:t>('...', function (request, response) {</a:t>
            </a:r>
          </a:p>
          <a:p>
            <a:r>
              <a:rPr lang="en-US" sz="4000" dirty="0">
                <a:solidFill>
                  <a:srgbClr val="FFFFFF"/>
                </a:solidFill>
              </a:rPr>
              <a:t>  </a:t>
            </a:r>
            <a:r>
              <a:rPr lang="en-US" sz="4000" dirty="0" err="1">
                <a:solidFill>
                  <a:srgbClr val="FFFFFF"/>
                </a:solidFill>
              </a:rPr>
              <a:t>response.send</a:t>
            </a:r>
            <a:r>
              <a:rPr lang="en-US" sz="4000" dirty="0">
                <a:solidFill>
                  <a:srgbClr val="FFFFFF"/>
                </a:solidFill>
              </a:rPr>
              <a:t>('Hello World!')</a:t>
            </a:r>
          </a:p>
          <a:p>
            <a:r>
              <a:rPr lang="en-US" sz="4000" dirty="0">
                <a:solidFill>
                  <a:srgbClr val="FFFFFF"/>
                </a:solidFill>
              </a:rPr>
              <a:t>})</a:t>
            </a:r>
            <a:endParaRPr lang="en-IN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57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26DE6-A901-48CF-84E0-EEA6FD99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Sending a Response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2B0B-B67F-4F78-B03F-80F258AF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 fontScale="92500"/>
          </a:bodyPr>
          <a:lstStyle/>
          <a:p>
            <a:endParaRPr lang="en-IN" sz="3600" dirty="0">
              <a:solidFill>
                <a:srgbClr val="FFFFFF"/>
              </a:solidFill>
            </a:endParaRPr>
          </a:p>
          <a:p>
            <a:r>
              <a:rPr lang="en-IN" sz="3600" dirty="0">
                <a:solidFill>
                  <a:srgbClr val="FFFFFF"/>
                </a:solidFill>
              </a:rPr>
              <a:t>The content-type is determined given the type of argument passed:</a:t>
            </a:r>
          </a:p>
          <a:p>
            <a:r>
              <a:rPr lang="en-IN" sz="3600" dirty="0" err="1">
                <a:solidFill>
                  <a:srgbClr val="FFFFFF"/>
                </a:solidFill>
              </a:rPr>
              <a:t>response.send</a:t>
            </a:r>
            <a:r>
              <a:rPr lang="en-IN" sz="3600" dirty="0">
                <a:solidFill>
                  <a:srgbClr val="FFFFFF"/>
                </a:solidFill>
              </a:rPr>
              <a:t>('Hello World!')       // Content-type: text/plain</a:t>
            </a:r>
          </a:p>
          <a:p>
            <a:r>
              <a:rPr lang="en-IN" sz="3600" dirty="0" err="1">
                <a:solidFill>
                  <a:srgbClr val="FFFFFF"/>
                </a:solidFill>
              </a:rPr>
              <a:t>response.send</a:t>
            </a:r>
            <a:r>
              <a:rPr lang="en-IN" sz="3600" dirty="0">
                <a:solidFill>
                  <a:srgbClr val="FFFFFF"/>
                </a:solidFill>
              </a:rPr>
              <a:t>([ 5, 7, 9 ])          // Content-type: application/json</a:t>
            </a:r>
          </a:p>
          <a:p>
            <a:r>
              <a:rPr lang="en-IN" sz="3600" dirty="0" err="1">
                <a:solidFill>
                  <a:srgbClr val="FFFFFF"/>
                </a:solidFill>
              </a:rPr>
              <a:t>response.send</a:t>
            </a:r>
            <a:r>
              <a:rPr lang="en-IN" sz="3600" dirty="0">
                <a:solidFill>
                  <a:srgbClr val="FFFFFF"/>
                </a:solidFill>
              </a:rPr>
              <a:t>({ name: 'John Doe' }) // Content-type: application/json</a:t>
            </a:r>
          </a:p>
        </p:txBody>
      </p:sp>
    </p:spTree>
    <p:extLst>
      <p:ext uri="{BB962C8B-B14F-4D97-AF65-F5344CB8AC3E}">
        <p14:creationId xmlns:p14="http://schemas.microsoft.com/office/powerpoint/2010/main" val="485547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51231-990C-49A1-BB7E-29C08BBB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Sending a Response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7973-1542-4098-A618-5D2FD82D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875536" cy="5571065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content-type can also be hardcoded:</a:t>
            </a:r>
          </a:p>
          <a:p>
            <a:r>
              <a:rPr lang="en-US" sz="4400" dirty="0" err="1">
                <a:solidFill>
                  <a:srgbClr val="FFFFFF"/>
                </a:solidFill>
              </a:rPr>
              <a:t>response.set</a:t>
            </a:r>
            <a:r>
              <a:rPr lang="en-US" sz="4400" dirty="0">
                <a:solidFill>
                  <a:srgbClr val="FFFFFF"/>
                </a:solidFill>
              </a:rPr>
              <a:t>('Content-Type', 'text/plain')</a:t>
            </a:r>
          </a:p>
          <a:p>
            <a:r>
              <a:rPr lang="en-US" sz="4400" dirty="0" err="1">
                <a:solidFill>
                  <a:srgbClr val="FFFFFF"/>
                </a:solidFill>
              </a:rPr>
              <a:t>response.send</a:t>
            </a:r>
            <a:r>
              <a:rPr lang="en-US" sz="4400" dirty="0">
                <a:solidFill>
                  <a:srgbClr val="FFFFFF"/>
                </a:solidFill>
              </a:rPr>
              <a:t>('Just regular text, no html expected!')</a:t>
            </a:r>
            <a:endParaRPr lang="en-IN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316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3B118-129D-430E-B571-7A25F3C9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Sending an Empty Response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FC25-C18B-4FD6-9105-EB94ACA6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Some status codes like 204 do not support (according to the W3C specs) a body. </a:t>
            </a:r>
          </a:p>
          <a:p>
            <a:r>
              <a:rPr lang="en-US" sz="2800" dirty="0">
                <a:solidFill>
                  <a:srgbClr val="FFFFFF"/>
                </a:solidFill>
              </a:rPr>
              <a:t>Express allows you to send an empty body:</a:t>
            </a:r>
          </a:p>
          <a:p>
            <a:r>
              <a:rPr lang="en-US" sz="2800" dirty="0" err="1">
                <a:solidFill>
                  <a:srgbClr val="FFFFFF"/>
                </a:solidFill>
              </a:rPr>
              <a:t>response.status</a:t>
            </a:r>
            <a:r>
              <a:rPr lang="en-US" sz="2800" dirty="0">
                <a:solidFill>
                  <a:srgbClr val="FFFFFF"/>
                </a:solidFill>
              </a:rPr>
              <a:t>(204).end()</a:t>
            </a:r>
          </a:p>
          <a:p>
            <a:r>
              <a:rPr lang="en-US" sz="2800" dirty="0">
                <a:solidFill>
                  <a:srgbClr val="FFFFFF"/>
                </a:solidFill>
              </a:rPr>
              <a:t>Other status codes can be also used with an empty body:</a:t>
            </a:r>
          </a:p>
          <a:p>
            <a:r>
              <a:rPr lang="en-US" sz="2800" dirty="0" err="1">
                <a:solidFill>
                  <a:srgbClr val="FFFFFF"/>
                </a:solidFill>
              </a:rPr>
              <a:t>response.status</a:t>
            </a:r>
            <a:r>
              <a:rPr lang="en-US" sz="2800" dirty="0">
                <a:solidFill>
                  <a:srgbClr val="FFFFFF"/>
                </a:solidFill>
              </a:rPr>
              <a:t>(404).end()</a:t>
            </a:r>
            <a:endParaRPr lang="en-IN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11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9C90B-3BB4-4C4A-A59B-6C6FB5AC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Installing Express as a local dependency</a:t>
            </a:r>
            <a:endParaRPr lang="en-IN" sz="4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20A3E-779B-4639-81BD-EFDEB594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320040"/>
            <a:ext cx="6135097" cy="6107263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 The general rule of Node is that if you plan to use an </a:t>
            </a:r>
            <a:r>
              <a:rPr lang="en-US" sz="1800" dirty="0" err="1"/>
              <a:t>npm</a:t>
            </a:r>
            <a:r>
              <a:rPr lang="en-US" sz="1800" dirty="0"/>
              <a:t> module with require(), then you need to install it locally (i.e., in </a:t>
            </a:r>
            <a:r>
              <a:rPr lang="en-US" sz="1800" dirty="0" err="1"/>
              <a:t>node_modules</a:t>
            </a:r>
            <a:r>
              <a:rPr lang="en-US" sz="1800" dirty="0"/>
              <a:t>). </a:t>
            </a:r>
          </a:p>
          <a:p>
            <a:r>
              <a:rPr lang="en-US" sz="1800" dirty="0"/>
              <a:t>Thus, for a new project, create a folder and a </a:t>
            </a:r>
            <a:r>
              <a:rPr lang="en-US" sz="1800" dirty="0" err="1"/>
              <a:t>package.json</a:t>
            </a:r>
            <a:r>
              <a:rPr lang="en-US" sz="1800" dirty="0"/>
              <a:t> file:</a:t>
            </a:r>
          </a:p>
          <a:p>
            <a:r>
              <a:rPr lang="en-US" sz="1800" b="1" dirty="0" err="1">
                <a:solidFill>
                  <a:srgbClr val="FF0000"/>
                </a:solidFill>
              </a:rPr>
              <a:t>mkdir</a:t>
            </a:r>
            <a:r>
              <a:rPr lang="en-US" sz="1800" b="1" dirty="0">
                <a:solidFill>
                  <a:srgbClr val="FF0000"/>
                </a:solidFill>
              </a:rPr>
              <a:t> express-hello-world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cd express-hello-world</a:t>
            </a:r>
          </a:p>
          <a:p>
            <a:r>
              <a:rPr lang="en-US" sz="1800" b="1" dirty="0" err="1">
                <a:solidFill>
                  <a:srgbClr val="FF0000"/>
                </a:solidFill>
              </a:rPr>
              <a:t>npm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init</a:t>
            </a:r>
            <a:r>
              <a:rPr lang="en-US" sz="1800" b="1" dirty="0">
                <a:solidFill>
                  <a:srgbClr val="FF0000"/>
                </a:solidFill>
              </a:rPr>
              <a:t> -y</a:t>
            </a:r>
          </a:p>
          <a:p>
            <a:r>
              <a:rPr lang="en-US" sz="1800" dirty="0"/>
              <a:t>Then, you can install express as a dependency locally:</a:t>
            </a:r>
          </a:p>
          <a:p>
            <a:r>
              <a:rPr lang="en-US" sz="1800" b="1" dirty="0" err="1">
                <a:solidFill>
                  <a:srgbClr val="FF0000"/>
                </a:solidFill>
              </a:rPr>
              <a:t>npm</a:t>
            </a:r>
            <a:r>
              <a:rPr lang="en-US" sz="1800" b="1" dirty="0">
                <a:solidFill>
                  <a:srgbClr val="FF0000"/>
                </a:solidFill>
              </a:rPr>
              <a:t> install express</a:t>
            </a:r>
          </a:p>
          <a:p>
            <a:r>
              <a:rPr lang="en-US" sz="1800" dirty="0"/>
              <a:t>Or with an exact version:</a:t>
            </a:r>
          </a:p>
          <a:p>
            <a:r>
              <a:rPr lang="en-US" sz="1800" b="1" dirty="0" err="1">
                <a:solidFill>
                  <a:srgbClr val="FF0000"/>
                </a:solidFill>
              </a:rPr>
              <a:t>npm</a:t>
            </a:r>
            <a:r>
              <a:rPr lang="en-US" sz="1800" b="1" dirty="0">
                <a:solidFill>
                  <a:srgbClr val="FF0000"/>
                </a:solidFill>
              </a:rPr>
              <a:t> install express@4.13.3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75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01F63-CD29-45A0-91F1-6373276C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Accessing URL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84C6-44D8-4375-AACD-936212AE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64008"/>
            <a:ext cx="11465169" cy="4612579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To access URL parameters such as for IDs, names or other information, define the parameter in the URL pattern string with a colon : and then access the parameter with </a:t>
            </a:r>
            <a:r>
              <a:rPr lang="en-IN" sz="1800" dirty="0" err="1"/>
              <a:t>req.params</a:t>
            </a:r>
            <a:r>
              <a:rPr lang="en-IN" sz="1800" dirty="0"/>
              <a:t>.</a:t>
            </a:r>
          </a:p>
          <a:p>
            <a:r>
              <a:rPr lang="en-IN" sz="1800" dirty="0"/>
              <a:t>For example, for requests like this one which has an user ID after the string /users/:</a:t>
            </a:r>
          </a:p>
          <a:p>
            <a:r>
              <a:rPr lang="en-IN" sz="1800" dirty="0"/>
              <a:t>GET /users/572611d856b11dcec61651bb</a:t>
            </a:r>
          </a:p>
          <a:p>
            <a:r>
              <a:rPr lang="en-IN" sz="1800" dirty="0"/>
              <a:t>Use a URI segment parameterized by prefixing it with a semi-colon:</a:t>
            </a:r>
          </a:p>
          <a:p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app.get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('/users/:id', (request, response) =&gt; {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userId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= request.params.id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fetchUser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userId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, (error, user) =&gt; {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  if (error) return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response.status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(500).send(error)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response.send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(user)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})	})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1906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004DA-5160-4A36-9D33-597300FB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Multiple URL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FB70-23AE-4D67-A993-ECF483B77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373498"/>
            <a:ext cx="11493304" cy="41846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dirty="0"/>
              <a:t>Express supports multiple URL parameters in a route. Simply define all of them in the URL pattern. </a:t>
            </a:r>
          </a:p>
          <a:p>
            <a:pPr marL="0" indent="0">
              <a:buNone/>
            </a:pPr>
            <a:r>
              <a:rPr lang="en-IN" sz="2400" dirty="0"/>
              <a:t>For example for the request GET /users/:id/transactions/:</a:t>
            </a:r>
            <a:r>
              <a:rPr lang="en-IN" sz="2400" dirty="0" err="1"/>
              <a:t>transactionId</a:t>
            </a:r>
            <a:r>
              <a:rPr lang="en-IN" sz="2400" dirty="0"/>
              <a:t>/:filter, the route will look like:</a:t>
            </a:r>
          </a:p>
          <a:p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</a:rPr>
              <a:t>app.get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('/users/:id/transactions/: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</a:rPr>
              <a:t>transactionId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/:filter', (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</a:rPr>
              <a:t>req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, res) =&gt; {</a:t>
            </a: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</a:rPr>
              <a:t>usersId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 = request.params.id,</a:t>
            </a: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</a:rPr>
              <a:t>transactionId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</a:rPr>
              <a:t>request.params.transactionId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    filter =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</a:rPr>
              <a:t>request.params.filter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</a:rPr>
              <a:t>res.status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(200).send()	})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35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E105A-715F-44B2-9D8E-3505D0F6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Accessing Query String Data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E8AD7-F324-4BE7-8859-92D6FAAC0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5" y="643467"/>
            <a:ext cx="6903671" cy="6038687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Express has a built-in query string parser unlike the core http module in which developers need to parse query strings manually. </a:t>
            </a:r>
          </a:p>
          <a:p>
            <a:r>
              <a:rPr lang="en-US" sz="2800" dirty="0">
                <a:solidFill>
                  <a:srgbClr val="FFFFFF"/>
                </a:solidFill>
              </a:rPr>
              <a:t>In Express, query string data can be accessed by req.query.name where name is the key of the value in a query string. </a:t>
            </a:r>
          </a:p>
          <a:p>
            <a:r>
              <a:rPr lang="en-US" sz="2800" dirty="0">
                <a:solidFill>
                  <a:srgbClr val="FFFFFF"/>
                </a:solidFill>
              </a:rPr>
              <a:t>Because query string parsing is a built-in feature of Express, there is no need to install anything with </a:t>
            </a:r>
            <a:r>
              <a:rPr lang="en-US" sz="2800" dirty="0" err="1">
                <a:solidFill>
                  <a:srgbClr val="FFFFFF"/>
                </a:solidFill>
              </a:rPr>
              <a:t>npm</a:t>
            </a:r>
            <a:r>
              <a:rPr lang="en-US" sz="2800" dirty="0">
                <a:solidFill>
                  <a:srgbClr val="FFFFFF"/>
                </a:solidFill>
              </a:rPr>
              <a:t>.</a:t>
            </a:r>
          </a:p>
          <a:p>
            <a:r>
              <a:rPr lang="en-US" sz="2800" dirty="0">
                <a:solidFill>
                  <a:srgbClr val="FFFFFF"/>
                </a:solidFill>
              </a:rPr>
              <a:t>For example, an URL query string value http://webapplog.com/search?term=node.js&amp;page=1 can be accessed with </a:t>
            </a:r>
            <a:r>
              <a:rPr lang="en-US" sz="2800" dirty="0" err="1">
                <a:solidFill>
                  <a:srgbClr val="FFFFFF"/>
                </a:solidFill>
              </a:rPr>
              <a:t>req.query.term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dirty="0" err="1">
                <a:solidFill>
                  <a:srgbClr val="FFFFFF"/>
                </a:solidFill>
              </a:rPr>
              <a:t>req.query.page</a:t>
            </a:r>
            <a:r>
              <a:rPr lang="en-US" sz="2800" dirty="0">
                <a:solidFill>
                  <a:srgbClr val="FFFFFF"/>
                </a:solidFill>
              </a:rPr>
              <a:t> in a request handler such as </a:t>
            </a:r>
            <a:r>
              <a:rPr lang="en-US" sz="2800" dirty="0" err="1">
                <a:solidFill>
                  <a:srgbClr val="FFFFFF"/>
                </a:solidFill>
              </a:rPr>
              <a:t>app.get</a:t>
            </a:r>
            <a:r>
              <a:rPr lang="en-US" sz="2800" dirty="0">
                <a:solidFill>
                  <a:srgbClr val="FFFFFF"/>
                </a:solidFill>
              </a:rPr>
              <a:t>() or any other:</a:t>
            </a:r>
            <a:endParaRPr lang="en-IN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62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83C1-54F0-40D8-8ADC-1A27A023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>
                <a:solidFill>
                  <a:srgbClr val="FFFFFF"/>
                </a:solidFill>
              </a:rPr>
              <a:t>Accessing Query String Data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1172-032A-4816-839B-5CD64B8D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576350"/>
            <a:ext cx="10576560" cy="3981796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app.get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('/search', (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req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, res) =&gt; {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db.find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  {term: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req.query.term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}, 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  {page: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req.query.page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, limit: 10}, (error, results)=&gt; {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  // error handling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res.send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(results)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})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})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8122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AD84A-68C7-465B-B1DF-AB057BD6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1CA3-B7FB-47C2-B4C1-11BC9D32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4" y="289092"/>
            <a:ext cx="11802794" cy="426905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Very important to validate the incoming data. </a:t>
            </a:r>
          </a:p>
          <a:p>
            <a:r>
              <a:rPr lang="en-IN" dirty="0"/>
              <a:t>Data can be malformed causing your app to crash or just malicious on purpose if a client is an attacker.</a:t>
            </a:r>
          </a:p>
          <a:p>
            <a:r>
              <a:rPr lang="en-IN" dirty="0"/>
              <a:t>A manual validation can be done in each route which accepts data. If it's in the request body, you can use an if/else statement:</a:t>
            </a:r>
          </a:p>
          <a:p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app.post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('/login', (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req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, res) </a:t>
            </a:r>
            <a:r>
              <a:rPr lang="en-IN" sz="2400" b="1">
                <a:solidFill>
                  <a:schemeClr val="accent6">
                    <a:lumMod val="50000"/>
                  </a:schemeClr>
                </a:solidFill>
              </a:rPr>
              <a:t>=&gt; {s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if (!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req.body.email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|| !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req.body.password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  return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res.send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({      error: 'Please enter your email and password.’	    })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if (!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validateEmail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req.body.email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) || !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validatePassword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req.body.password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))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  return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res.send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({	      error: 'Invalid format for email and/or password.'    })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 login(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req.body.email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req.body.password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)		})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5496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CDC93-7D52-425A-8C44-C9146B71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serve-index</a:t>
            </a: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4FBE4303-4DAE-4F98-A45F-D8415883D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88962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357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846AB-27AC-46C2-A472-7A35CB9E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Using the middleware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62E57B2-8CA1-4A36-BBDA-EAFFBD301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Include the </a:t>
            </a:r>
            <a:r>
              <a:rPr lang="en-US" sz="2400" dirty="0" err="1">
                <a:solidFill>
                  <a:srgbClr val="FFFFFF"/>
                </a:solidFill>
              </a:rPr>
              <a:t>express.static</a:t>
            </a:r>
            <a:r>
              <a:rPr lang="en-US" sz="2400" dirty="0">
                <a:solidFill>
                  <a:srgbClr val="FFFFFF"/>
                </a:solidFill>
              </a:rPr>
              <a:t> and </a:t>
            </a:r>
            <a:r>
              <a:rPr lang="en-US" sz="2400" dirty="0" err="1">
                <a:solidFill>
                  <a:srgbClr val="FFFFFF"/>
                </a:solidFill>
              </a:rPr>
              <a:t>serveIndex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middlewares</a:t>
            </a:r>
            <a:r>
              <a:rPr lang="en-US" sz="2400" dirty="0">
                <a:solidFill>
                  <a:srgbClr val="FFFFFF"/>
                </a:solidFill>
              </a:rPr>
              <a:t> and tell them the path to access from and the name of our folder</a:t>
            </a:r>
            <a:endParaRPr lang="en-IN" sz="2400" dirty="0">
              <a:solidFill>
                <a:srgbClr val="FFFFFF"/>
              </a:solidFill>
            </a:endParaRPr>
          </a:p>
          <a:p>
            <a:r>
              <a:rPr lang="en-IN" sz="2400" dirty="0" err="1">
                <a:solidFill>
                  <a:srgbClr val="FFFFFF"/>
                </a:solidFill>
              </a:rPr>
              <a:t>app.use</a:t>
            </a:r>
            <a:r>
              <a:rPr lang="en-IN" sz="2400" dirty="0">
                <a:solidFill>
                  <a:srgbClr val="FFFFFF"/>
                </a:solidFill>
              </a:rPr>
              <a:t>('/gators', </a:t>
            </a:r>
            <a:r>
              <a:rPr lang="en-IN" sz="2400" dirty="0" err="1">
                <a:solidFill>
                  <a:srgbClr val="FFFFFF"/>
                </a:solidFill>
              </a:rPr>
              <a:t>express.static</a:t>
            </a:r>
            <a:r>
              <a:rPr lang="en-IN" sz="2400" dirty="0">
                <a:solidFill>
                  <a:srgbClr val="FFFFFF"/>
                </a:solidFill>
              </a:rPr>
              <a:t>('public’))</a:t>
            </a:r>
          </a:p>
          <a:p>
            <a:r>
              <a:rPr lang="en-IN" sz="2400" dirty="0" err="1">
                <a:solidFill>
                  <a:srgbClr val="FFFFFF"/>
                </a:solidFill>
              </a:rPr>
              <a:t>app.use</a:t>
            </a:r>
            <a:r>
              <a:rPr lang="en-IN" sz="2400" dirty="0">
                <a:solidFill>
                  <a:srgbClr val="FFFFFF"/>
                </a:solidFill>
              </a:rPr>
              <a:t>('/gators', </a:t>
            </a:r>
            <a:r>
              <a:rPr lang="en-IN" sz="2400" dirty="0" err="1">
                <a:solidFill>
                  <a:srgbClr val="FFFFFF"/>
                </a:solidFill>
              </a:rPr>
              <a:t>serveIndex</a:t>
            </a:r>
            <a:r>
              <a:rPr lang="en-IN" sz="2400" dirty="0">
                <a:solidFill>
                  <a:srgbClr val="FFFFFF"/>
                </a:solidFill>
              </a:rPr>
              <a:t>('public’))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Restart your server and navigate to localhost:3000/gators. Should see a listing of all your files!</a:t>
            </a:r>
          </a:p>
          <a:p>
            <a:r>
              <a:rPr lang="en-US" sz="2400" dirty="0">
                <a:solidFill>
                  <a:srgbClr val="FFFFFF"/>
                </a:solidFill>
              </a:rPr>
              <a:t> Express comes with a built-in middleware function: </a:t>
            </a:r>
            <a:r>
              <a:rPr lang="en-US" sz="2400" dirty="0" err="1">
                <a:solidFill>
                  <a:srgbClr val="FFFFFF"/>
                </a:solidFill>
              </a:rPr>
              <a:t>express.static</a:t>
            </a:r>
            <a:r>
              <a:rPr lang="en-US" sz="2400" dirty="0">
                <a:solidFill>
                  <a:srgbClr val="FFFFFF"/>
                </a:solidFill>
              </a:rPr>
              <a:t> -to display an index listing of our files.</a:t>
            </a:r>
          </a:p>
          <a:p>
            <a:endParaRPr lang="en-I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71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33B6F-771A-48B1-A1E3-1243F459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Installing Scaffolding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43DB-96F6-4D1E-A49B-B6685B96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239151"/>
            <a:ext cx="6833332" cy="5975381"/>
          </a:xfrm>
        </p:spPr>
        <p:txBody>
          <a:bodyPr anchor="ctr">
            <a:normAutofit fontScale="92500" lnSpcReduction="20000"/>
          </a:bodyPr>
          <a:lstStyle/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Express Generator – Used as a scaffolding module.</a:t>
            </a:r>
          </a:p>
          <a:p>
            <a:r>
              <a:rPr lang="en-US" sz="2800" dirty="0">
                <a:solidFill>
                  <a:srgbClr val="FFFFFF"/>
                </a:solidFill>
              </a:rPr>
              <a:t> Developers use the generator to jump start their Express development because the generator will create files and folders for different template engines and CSS libraries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Install Express.js command-line generator:</a:t>
            </a:r>
          </a:p>
          <a:p>
            <a:r>
              <a:rPr lang="en-US" sz="2800" dirty="0" err="1">
                <a:solidFill>
                  <a:srgbClr val="FFFF00"/>
                </a:solidFill>
              </a:rPr>
              <a:t>npm</a:t>
            </a:r>
            <a:r>
              <a:rPr lang="en-US" sz="2800" dirty="0">
                <a:solidFill>
                  <a:srgbClr val="FFFF00"/>
                </a:solidFill>
              </a:rPr>
              <a:t> install -g express-generator</a:t>
            </a:r>
          </a:p>
          <a:p>
            <a:r>
              <a:rPr lang="en-US" sz="2800" dirty="0">
                <a:solidFill>
                  <a:srgbClr val="FFFFFF"/>
                </a:solidFill>
              </a:rPr>
              <a:t>Using the Generator :Now can use the CLI to spawn new Express.js apps.</a:t>
            </a:r>
          </a:p>
          <a:p>
            <a:r>
              <a:rPr lang="en-US" sz="2800" dirty="0">
                <a:solidFill>
                  <a:srgbClr val="FFFF00"/>
                </a:solidFill>
              </a:rPr>
              <a:t>express </a:t>
            </a:r>
            <a:r>
              <a:rPr lang="en-US" sz="2800" dirty="0" err="1">
                <a:solidFill>
                  <a:srgbClr val="FFFF00"/>
                </a:solidFill>
              </a:rPr>
              <a:t>todo</a:t>
            </a:r>
            <a:r>
              <a:rPr lang="en-US" sz="2800" dirty="0">
                <a:solidFill>
                  <a:srgbClr val="FFFF00"/>
                </a:solidFill>
              </a:rPr>
              <a:t>-list-app</a:t>
            </a:r>
          </a:p>
          <a:p>
            <a:r>
              <a:rPr lang="en-US" sz="2800" dirty="0">
                <a:solidFill>
                  <a:srgbClr val="FFFF00"/>
                </a:solidFill>
              </a:rPr>
              <a:t>cd </a:t>
            </a:r>
            <a:r>
              <a:rPr lang="en-US" sz="2800" dirty="0" err="1">
                <a:solidFill>
                  <a:srgbClr val="FFFF00"/>
                </a:solidFill>
              </a:rPr>
              <a:t>todo</a:t>
            </a:r>
            <a:r>
              <a:rPr lang="en-US" sz="2800" dirty="0">
                <a:solidFill>
                  <a:srgbClr val="FFFF00"/>
                </a:solidFill>
              </a:rPr>
              <a:t>-list-app</a:t>
            </a:r>
          </a:p>
          <a:p>
            <a:r>
              <a:rPr lang="en-US" sz="2800" dirty="0" err="1">
                <a:solidFill>
                  <a:srgbClr val="FFFF00"/>
                </a:solidFill>
              </a:rPr>
              <a:t>npm</a:t>
            </a:r>
            <a:r>
              <a:rPr lang="en-US" sz="2800" dirty="0">
                <a:solidFill>
                  <a:srgbClr val="FFFF00"/>
                </a:solidFill>
              </a:rPr>
              <a:t> install</a:t>
            </a:r>
          </a:p>
          <a:p>
            <a:r>
              <a:rPr lang="en-US" sz="2800" dirty="0" err="1">
                <a:solidFill>
                  <a:srgbClr val="FFFF00"/>
                </a:solidFill>
              </a:rPr>
              <a:t>npm</a:t>
            </a:r>
            <a:r>
              <a:rPr lang="en-US" sz="2800" dirty="0">
                <a:solidFill>
                  <a:srgbClr val="FFFF00"/>
                </a:solidFill>
              </a:rPr>
              <a:t> start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38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257DB-2FBA-4C4D-873D-4D82A0E4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express-generator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1E34-2A8D-46A5-897C-9F38D5649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5" y="643467"/>
            <a:ext cx="6805197" cy="557106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Can create an app by using express command line which will generate all the required folders and setting in the specified path </a:t>
            </a:r>
          </a:p>
          <a:p>
            <a:r>
              <a:rPr lang="en-US" sz="2800" dirty="0">
                <a:solidFill>
                  <a:srgbClr val="FFFFFF"/>
                </a:solidFill>
              </a:rPr>
              <a:t>App generator module called ‘express-generator’. </a:t>
            </a:r>
          </a:p>
          <a:p>
            <a:r>
              <a:rPr lang="en-US" sz="2800" dirty="0">
                <a:solidFill>
                  <a:srgbClr val="FFFFFF"/>
                </a:solidFill>
              </a:rPr>
              <a:t>Install it using: 	</a:t>
            </a:r>
          </a:p>
          <a:p>
            <a:r>
              <a:rPr lang="en-US" sz="2800" b="1" dirty="0" err="1">
                <a:solidFill>
                  <a:schemeClr val="accent5"/>
                </a:solidFill>
              </a:rPr>
              <a:t>npm</a:t>
            </a:r>
            <a:r>
              <a:rPr lang="en-US" sz="2800" b="1" dirty="0">
                <a:solidFill>
                  <a:schemeClr val="accent5"/>
                </a:solidFill>
              </a:rPr>
              <a:t> install --save express-generator</a:t>
            </a:r>
          </a:p>
          <a:p>
            <a:r>
              <a:rPr lang="en-US" sz="2800" dirty="0">
                <a:solidFill>
                  <a:srgbClr val="FFFFFF"/>
                </a:solidFill>
              </a:rPr>
              <a:t>To create a new project run the command line using : </a:t>
            </a:r>
          </a:p>
          <a:p>
            <a:r>
              <a:rPr lang="en-US" sz="2800" b="1" dirty="0">
                <a:solidFill>
                  <a:schemeClr val="accent5"/>
                </a:solidFill>
              </a:rPr>
              <a:t>express </a:t>
            </a:r>
            <a:r>
              <a:rPr lang="en-US" sz="2800" b="1" dirty="0" err="1">
                <a:solidFill>
                  <a:schemeClr val="accent5"/>
                </a:solidFill>
              </a:rPr>
              <a:t>folder_name</a:t>
            </a:r>
            <a:endParaRPr lang="en-US" sz="2800" b="1" dirty="0">
              <a:solidFill>
                <a:schemeClr val="accent5"/>
              </a:solidFill>
            </a:endParaRPr>
          </a:p>
          <a:p>
            <a:pPr fontAlgn="base"/>
            <a:r>
              <a:rPr lang="en-US" dirty="0"/>
              <a:t>To install dependencies:</a:t>
            </a:r>
          </a:p>
          <a:p>
            <a:pPr fontAlgn="base"/>
            <a:r>
              <a:rPr lang="en-US" sz="2600" b="1" dirty="0" err="1">
                <a:solidFill>
                  <a:schemeClr val="accent5"/>
                </a:solidFill>
              </a:rPr>
              <a:t>npm</a:t>
            </a:r>
            <a:r>
              <a:rPr lang="en-US" sz="2600" b="1" dirty="0">
                <a:solidFill>
                  <a:schemeClr val="accent5"/>
                </a:solidFill>
              </a:rPr>
              <a:t> install</a:t>
            </a:r>
            <a:endParaRPr lang="en-US" b="1" dirty="0">
              <a:solidFill>
                <a:schemeClr val="accent5"/>
              </a:solidFill>
            </a:endParaRPr>
          </a:p>
          <a:p>
            <a:pPr fontAlgn="base"/>
            <a:r>
              <a:rPr lang="en-US" dirty="0"/>
              <a:t>To run the app:</a:t>
            </a:r>
          </a:p>
          <a:p>
            <a:pPr fontAlgn="base"/>
            <a:r>
              <a:rPr lang="en-US" sz="2600" b="1" dirty="0" err="1">
                <a:solidFill>
                  <a:schemeClr val="accent5"/>
                </a:solidFill>
              </a:rPr>
              <a:t>npm</a:t>
            </a:r>
            <a:r>
              <a:rPr lang="en-US" sz="2600" b="1" dirty="0">
                <a:solidFill>
                  <a:schemeClr val="accent5"/>
                </a:solidFill>
              </a:rPr>
              <a:t> start</a:t>
            </a:r>
          </a:p>
          <a:p>
            <a:pPr fontAlgn="base"/>
            <a:r>
              <a:rPr lang="en-US" dirty="0"/>
              <a:t>and visit localhost:3000 to view the app.</a:t>
            </a:r>
          </a:p>
          <a:p>
            <a:endParaRPr lang="en-IN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39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20083-5715-441A-9FAD-EB41F0ED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Dependencies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5412-F9AA-47EE-850E-D708325B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Some must have dependencies needed for the app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</a:rPr>
              <a:t>body-parser – To handle POST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</a:rPr>
              <a:t>cookie-parser – To manage cookies.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FFFFFF"/>
                </a:solidFill>
              </a:rPr>
              <a:t>morgan</a:t>
            </a:r>
            <a:r>
              <a:rPr lang="en-US" sz="2800" dirty="0">
                <a:solidFill>
                  <a:srgbClr val="FFFFFF"/>
                </a:solidFill>
              </a:rPr>
              <a:t> – for dev purpose only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FFFFFF"/>
                </a:solidFill>
              </a:rPr>
              <a:t>ejs</a:t>
            </a:r>
            <a:r>
              <a:rPr lang="en-US" sz="2800" dirty="0">
                <a:solidFill>
                  <a:srgbClr val="FFFFFF"/>
                </a:solidFill>
              </a:rPr>
              <a:t>- Template engine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</a:rPr>
              <a:t>express-session – For handling Session.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FFFFFF"/>
                </a:solidFill>
              </a:rPr>
              <a:t>nodemailer</a:t>
            </a:r>
            <a:r>
              <a:rPr lang="en-US" sz="2800" dirty="0">
                <a:solidFill>
                  <a:srgbClr val="FFFFFF"/>
                </a:solidFill>
              </a:rPr>
              <a:t> – To handle emails.</a:t>
            </a:r>
            <a:endParaRPr lang="en-IN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29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E00694-E403-4987-8634-15F6D8E4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EAD02-5F0D-479A-B14A-E6C27AAD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Hello World with Express</a:t>
            </a:r>
            <a:endParaRPr lang="en-IN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6134C6C-EA5C-49D8-9B0D-B9622FD5A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912902"/>
              </p:ext>
            </p:extLst>
          </p:nvPr>
        </p:nvGraphicFramePr>
        <p:xfrm>
          <a:off x="1036318" y="126609"/>
          <a:ext cx="10752407" cy="5261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74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27458-0D63-4996-8731-435E4636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Environment setup</a:t>
            </a: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B852-D63A-4CB9-9BF0-69A542F51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 lnSpcReduction="10000"/>
          </a:bodyPr>
          <a:lstStyle/>
          <a:p>
            <a:endParaRPr lang="en-US" sz="2800" dirty="0"/>
          </a:p>
          <a:p>
            <a:r>
              <a:rPr lang="en-US" sz="2800" dirty="0"/>
              <a:t>Need to configure environment in order to server static files, handling routes and keeping the backend and frontend code separate.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Set view engine for express.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Tell express to use body-parser middleware.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Tell express to use cookie-parser middleware.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Tell express to use the Session.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Tell express from where to server the static files.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244365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EF948-F9F8-495B-B1A6-949C1215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Template engine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D71D-BAC1-4FA9-B85F-3A935BAB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pPr fontAlgn="base"/>
            <a:r>
              <a:rPr lang="en-US" sz="1800" dirty="0">
                <a:solidFill>
                  <a:srgbClr val="FFFFFF"/>
                </a:solidFill>
              </a:rPr>
              <a:t>Express uses the template engine to parse the front end scripts. </a:t>
            </a:r>
          </a:p>
          <a:p>
            <a:pPr fontAlgn="base"/>
            <a:r>
              <a:rPr lang="en-US" sz="1800" dirty="0">
                <a:solidFill>
                  <a:srgbClr val="FFFFFF"/>
                </a:solidFill>
              </a:rPr>
              <a:t>Can parse HTML,EJS,JADE etc. </a:t>
            </a:r>
          </a:p>
          <a:p>
            <a:pPr fontAlgn="base"/>
            <a:r>
              <a:rPr lang="en-US" sz="1800" dirty="0">
                <a:solidFill>
                  <a:srgbClr val="FFFFFF"/>
                </a:solidFill>
              </a:rPr>
              <a:t>Set the appropriate one by using :</a:t>
            </a:r>
          </a:p>
          <a:p>
            <a:pPr marL="871400" lvl="5" indent="0" fontAlgn="base">
              <a:buNone/>
            </a:pPr>
            <a:r>
              <a:rPr lang="en-US" sz="2800" b="1" dirty="0" err="1">
                <a:solidFill>
                  <a:schemeClr val="accent5"/>
                </a:solidFill>
              </a:rPr>
              <a:t>app.set</a:t>
            </a:r>
            <a:r>
              <a:rPr lang="en-US" sz="2800" b="1" dirty="0">
                <a:solidFill>
                  <a:schemeClr val="accent5"/>
                </a:solidFill>
              </a:rPr>
              <a:t>('view engine', '</a:t>
            </a:r>
            <a:r>
              <a:rPr lang="en-US" sz="2800" b="1" dirty="0" err="1">
                <a:solidFill>
                  <a:schemeClr val="accent5"/>
                </a:solidFill>
              </a:rPr>
              <a:t>ejs</a:t>
            </a:r>
            <a:r>
              <a:rPr lang="en-US" sz="2800" b="1" dirty="0">
                <a:solidFill>
                  <a:schemeClr val="accent5"/>
                </a:solidFill>
              </a:rPr>
              <a:t>');</a:t>
            </a: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49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D468D-EA06-4793-B776-D976BE9C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tell express from where to deliver the front end file</a:t>
            </a:r>
            <a:endParaRPr lang="en-IN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79F9-7532-47BC-AA00-C29DDD29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pPr fontAlgn="base"/>
            <a:r>
              <a:rPr lang="en-US" dirty="0" err="1"/>
              <a:t>app.set</a:t>
            </a:r>
            <a:r>
              <a:rPr lang="en-US" dirty="0"/>
              <a:t>('views', __</a:t>
            </a:r>
            <a:r>
              <a:rPr lang="en-US" dirty="0" err="1"/>
              <a:t>dirname</a:t>
            </a:r>
            <a:r>
              <a:rPr lang="en-US" dirty="0"/>
              <a:t> + '/views');</a:t>
            </a:r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727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4F040-4CC2-4F3E-B883-2C99E0E5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Body-parser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8A47-56E4-445D-A04D-00D17FC07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pPr fontAlgn="base"/>
            <a:r>
              <a:rPr lang="en-US" sz="1800" dirty="0">
                <a:solidFill>
                  <a:srgbClr val="FFFFFF"/>
                </a:solidFill>
              </a:rPr>
              <a:t>Body parser is a middleware to handle POST data in Express. </a:t>
            </a:r>
          </a:p>
          <a:p>
            <a:pPr fontAlgn="base"/>
            <a:r>
              <a:rPr lang="en-US" sz="1800" dirty="0">
                <a:solidFill>
                  <a:srgbClr val="FFFFFF"/>
                </a:solidFill>
              </a:rPr>
              <a:t>In express 4 have to manually install and mention the middleware.</a:t>
            </a:r>
          </a:p>
          <a:p>
            <a:pPr fontAlgn="base"/>
            <a:r>
              <a:rPr lang="en-US" sz="1800" dirty="0">
                <a:solidFill>
                  <a:srgbClr val="FFFFFF"/>
                </a:solidFill>
              </a:rPr>
              <a:t>Can install by typing.</a:t>
            </a:r>
          </a:p>
          <a:p>
            <a:pPr marL="871400" lvl="5" indent="0" fontAlgn="base">
              <a:buNone/>
            </a:pPr>
            <a:r>
              <a:rPr lang="en-US" sz="1800" dirty="0">
                <a:solidFill>
                  <a:srgbClr val="FFFFFF"/>
                </a:solidFill>
              </a:rPr>
              <a:t>	</a:t>
            </a:r>
            <a:r>
              <a:rPr lang="en-US" sz="2800" b="1" dirty="0" err="1">
                <a:solidFill>
                  <a:schemeClr val="accent5"/>
                </a:solidFill>
              </a:rPr>
              <a:t>npm</a:t>
            </a:r>
            <a:r>
              <a:rPr lang="en-US" sz="2800" b="1" dirty="0">
                <a:solidFill>
                  <a:schemeClr val="accent5"/>
                </a:solidFill>
              </a:rPr>
              <a:t> install --save body-parser</a:t>
            </a:r>
            <a:endParaRPr lang="en-US" sz="1800" b="1" dirty="0">
              <a:solidFill>
                <a:schemeClr val="accent5"/>
              </a:solidFill>
            </a:endParaRPr>
          </a:p>
          <a:p>
            <a:pPr fontAlgn="base"/>
            <a:r>
              <a:rPr lang="en-US" sz="1800" dirty="0">
                <a:solidFill>
                  <a:srgbClr val="FFFFFF"/>
                </a:solidFill>
              </a:rPr>
              <a:t>In Express use:</a:t>
            </a:r>
          </a:p>
          <a:p>
            <a:pPr marL="749808" lvl="4" indent="0" fontAlgn="base">
              <a:buNone/>
            </a:pPr>
            <a:r>
              <a:rPr lang="en-US" sz="2800" b="1" dirty="0" err="1">
                <a:solidFill>
                  <a:schemeClr val="accent5"/>
                </a:solidFill>
              </a:rPr>
              <a:t>app.use</a:t>
            </a:r>
            <a:r>
              <a:rPr lang="en-US" sz="2800" b="1" dirty="0">
                <a:solidFill>
                  <a:schemeClr val="accent5"/>
                </a:solidFill>
              </a:rPr>
              <a:t>(</a:t>
            </a:r>
            <a:r>
              <a:rPr lang="en-US" sz="2800" b="1" dirty="0" err="1">
                <a:solidFill>
                  <a:schemeClr val="accent5"/>
                </a:solidFill>
              </a:rPr>
              <a:t>bodyParser.json</a:t>
            </a:r>
            <a:r>
              <a:rPr lang="en-US" sz="2800" b="1" dirty="0">
                <a:solidFill>
                  <a:schemeClr val="accent5"/>
                </a:solidFill>
              </a:rPr>
              <a:t>());</a:t>
            </a:r>
            <a:br>
              <a:rPr lang="en-US" sz="2800" b="1" dirty="0">
                <a:solidFill>
                  <a:schemeClr val="accent5"/>
                </a:solidFill>
              </a:rPr>
            </a:br>
            <a:r>
              <a:rPr lang="en-US" sz="2800" b="1" dirty="0" err="1">
                <a:solidFill>
                  <a:schemeClr val="accent5"/>
                </a:solidFill>
              </a:rPr>
              <a:t>app.use</a:t>
            </a:r>
            <a:r>
              <a:rPr lang="en-US" sz="2800" b="1" dirty="0">
                <a:solidFill>
                  <a:schemeClr val="accent5"/>
                </a:solidFill>
              </a:rPr>
              <a:t>(</a:t>
            </a:r>
            <a:r>
              <a:rPr lang="en-US" sz="2800" b="1" dirty="0" err="1">
                <a:solidFill>
                  <a:schemeClr val="accent5"/>
                </a:solidFill>
              </a:rPr>
              <a:t>bodyParser.urlencoded</a:t>
            </a:r>
            <a:r>
              <a:rPr lang="en-US" sz="2800" b="1" dirty="0">
                <a:solidFill>
                  <a:schemeClr val="accent5"/>
                </a:solidFill>
              </a:rPr>
              <a:t>());</a:t>
            </a: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27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2EB32-28C0-4D6F-B7C1-B036095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Cookie parser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B650-DA8B-4D45-A9E0-69B5A50C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pPr fontAlgn="base"/>
            <a:r>
              <a:rPr lang="en-US" sz="1800" dirty="0">
                <a:solidFill>
                  <a:srgbClr val="FFFFFF"/>
                </a:solidFill>
              </a:rPr>
              <a:t>Cookie parser is a middleware to handle cookie in Express. </a:t>
            </a:r>
          </a:p>
          <a:p>
            <a:pPr fontAlgn="base"/>
            <a:r>
              <a:rPr lang="en-US" sz="1800" dirty="0">
                <a:solidFill>
                  <a:srgbClr val="FFFFFF"/>
                </a:solidFill>
              </a:rPr>
              <a:t>In express have to manually install and mention the middleware. </a:t>
            </a:r>
          </a:p>
          <a:p>
            <a:pPr fontAlgn="base"/>
            <a:r>
              <a:rPr lang="en-US" sz="1800" dirty="0">
                <a:solidFill>
                  <a:srgbClr val="FFFFFF"/>
                </a:solidFill>
              </a:rPr>
              <a:t>Can install by typing.</a:t>
            </a:r>
          </a:p>
          <a:p>
            <a:pPr fontAlgn="base"/>
            <a:r>
              <a:rPr lang="en-US" sz="2400" b="1" dirty="0" err="1">
                <a:solidFill>
                  <a:schemeClr val="accent5"/>
                </a:solidFill>
              </a:rPr>
              <a:t>npm</a:t>
            </a:r>
            <a:r>
              <a:rPr lang="en-US" sz="2400" b="1" dirty="0">
                <a:solidFill>
                  <a:schemeClr val="accent5"/>
                </a:solidFill>
              </a:rPr>
              <a:t> install --save cookie-parser</a:t>
            </a:r>
            <a:endParaRPr lang="en-US" sz="1800" b="1" dirty="0">
              <a:solidFill>
                <a:schemeClr val="accent5"/>
              </a:solidFill>
            </a:endParaRPr>
          </a:p>
          <a:p>
            <a:pPr fontAlgn="base"/>
            <a:r>
              <a:rPr lang="en-US" sz="1800" dirty="0">
                <a:solidFill>
                  <a:srgbClr val="FFFFFF"/>
                </a:solidFill>
              </a:rPr>
              <a:t>In Express use:</a:t>
            </a:r>
          </a:p>
          <a:p>
            <a:pPr fontAlgn="base"/>
            <a:r>
              <a:rPr lang="en-US" sz="2400" b="1" dirty="0" err="1">
                <a:solidFill>
                  <a:schemeClr val="accent5"/>
                </a:solidFill>
              </a:rPr>
              <a:t>app.use</a:t>
            </a:r>
            <a:r>
              <a:rPr lang="en-US" sz="2400" b="1" dirty="0">
                <a:solidFill>
                  <a:schemeClr val="accent5"/>
                </a:solidFill>
              </a:rPr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cookieParser</a:t>
            </a:r>
            <a:r>
              <a:rPr lang="en-US" sz="2400" b="1" dirty="0">
                <a:solidFill>
                  <a:schemeClr val="accent5"/>
                </a:solidFill>
              </a:rPr>
              <a:t>());</a:t>
            </a: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40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82A62-DAFC-4086-B1B6-63515AFE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Express Session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84C7-0A09-4F23-BE23-B8D521291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pPr fontAlgn="base"/>
            <a:r>
              <a:rPr lang="en-US" sz="1800" dirty="0">
                <a:solidFill>
                  <a:srgbClr val="FFFFFF"/>
                </a:solidFill>
              </a:rPr>
              <a:t>Express Session is a middleware to handle Session in Express. </a:t>
            </a:r>
          </a:p>
          <a:p>
            <a:pPr fontAlgn="base"/>
            <a:r>
              <a:rPr lang="en-US" sz="1800" dirty="0">
                <a:solidFill>
                  <a:srgbClr val="FFFFFF"/>
                </a:solidFill>
              </a:rPr>
              <a:t>In express have to manually install and mention the middleware.</a:t>
            </a:r>
          </a:p>
          <a:p>
            <a:pPr fontAlgn="base"/>
            <a:r>
              <a:rPr lang="en-US" sz="1800" dirty="0">
                <a:solidFill>
                  <a:srgbClr val="FFFFFF"/>
                </a:solidFill>
              </a:rPr>
              <a:t>Can install by typing:</a:t>
            </a:r>
          </a:p>
          <a:p>
            <a:pPr fontAlgn="base"/>
            <a:r>
              <a:rPr lang="en-US" sz="2800" b="1" dirty="0" err="1">
                <a:solidFill>
                  <a:schemeClr val="accent5"/>
                </a:solidFill>
              </a:rPr>
              <a:t>npm</a:t>
            </a:r>
            <a:r>
              <a:rPr lang="en-US" sz="2800" b="1" dirty="0">
                <a:solidFill>
                  <a:schemeClr val="accent5"/>
                </a:solidFill>
              </a:rPr>
              <a:t> install --save express-session</a:t>
            </a:r>
          </a:p>
          <a:p>
            <a:pPr fontAlgn="base"/>
            <a:r>
              <a:rPr lang="en-US" sz="1800" dirty="0">
                <a:solidFill>
                  <a:srgbClr val="FFFFFF"/>
                </a:solidFill>
              </a:rPr>
              <a:t>In Express use:</a:t>
            </a:r>
          </a:p>
          <a:p>
            <a:pPr fontAlgn="base"/>
            <a:r>
              <a:rPr lang="en-US" sz="2800" b="1" dirty="0" err="1">
                <a:solidFill>
                  <a:schemeClr val="accent5"/>
                </a:solidFill>
              </a:rPr>
              <a:t>app.use</a:t>
            </a:r>
            <a:r>
              <a:rPr lang="en-US" sz="2800" b="1" dirty="0">
                <a:solidFill>
                  <a:schemeClr val="accent5"/>
                </a:solidFill>
              </a:rPr>
              <a:t>(session({ secret: '$#%!@#@@#SSDASASDVV@@@@', key: '</a:t>
            </a:r>
            <a:r>
              <a:rPr lang="en-US" sz="2800" b="1" dirty="0" err="1">
                <a:solidFill>
                  <a:schemeClr val="accent5"/>
                </a:solidFill>
              </a:rPr>
              <a:t>sid</a:t>
            </a:r>
            <a:r>
              <a:rPr lang="en-US" sz="2800" b="1" dirty="0">
                <a:solidFill>
                  <a:schemeClr val="accent5"/>
                </a:solidFill>
              </a:rPr>
              <a:t>'}));</a:t>
            </a: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47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80235-86B9-43FB-B579-1143F517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Static files and data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2B7D7-40E2-4C54-8708-00CC8DE5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  <a:p>
            <a:r>
              <a:rPr lang="en-US" sz="1800">
                <a:solidFill>
                  <a:srgbClr val="FFFFFF"/>
                </a:solidFill>
              </a:rPr>
              <a:t>Serving static files is serving your HTML, CSS and JavaScript pages as they are.</a:t>
            </a:r>
          </a:p>
          <a:p>
            <a:r>
              <a:rPr lang="en-US" sz="1800">
                <a:solidFill>
                  <a:srgbClr val="FFFFFF"/>
                </a:solidFill>
              </a:rPr>
              <a:t> The reason they’re called static files is because they are not changed by the server nor run, they’re merely sent back as files for your browser to parse through</a:t>
            </a:r>
          </a:p>
          <a:p>
            <a:pPr fontAlgn="base"/>
            <a:r>
              <a:rPr lang="en-US" sz="1800">
                <a:solidFill>
                  <a:srgbClr val="FFFFFF"/>
                </a:solidFill>
              </a:rPr>
              <a:t>Have to tell Express from where it should deliver static files. </a:t>
            </a:r>
          </a:p>
          <a:p>
            <a:pPr fontAlgn="base"/>
            <a:r>
              <a:rPr lang="en-US" sz="1800">
                <a:solidFill>
                  <a:srgbClr val="FFFFFF"/>
                </a:solidFill>
              </a:rPr>
              <a:t>Can specify by using.</a:t>
            </a:r>
          </a:p>
          <a:p>
            <a:pPr marL="566928" lvl="3" indent="0" fontAlgn="base">
              <a:buNone/>
            </a:pPr>
            <a:r>
              <a:rPr lang="en-US" sz="1800">
                <a:solidFill>
                  <a:srgbClr val="FFFFFF"/>
                </a:solidFill>
              </a:rPr>
              <a:t>	</a:t>
            </a:r>
            <a:r>
              <a:rPr lang="en-US" sz="1800" b="1">
                <a:solidFill>
                  <a:srgbClr val="FFFFFF"/>
                </a:solidFill>
              </a:rPr>
              <a:t>app.use(express.static(__dirname + '/folder_name'));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IN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89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3216E-0753-4E98-A133-5E78AF73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Template engine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DC2E-6585-4C50-9A51-8B9C64C9E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 Jade comes as the view engine for Express by default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 EJS is one alternative does that job well and is very easy to set up.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Can use EJS to </a:t>
            </a:r>
            <a:r>
              <a:rPr lang="en-US" sz="1800" b="1" dirty="0">
                <a:solidFill>
                  <a:srgbClr val="FFFFFF"/>
                </a:solidFill>
              </a:rPr>
              <a:t>include repeatable parts of the site (partials)</a:t>
            </a:r>
            <a:r>
              <a:rPr lang="en-US" sz="1800" dirty="0">
                <a:solidFill>
                  <a:srgbClr val="FFFFFF"/>
                </a:solidFill>
              </a:rPr>
              <a:t> and </a:t>
            </a:r>
            <a:r>
              <a:rPr lang="en-US" sz="1800" b="1" dirty="0">
                <a:solidFill>
                  <a:srgbClr val="FFFFFF"/>
                </a:solidFill>
              </a:rPr>
              <a:t>pass data to our views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27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5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CB8F3-6042-41DC-A111-4AD61F27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22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Features of ejs</a:t>
            </a: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663A5F50-1FB2-4579-A692-E289BA69E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59904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95508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F2A800-015D-4196-8B93-BBA5CD3F7E5D}"/>
              </a:ext>
            </a:extLst>
          </p:cNvPr>
          <p:cNvSpPr/>
          <p:nvPr/>
        </p:nvSpPr>
        <p:spPr>
          <a:xfrm>
            <a:off x="675249" y="167034"/>
            <a:ext cx="837027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// server.js</a:t>
            </a:r>
          </a:p>
          <a:p>
            <a:r>
              <a:rPr lang="en-IN" dirty="0"/>
              <a:t>var express = require('express');</a:t>
            </a:r>
          </a:p>
          <a:p>
            <a:r>
              <a:rPr lang="en-IN" dirty="0"/>
              <a:t>var app = express();</a:t>
            </a:r>
          </a:p>
          <a:p>
            <a:endParaRPr lang="en-IN" dirty="0"/>
          </a:p>
          <a:p>
            <a:r>
              <a:rPr lang="en-IN" dirty="0"/>
              <a:t>// set the view engine to </a:t>
            </a:r>
            <a:r>
              <a:rPr lang="en-IN" dirty="0" err="1"/>
              <a:t>ejs</a:t>
            </a:r>
            <a:endParaRPr lang="en-IN" dirty="0"/>
          </a:p>
          <a:p>
            <a:r>
              <a:rPr lang="en-IN" dirty="0" err="1"/>
              <a:t>app.set</a:t>
            </a:r>
            <a:r>
              <a:rPr lang="en-IN" dirty="0"/>
              <a:t>('view engine', '</a:t>
            </a:r>
            <a:r>
              <a:rPr lang="en-IN" dirty="0" err="1"/>
              <a:t>ejs</a:t>
            </a:r>
            <a:r>
              <a:rPr lang="en-IN" dirty="0"/>
              <a:t>');</a:t>
            </a:r>
          </a:p>
          <a:p>
            <a:endParaRPr lang="en-IN" dirty="0"/>
          </a:p>
          <a:p>
            <a:r>
              <a:rPr lang="en-IN" dirty="0"/>
              <a:t>// use </a:t>
            </a:r>
            <a:r>
              <a:rPr lang="en-IN" dirty="0" err="1"/>
              <a:t>res.render</a:t>
            </a:r>
            <a:r>
              <a:rPr lang="en-IN" dirty="0"/>
              <a:t> to load up an </a:t>
            </a:r>
            <a:r>
              <a:rPr lang="en-IN" dirty="0" err="1"/>
              <a:t>ejs</a:t>
            </a:r>
            <a:r>
              <a:rPr lang="en-IN" dirty="0"/>
              <a:t> view file</a:t>
            </a:r>
          </a:p>
          <a:p>
            <a:endParaRPr lang="en-IN" dirty="0"/>
          </a:p>
          <a:p>
            <a:r>
              <a:rPr lang="en-IN" dirty="0"/>
              <a:t>// index page </a:t>
            </a:r>
          </a:p>
          <a:p>
            <a:r>
              <a:rPr lang="en-IN" dirty="0" err="1"/>
              <a:t>app.get</a:t>
            </a:r>
            <a:r>
              <a:rPr lang="en-IN" dirty="0"/>
              <a:t>('/', function(</a:t>
            </a:r>
            <a:r>
              <a:rPr lang="en-IN" dirty="0" err="1"/>
              <a:t>req</a:t>
            </a:r>
            <a:r>
              <a:rPr lang="en-IN" dirty="0"/>
              <a:t>, res) {</a:t>
            </a:r>
          </a:p>
          <a:p>
            <a:r>
              <a:rPr lang="en-IN" dirty="0"/>
              <a:t>    </a:t>
            </a:r>
            <a:r>
              <a:rPr lang="en-IN" dirty="0" err="1"/>
              <a:t>res.render</a:t>
            </a:r>
            <a:r>
              <a:rPr lang="en-IN" dirty="0"/>
              <a:t>('pages/index');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/>
              <a:t>// about page </a:t>
            </a:r>
          </a:p>
          <a:p>
            <a:r>
              <a:rPr lang="en-IN" dirty="0" err="1"/>
              <a:t>app.get</a:t>
            </a:r>
            <a:r>
              <a:rPr lang="en-IN" dirty="0"/>
              <a:t>('/about', function(</a:t>
            </a:r>
            <a:r>
              <a:rPr lang="en-IN" dirty="0" err="1"/>
              <a:t>req</a:t>
            </a:r>
            <a:r>
              <a:rPr lang="en-IN" dirty="0"/>
              <a:t>, res) {</a:t>
            </a:r>
          </a:p>
          <a:p>
            <a:r>
              <a:rPr lang="en-IN" dirty="0"/>
              <a:t>    </a:t>
            </a:r>
            <a:r>
              <a:rPr lang="en-IN" dirty="0" err="1"/>
              <a:t>res.render</a:t>
            </a:r>
            <a:r>
              <a:rPr lang="en-IN" dirty="0"/>
              <a:t>('pages/about');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 err="1"/>
              <a:t>app.listen</a:t>
            </a:r>
            <a:r>
              <a:rPr lang="en-IN" dirty="0"/>
              <a:t>(8080);</a:t>
            </a:r>
          </a:p>
          <a:p>
            <a:r>
              <a:rPr lang="en-IN" dirty="0"/>
              <a:t>console.log('8080 is the magic port');</a:t>
            </a:r>
          </a:p>
        </p:txBody>
      </p:sp>
    </p:spTree>
    <p:extLst>
      <p:ext uri="{BB962C8B-B14F-4D97-AF65-F5344CB8AC3E}">
        <p14:creationId xmlns:p14="http://schemas.microsoft.com/office/powerpoint/2010/main" val="168999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6BF9E-BBBA-4816-B93A-B79C55FF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Creating a server using Express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457D-A0C0-42D8-AEDC-D472CA33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r>
              <a:rPr lang="en-IN" sz="1900" dirty="0" err="1"/>
              <a:t>const</a:t>
            </a:r>
            <a:r>
              <a:rPr lang="en-IN" sz="1900" dirty="0"/>
              <a:t> express = require('express');</a:t>
            </a:r>
          </a:p>
          <a:p>
            <a:r>
              <a:rPr lang="en-IN" sz="1900" dirty="0" err="1"/>
              <a:t>const</a:t>
            </a:r>
            <a:r>
              <a:rPr lang="en-IN" sz="1900" dirty="0"/>
              <a:t> app = express();</a:t>
            </a:r>
          </a:p>
          <a:p>
            <a:endParaRPr lang="en-IN" sz="1900" dirty="0"/>
          </a:p>
          <a:p>
            <a:r>
              <a:rPr lang="en-IN" sz="1900" dirty="0" err="1"/>
              <a:t>app.get</a:t>
            </a:r>
            <a:r>
              <a:rPr lang="en-IN" sz="1900" dirty="0"/>
              <a:t>('/', (</a:t>
            </a:r>
            <a:r>
              <a:rPr lang="en-IN" sz="1900" dirty="0" err="1"/>
              <a:t>req</a:t>
            </a:r>
            <a:r>
              <a:rPr lang="en-IN" sz="1900" dirty="0"/>
              <a:t>, res) =&gt; {</a:t>
            </a:r>
          </a:p>
          <a:p>
            <a:r>
              <a:rPr lang="en-IN" sz="1900" dirty="0"/>
              <a:t>    </a:t>
            </a:r>
            <a:r>
              <a:rPr lang="en-IN" sz="1900" dirty="0" err="1"/>
              <a:t>res.send</a:t>
            </a:r>
            <a:r>
              <a:rPr lang="en-IN" sz="1900" dirty="0"/>
              <a:t>(‘Created the first server!');</a:t>
            </a:r>
          </a:p>
          <a:p>
            <a:r>
              <a:rPr lang="en-IN" sz="1900" dirty="0"/>
              <a:t>});</a:t>
            </a:r>
          </a:p>
          <a:p>
            <a:endParaRPr lang="en-IN" sz="1900" dirty="0"/>
          </a:p>
          <a:p>
            <a:r>
              <a:rPr lang="en-IN" sz="1900" dirty="0" err="1"/>
              <a:t>app.listen</a:t>
            </a:r>
            <a:r>
              <a:rPr lang="en-IN" sz="1900" dirty="0"/>
              <a:t>(3000, () =&gt; console.log(‘App listening on port 3000!'));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80418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FB3BBD-9AFB-42B9-9CFE-C40A3D638C43}"/>
              </a:ext>
            </a:extLst>
          </p:cNvPr>
          <p:cNvSpPr/>
          <p:nvPr/>
        </p:nvSpPr>
        <p:spPr>
          <a:xfrm>
            <a:off x="3337116" y="332321"/>
            <a:ext cx="3725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EJS Partials -</a:t>
            </a:r>
            <a:r>
              <a:rPr lang="en-US" sz="3200" b="1" dirty="0" err="1"/>
              <a:t>head.ejs</a:t>
            </a:r>
            <a:endParaRPr lang="en-IN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9A72E-005F-4D77-A35C-37801AC34A48}"/>
              </a:ext>
            </a:extLst>
          </p:cNvPr>
          <p:cNvSpPr/>
          <p:nvPr/>
        </p:nvSpPr>
        <p:spPr>
          <a:xfrm>
            <a:off x="2226365" y="1404730"/>
            <a:ext cx="69176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&lt;!-- views/partials/</a:t>
            </a:r>
            <a:r>
              <a:rPr lang="en-IN" dirty="0" err="1"/>
              <a:t>head.ejs</a:t>
            </a:r>
            <a:r>
              <a:rPr lang="en-IN" dirty="0"/>
              <a:t> --&gt;</a:t>
            </a:r>
          </a:p>
          <a:p>
            <a:r>
              <a:rPr lang="en-IN" dirty="0"/>
              <a:t>&lt;meta charset="UTF-8"&gt;</a:t>
            </a:r>
          </a:p>
          <a:p>
            <a:r>
              <a:rPr lang="en-IN" dirty="0"/>
              <a:t>&lt;title&gt;Super Awesome&lt;/title&gt;</a:t>
            </a:r>
          </a:p>
          <a:p>
            <a:endParaRPr lang="en-IN" dirty="0"/>
          </a:p>
          <a:p>
            <a:r>
              <a:rPr lang="en-IN" dirty="0"/>
              <a:t>&lt;!-- CSS (load bootstrap from a CDN) --&gt;</a:t>
            </a:r>
          </a:p>
          <a:p>
            <a:r>
              <a:rPr lang="en-IN" dirty="0"/>
              <a:t>&lt;link </a:t>
            </a:r>
            <a:r>
              <a:rPr lang="en-IN" dirty="0" err="1"/>
              <a:t>rel</a:t>
            </a:r>
            <a:r>
              <a:rPr lang="en-IN" dirty="0"/>
              <a:t>="stylesheet" </a:t>
            </a:r>
            <a:r>
              <a:rPr lang="en-IN" dirty="0" err="1"/>
              <a:t>href</a:t>
            </a:r>
            <a:r>
              <a:rPr lang="en-IN" dirty="0"/>
              <a:t>="//maxcdn.bootstrapcdn.com/bootstrap/3.2.0/</a:t>
            </a:r>
            <a:r>
              <a:rPr lang="en-IN" dirty="0" err="1"/>
              <a:t>css</a:t>
            </a:r>
            <a:r>
              <a:rPr lang="en-IN" dirty="0"/>
              <a:t>/bootstrap.min.css"&gt;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    body    { padding-top:50px; }</a:t>
            </a:r>
          </a:p>
          <a:p>
            <a:r>
              <a:rPr lang="en-IN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9285626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FB3BBD-9AFB-42B9-9CFE-C40A3D638C43}"/>
              </a:ext>
            </a:extLst>
          </p:cNvPr>
          <p:cNvSpPr/>
          <p:nvPr/>
        </p:nvSpPr>
        <p:spPr>
          <a:xfrm>
            <a:off x="3337116" y="332321"/>
            <a:ext cx="4241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EJS Partials - </a:t>
            </a:r>
            <a:r>
              <a:rPr lang="en-US" sz="3200" b="1" dirty="0" err="1"/>
              <a:t>header.ejs</a:t>
            </a:r>
            <a:endParaRPr lang="en-IN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EB03E-790D-4FBB-AAD2-108B43943FB8}"/>
              </a:ext>
            </a:extLst>
          </p:cNvPr>
          <p:cNvSpPr/>
          <p:nvPr/>
        </p:nvSpPr>
        <p:spPr>
          <a:xfrm>
            <a:off x="728869" y="91709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&lt;!-- views/partials/</a:t>
            </a:r>
            <a:r>
              <a:rPr lang="en-IN" dirty="0" err="1"/>
              <a:t>header.ejs</a:t>
            </a:r>
            <a:r>
              <a:rPr lang="en-IN" dirty="0"/>
              <a:t> --&gt;</a:t>
            </a:r>
          </a:p>
          <a:p>
            <a:r>
              <a:rPr lang="en-IN" dirty="0"/>
              <a:t>&lt;nav class="navbar navbar-default" role="navigation"&gt;</a:t>
            </a:r>
          </a:p>
          <a:p>
            <a:r>
              <a:rPr lang="en-IN" dirty="0"/>
              <a:t>&lt;div class="container-fluid"&gt;</a:t>
            </a:r>
          </a:p>
          <a:p>
            <a:endParaRPr lang="en-IN" dirty="0"/>
          </a:p>
          <a:p>
            <a:r>
              <a:rPr lang="en-IN" dirty="0"/>
              <a:t>    &lt;div class="navbar-header"&gt;</a:t>
            </a:r>
          </a:p>
          <a:p>
            <a:r>
              <a:rPr lang="en-IN" dirty="0"/>
              <a:t>        &lt;a class="navbar-brand" </a:t>
            </a:r>
            <a:r>
              <a:rPr lang="en-IN" dirty="0" err="1"/>
              <a:t>href</a:t>
            </a:r>
            <a:r>
              <a:rPr lang="en-IN" dirty="0"/>
              <a:t>="#"&gt;</a:t>
            </a:r>
          </a:p>
          <a:p>
            <a:r>
              <a:rPr lang="en-IN" dirty="0"/>
              <a:t>            &lt;span class="</a:t>
            </a:r>
            <a:r>
              <a:rPr lang="en-IN" dirty="0" err="1"/>
              <a:t>glyphicon</a:t>
            </a:r>
            <a:r>
              <a:rPr lang="en-IN" dirty="0"/>
              <a:t> </a:t>
            </a:r>
            <a:r>
              <a:rPr lang="en-IN" dirty="0" err="1"/>
              <a:t>glyphicon</a:t>
            </a:r>
            <a:r>
              <a:rPr lang="en-IN" dirty="0"/>
              <a:t> </a:t>
            </a:r>
            <a:r>
              <a:rPr lang="en-IN" dirty="0" err="1"/>
              <a:t>glyphicon</a:t>
            </a:r>
            <a:r>
              <a:rPr lang="en-IN" dirty="0"/>
              <a:t>-tree-deciduous"&gt;&lt;/span&gt;</a:t>
            </a:r>
          </a:p>
          <a:p>
            <a:r>
              <a:rPr lang="en-IN" dirty="0"/>
              <a:t>            EJS Is Fun</a:t>
            </a:r>
          </a:p>
          <a:p>
            <a:r>
              <a:rPr lang="en-IN" dirty="0"/>
              <a:t>        &lt;/a&gt;</a:t>
            </a:r>
          </a:p>
          <a:p>
            <a:endParaRPr lang="en-IN" dirty="0"/>
          </a:p>
          <a:p>
            <a:r>
              <a:rPr lang="en-IN" dirty="0"/>
              <a:t>        &lt;ul class="nav navbar-nav"&gt;</a:t>
            </a:r>
          </a:p>
          <a:p>
            <a:r>
              <a:rPr lang="en-IN" dirty="0"/>
              <a:t>            &lt;li&gt;&lt;a </a:t>
            </a:r>
            <a:r>
              <a:rPr lang="en-IN" dirty="0" err="1"/>
              <a:t>href</a:t>
            </a:r>
            <a:r>
              <a:rPr lang="en-IN" dirty="0"/>
              <a:t>="/"&gt;Home&lt;/a&gt;&lt;/li&gt;</a:t>
            </a:r>
          </a:p>
          <a:p>
            <a:r>
              <a:rPr lang="en-IN" dirty="0"/>
              <a:t>            &lt;li&gt;&lt;a </a:t>
            </a:r>
            <a:r>
              <a:rPr lang="en-IN" dirty="0" err="1"/>
              <a:t>href</a:t>
            </a:r>
            <a:r>
              <a:rPr lang="en-IN" dirty="0"/>
              <a:t>="/about"&gt;About&lt;/a&gt;&lt;/li&gt;</a:t>
            </a:r>
          </a:p>
          <a:p>
            <a:r>
              <a:rPr lang="en-IN" dirty="0"/>
              <a:t>        &lt;/ul&gt;</a:t>
            </a:r>
          </a:p>
          <a:p>
            <a:r>
              <a:rPr lang="en-IN" dirty="0"/>
              <a:t>    &lt;/div&gt;</a:t>
            </a:r>
          </a:p>
          <a:p>
            <a:endParaRPr lang="en-IN" dirty="0"/>
          </a:p>
          <a:p>
            <a:r>
              <a:rPr lang="en-IN" dirty="0"/>
              <a:t>&lt;/div&gt;</a:t>
            </a:r>
          </a:p>
          <a:p>
            <a:r>
              <a:rPr lang="en-IN" dirty="0"/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21656102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FB3BBD-9AFB-42B9-9CFE-C40A3D638C43}"/>
              </a:ext>
            </a:extLst>
          </p:cNvPr>
          <p:cNvSpPr/>
          <p:nvPr/>
        </p:nvSpPr>
        <p:spPr>
          <a:xfrm>
            <a:off x="3337116" y="332321"/>
            <a:ext cx="3772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EJS Partials </a:t>
            </a:r>
            <a:r>
              <a:rPr lang="en-US" sz="3200" b="1" dirty="0" err="1"/>
              <a:t>footer.ejs</a:t>
            </a:r>
            <a:endParaRPr lang="en-IN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5D828-F71D-4267-AC4A-8495E940D578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&lt;!-- views/partials/</a:t>
            </a:r>
            <a:r>
              <a:rPr lang="en-US" dirty="0" err="1"/>
              <a:t>footer.ejs</a:t>
            </a:r>
            <a:r>
              <a:rPr lang="en-US" dirty="0"/>
              <a:t> --&gt;</a:t>
            </a:r>
          </a:p>
          <a:p>
            <a:r>
              <a:rPr lang="en-US" dirty="0"/>
              <a:t>&lt;p class="text-center text-muted"&gt;© Copyright 2018 The Awesome People&lt;/p&gt;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5503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5377E2-0587-45D5-9093-48779EA0B544}"/>
              </a:ext>
            </a:extLst>
          </p:cNvPr>
          <p:cNvSpPr/>
          <p:nvPr/>
        </p:nvSpPr>
        <p:spPr>
          <a:xfrm>
            <a:off x="5439164" y="53017"/>
            <a:ext cx="5759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accent5"/>
                </a:solidFill>
              </a:rPr>
              <a:t>Using EJS Partials in </a:t>
            </a:r>
            <a:r>
              <a:rPr lang="en-IN" sz="3600" b="1" dirty="0" err="1">
                <a:solidFill>
                  <a:schemeClr val="accent5"/>
                </a:solidFill>
              </a:rPr>
              <a:t>index.ejs</a:t>
            </a:r>
            <a:endParaRPr lang="en-IN" sz="3600" b="1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88994B-9B86-407E-BDC1-CCBDD5DAF1F6}"/>
              </a:ext>
            </a:extLst>
          </p:cNvPr>
          <p:cNvSpPr/>
          <p:nvPr/>
        </p:nvSpPr>
        <p:spPr>
          <a:xfrm>
            <a:off x="636104" y="249342"/>
            <a:ext cx="8454887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&lt;!-- views/pages/</a:t>
            </a:r>
            <a:r>
              <a:rPr lang="en-IN" dirty="0" err="1"/>
              <a:t>index.ejs</a:t>
            </a:r>
            <a:r>
              <a:rPr lang="en-IN" dirty="0"/>
              <a:t> --&gt;</a:t>
            </a:r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 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  </a:t>
            </a:r>
            <a:r>
              <a:rPr lang="en-IN" sz="2000" b="1" dirty="0"/>
              <a:t>&lt;% include ../partials/head %&gt;</a:t>
            </a:r>
            <a:endParaRPr lang="en-IN" b="1" dirty="0"/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 class="container"&gt;</a:t>
            </a:r>
          </a:p>
          <a:p>
            <a:r>
              <a:rPr lang="en-IN" dirty="0"/>
              <a:t>&lt;header&gt;</a:t>
            </a:r>
          </a:p>
          <a:p>
            <a:r>
              <a:rPr lang="en-IN" dirty="0"/>
              <a:t>    </a:t>
            </a:r>
            <a:r>
              <a:rPr lang="en-IN" sz="2000" b="1" dirty="0"/>
              <a:t>&lt;% include ../partials/header %&gt;</a:t>
            </a:r>
            <a:endParaRPr lang="en-IN" b="1" dirty="0"/>
          </a:p>
          <a:p>
            <a:r>
              <a:rPr lang="en-IN" dirty="0"/>
              <a:t>&lt;/header&gt;</a:t>
            </a:r>
          </a:p>
          <a:p>
            <a:r>
              <a:rPr lang="en-IN" dirty="0"/>
              <a:t>&lt;main&gt;</a:t>
            </a:r>
          </a:p>
          <a:p>
            <a:r>
              <a:rPr lang="en-IN" dirty="0"/>
              <a:t>    &lt;div class="jumbotron"&gt;</a:t>
            </a:r>
          </a:p>
          <a:p>
            <a:r>
              <a:rPr lang="en-IN" dirty="0"/>
              <a:t>        &lt;h1&gt;This is great&lt;/h1&gt;</a:t>
            </a:r>
          </a:p>
          <a:p>
            <a:r>
              <a:rPr lang="en-IN" dirty="0"/>
              <a:t>        &lt;p&gt;Welcome to templating using EJS&lt;/p&gt;</a:t>
            </a:r>
          </a:p>
          <a:p>
            <a:r>
              <a:rPr lang="en-IN" dirty="0"/>
              <a:t>    &lt;/div&gt;</a:t>
            </a:r>
          </a:p>
          <a:p>
            <a:r>
              <a:rPr lang="en-IN" dirty="0"/>
              <a:t>&lt;/main&gt;</a:t>
            </a:r>
          </a:p>
          <a:p>
            <a:r>
              <a:rPr lang="en-IN" dirty="0"/>
              <a:t>&lt;footer&gt;</a:t>
            </a:r>
          </a:p>
          <a:p>
            <a:r>
              <a:rPr lang="en-IN" dirty="0"/>
              <a:t>    </a:t>
            </a:r>
            <a:r>
              <a:rPr lang="en-IN" sz="2000" b="1" dirty="0"/>
              <a:t>&lt;% include ../partials/footer %&gt;</a:t>
            </a:r>
          </a:p>
          <a:p>
            <a:r>
              <a:rPr lang="en-IN" dirty="0"/>
              <a:t>&lt;/footer&gt;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001785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846AB-27AC-46C2-A472-7A35CB9E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IN" sz="4000" b="1" dirty="0"/>
              <a:t>File Structure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62E57B2-8CA1-4A36-BBDA-EAFFBD301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r>
              <a:rPr lang="en-IN" sz="2400" dirty="0"/>
              <a:t>- views</a:t>
            </a:r>
          </a:p>
          <a:p>
            <a:r>
              <a:rPr lang="en-IN" sz="2400" dirty="0"/>
              <a:t>----- partials</a:t>
            </a:r>
          </a:p>
          <a:p>
            <a:r>
              <a:rPr lang="en-IN" sz="2400" dirty="0"/>
              <a:t>---------- </a:t>
            </a:r>
            <a:r>
              <a:rPr lang="en-IN" sz="2400" dirty="0" err="1"/>
              <a:t>footer.ejs</a:t>
            </a:r>
            <a:endParaRPr lang="en-IN" sz="2400" dirty="0"/>
          </a:p>
          <a:p>
            <a:r>
              <a:rPr lang="en-IN" sz="2400" dirty="0"/>
              <a:t>---------- </a:t>
            </a:r>
            <a:r>
              <a:rPr lang="en-IN" sz="2400" dirty="0" err="1"/>
              <a:t>head.ejs</a:t>
            </a:r>
            <a:endParaRPr lang="en-IN" sz="2400" dirty="0"/>
          </a:p>
          <a:p>
            <a:r>
              <a:rPr lang="en-IN" sz="2400" dirty="0"/>
              <a:t>---------- </a:t>
            </a:r>
            <a:r>
              <a:rPr lang="en-IN" sz="2400" dirty="0" err="1"/>
              <a:t>header.ejs</a:t>
            </a:r>
            <a:endParaRPr lang="en-IN" sz="2400" dirty="0"/>
          </a:p>
          <a:p>
            <a:r>
              <a:rPr lang="en-IN" sz="2400" dirty="0"/>
              <a:t>----- pages</a:t>
            </a:r>
          </a:p>
          <a:p>
            <a:r>
              <a:rPr lang="en-IN" sz="2400" dirty="0"/>
              <a:t>---------- </a:t>
            </a:r>
            <a:r>
              <a:rPr lang="en-IN" sz="2400" dirty="0" err="1"/>
              <a:t>index.ejs</a:t>
            </a:r>
            <a:endParaRPr lang="en-IN" sz="2400" dirty="0"/>
          </a:p>
          <a:p>
            <a:r>
              <a:rPr lang="en-IN" sz="2400" dirty="0"/>
              <a:t>---------- </a:t>
            </a:r>
            <a:r>
              <a:rPr lang="en-IN" sz="2400" dirty="0" err="1"/>
              <a:t>about.ejs</a:t>
            </a:r>
            <a:endParaRPr lang="en-IN" sz="2400" dirty="0"/>
          </a:p>
          <a:p>
            <a:r>
              <a:rPr lang="en-IN" sz="2400" dirty="0"/>
              <a:t>- </a:t>
            </a:r>
            <a:r>
              <a:rPr lang="en-IN" sz="2400" dirty="0" err="1"/>
              <a:t>package.json</a:t>
            </a:r>
            <a:endParaRPr lang="en-IN" sz="2400" dirty="0"/>
          </a:p>
          <a:p>
            <a:r>
              <a:rPr lang="en-IN" sz="2400" dirty="0"/>
              <a:t>- server.js</a:t>
            </a:r>
          </a:p>
        </p:txBody>
      </p:sp>
    </p:spTree>
    <p:extLst>
      <p:ext uri="{BB962C8B-B14F-4D97-AF65-F5344CB8AC3E}">
        <p14:creationId xmlns:p14="http://schemas.microsoft.com/office/powerpoint/2010/main" val="2241992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84B9C-445B-467A-899C-DE06E4B3FD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1520" y="5564875"/>
            <a:ext cx="9985898" cy="1062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b="1" dirty="0">
                <a:solidFill>
                  <a:srgbClr val="FFFFFF"/>
                </a:solidFill>
              </a:rPr>
              <a:t>Passing Data to Views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F09C7-30DF-4625-B4B9-37E30F4339E8}"/>
              </a:ext>
            </a:extLst>
          </p:cNvPr>
          <p:cNvSpPr/>
          <p:nvPr/>
        </p:nvSpPr>
        <p:spPr>
          <a:xfrm>
            <a:off x="697122" y="306375"/>
            <a:ext cx="107946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// server.js</a:t>
            </a:r>
          </a:p>
          <a:p>
            <a:r>
              <a:rPr lang="en-IN" sz="2400" dirty="0" err="1"/>
              <a:t>app.get</a:t>
            </a:r>
            <a:r>
              <a:rPr lang="en-IN" sz="2400" dirty="0"/>
              <a:t>('/', function(</a:t>
            </a:r>
            <a:r>
              <a:rPr lang="en-IN" sz="2400" dirty="0" err="1"/>
              <a:t>req</a:t>
            </a:r>
            <a:r>
              <a:rPr lang="en-IN" sz="2400" dirty="0"/>
              <a:t>, res) {</a:t>
            </a:r>
          </a:p>
          <a:p>
            <a:endParaRPr lang="en-IN" sz="2400" dirty="0"/>
          </a:p>
          <a:p>
            <a:r>
              <a:rPr lang="en-IN" sz="2400" dirty="0"/>
              <a:t>    var </a:t>
            </a:r>
            <a:r>
              <a:rPr lang="en-IN" sz="2400" dirty="0" err="1"/>
              <a:t>empInfo</a:t>
            </a:r>
            <a:r>
              <a:rPr lang="en-IN" sz="2400" dirty="0"/>
              <a:t> = [</a:t>
            </a:r>
          </a:p>
          <a:p>
            <a:r>
              <a:rPr lang="en-IN" sz="2400" dirty="0"/>
              <a:t>         { </a:t>
            </a:r>
            <a:r>
              <a:rPr lang="en-IN" sz="2400" dirty="0" err="1"/>
              <a:t>empId</a:t>
            </a:r>
            <a:r>
              <a:rPr lang="en-IN" sz="2400" dirty="0"/>
              <a:t>: 101,name:”Sara” },</a:t>
            </a:r>
          </a:p>
          <a:p>
            <a:r>
              <a:rPr lang="en-IN" sz="2400" dirty="0"/>
              <a:t>	{ </a:t>
            </a:r>
            <a:r>
              <a:rPr lang="en-IN" sz="2400" dirty="0" err="1"/>
              <a:t>empId</a:t>
            </a:r>
            <a:r>
              <a:rPr lang="en-IN" sz="2400" dirty="0"/>
              <a:t>: 102,name:”Tara” },</a:t>
            </a:r>
          </a:p>
          <a:p>
            <a:r>
              <a:rPr lang="en-IN" sz="2400" dirty="0"/>
              <a:t>	{ </a:t>
            </a:r>
            <a:r>
              <a:rPr lang="en-IN" sz="2400" dirty="0" err="1"/>
              <a:t>empId</a:t>
            </a:r>
            <a:r>
              <a:rPr lang="en-IN" sz="2400" dirty="0"/>
              <a:t>: 103,name:”Geeta” }   ];</a:t>
            </a:r>
          </a:p>
          <a:p>
            <a:r>
              <a:rPr lang="en-IN" sz="2400" dirty="0"/>
              <a:t>    var </a:t>
            </a:r>
            <a:r>
              <a:rPr lang="en-IN" sz="2400" dirty="0" err="1"/>
              <a:t>companyName</a:t>
            </a:r>
            <a:r>
              <a:rPr lang="en-IN" sz="2400" dirty="0"/>
              <a:t> = “AAAA";</a:t>
            </a:r>
          </a:p>
          <a:p>
            <a:r>
              <a:rPr lang="en-IN" sz="2400" dirty="0"/>
              <a:t>   </a:t>
            </a:r>
            <a:r>
              <a:rPr lang="en-IN" sz="3600" b="1" dirty="0"/>
              <a:t> </a:t>
            </a:r>
            <a:r>
              <a:rPr lang="en-IN" sz="3600" b="1" dirty="0" err="1"/>
              <a:t>res.render</a:t>
            </a:r>
            <a:r>
              <a:rPr lang="en-IN" sz="3600" b="1" dirty="0"/>
              <a:t>('pages/index', {        </a:t>
            </a:r>
            <a:r>
              <a:rPr lang="en-IN" sz="3600" b="1" dirty="0" err="1"/>
              <a:t>comapnyName:companyName,empInfo:empInfo</a:t>
            </a:r>
            <a:r>
              <a:rPr lang="en-IN" sz="3600" b="1" dirty="0"/>
              <a:t>   });</a:t>
            </a:r>
            <a:endParaRPr lang="en-IN" sz="2400" b="1" dirty="0"/>
          </a:p>
          <a:p>
            <a:r>
              <a:rPr lang="en-IN" sz="2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99222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84B9C-445B-467A-899C-DE06E4B3FD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1520" y="5564875"/>
            <a:ext cx="9985898" cy="1062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6000" b="1" dirty="0"/>
              <a:t>Single Variable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F09C7-30DF-4625-B4B9-37E30F4339E8}"/>
              </a:ext>
            </a:extLst>
          </p:cNvPr>
          <p:cNvSpPr/>
          <p:nvPr/>
        </p:nvSpPr>
        <p:spPr>
          <a:xfrm>
            <a:off x="697122" y="306375"/>
            <a:ext cx="107946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white"/>
                </a:solidFill>
              </a:rPr>
              <a:t>To echo a single variable, just use &lt;%= </a:t>
            </a:r>
            <a:r>
              <a:rPr lang="en-US" sz="2400" dirty="0" err="1">
                <a:solidFill>
                  <a:prstClr val="white"/>
                </a:solidFill>
              </a:rPr>
              <a:t>companyName</a:t>
            </a:r>
            <a:r>
              <a:rPr lang="en-US" sz="2400" dirty="0">
                <a:solidFill>
                  <a:prstClr val="white"/>
                </a:solidFill>
              </a:rPr>
              <a:t> %&gt;. </a:t>
            </a:r>
          </a:p>
          <a:p>
            <a:pPr lvl="0"/>
            <a:r>
              <a:rPr lang="en-US" sz="2400" dirty="0">
                <a:solidFill>
                  <a:prstClr val="white"/>
                </a:solidFill>
              </a:rPr>
              <a:t>Add this to our </a:t>
            </a:r>
            <a:r>
              <a:rPr lang="en-US" sz="2400" dirty="0" err="1">
                <a:solidFill>
                  <a:prstClr val="white"/>
                </a:solidFill>
              </a:rPr>
              <a:t>index.ejs</a:t>
            </a:r>
            <a:r>
              <a:rPr lang="en-US" sz="2400" dirty="0">
                <a:solidFill>
                  <a:prstClr val="white"/>
                </a:solidFill>
              </a:rPr>
              <a:t> file:</a:t>
            </a:r>
          </a:p>
          <a:p>
            <a:pPr lvl="0"/>
            <a:r>
              <a:rPr lang="en-US" sz="2400" dirty="0">
                <a:solidFill>
                  <a:prstClr val="white"/>
                </a:solidFill>
              </a:rPr>
              <a:t>&lt;!-- views/pages/</a:t>
            </a:r>
            <a:r>
              <a:rPr lang="en-US" sz="2400" dirty="0" err="1">
                <a:solidFill>
                  <a:prstClr val="white"/>
                </a:solidFill>
              </a:rPr>
              <a:t>index.ejs</a:t>
            </a:r>
            <a:r>
              <a:rPr lang="en-US" sz="2400" dirty="0">
                <a:solidFill>
                  <a:prstClr val="white"/>
                </a:solidFill>
              </a:rPr>
              <a:t> --&gt;</a:t>
            </a:r>
          </a:p>
          <a:p>
            <a:pPr lvl="0"/>
            <a:r>
              <a:rPr lang="en-US" sz="2400" dirty="0">
                <a:solidFill>
                  <a:prstClr val="white"/>
                </a:solidFill>
              </a:rPr>
              <a:t>...</a:t>
            </a:r>
          </a:p>
          <a:p>
            <a:pPr lvl="0"/>
            <a:r>
              <a:rPr lang="en-US" sz="2400" dirty="0">
                <a:solidFill>
                  <a:prstClr val="white"/>
                </a:solidFill>
              </a:rPr>
              <a:t>&lt;h2&gt;Variable&lt;/h2&gt;</a:t>
            </a:r>
          </a:p>
          <a:p>
            <a:pPr lvl="0"/>
            <a:r>
              <a:rPr lang="en-US" sz="2400" dirty="0">
                <a:solidFill>
                  <a:prstClr val="white"/>
                </a:solidFill>
              </a:rPr>
              <a:t>&lt;p&gt;&lt;%= </a:t>
            </a:r>
            <a:r>
              <a:rPr lang="en-US" sz="2400" dirty="0" err="1">
                <a:solidFill>
                  <a:prstClr val="white"/>
                </a:solidFill>
              </a:rPr>
              <a:t>companyName</a:t>
            </a:r>
            <a:r>
              <a:rPr lang="en-US" sz="2400" dirty="0">
                <a:solidFill>
                  <a:prstClr val="white"/>
                </a:solidFill>
              </a:rPr>
              <a:t> %&gt;&lt;/p&gt;</a:t>
            </a:r>
          </a:p>
          <a:p>
            <a:pPr lvl="0"/>
            <a:r>
              <a:rPr lang="en-US" sz="2400" dirty="0">
                <a:solidFill>
                  <a:prstClr val="white"/>
                </a:solidFill>
              </a:rPr>
              <a:t>...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440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84B9C-445B-467A-899C-DE06E4B3FD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1520" y="5564875"/>
            <a:ext cx="9985898" cy="1062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7200" b="1" dirty="0"/>
              <a:t>Looping Over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F09C7-30DF-4625-B4B9-37E30F4339E8}"/>
              </a:ext>
            </a:extLst>
          </p:cNvPr>
          <p:cNvSpPr/>
          <p:nvPr/>
        </p:nvSpPr>
        <p:spPr>
          <a:xfrm>
            <a:off x="697122" y="306375"/>
            <a:ext cx="107946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>
                <a:solidFill>
                  <a:prstClr val="white"/>
                </a:solidFill>
              </a:rPr>
              <a:t>To loop over data, can use .</a:t>
            </a:r>
            <a:r>
              <a:rPr lang="en-IN" sz="2400" dirty="0" err="1">
                <a:solidFill>
                  <a:prstClr val="white"/>
                </a:solidFill>
              </a:rPr>
              <a:t>forEach</a:t>
            </a:r>
            <a:r>
              <a:rPr lang="en-IN" sz="2400" dirty="0">
                <a:solidFill>
                  <a:prstClr val="white"/>
                </a:solidFill>
              </a:rPr>
              <a:t>. </a:t>
            </a:r>
          </a:p>
          <a:p>
            <a:pPr lvl="0"/>
            <a:r>
              <a:rPr lang="en-IN" sz="2400" dirty="0">
                <a:solidFill>
                  <a:prstClr val="white"/>
                </a:solidFill>
              </a:rPr>
              <a:t>Add this to the view file:</a:t>
            </a:r>
          </a:p>
          <a:p>
            <a:pPr lvl="0"/>
            <a:r>
              <a:rPr lang="en-IN" sz="2400" dirty="0">
                <a:solidFill>
                  <a:prstClr val="white"/>
                </a:solidFill>
              </a:rPr>
              <a:t>&lt;!-- views/pages/</a:t>
            </a:r>
            <a:r>
              <a:rPr lang="en-IN" sz="2400" dirty="0" err="1">
                <a:solidFill>
                  <a:prstClr val="white"/>
                </a:solidFill>
              </a:rPr>
              <a:t>index.ejs</a:t>
            </a:r>
            <a:r>
              <a:rPr lang="en-IN" sz="2400" dirty="0">
                <a:solidFill>
                  <a:prstClr val="white"/>
                </a:solidFill>
              </a:rPr>
              <a:t> --&gt;</a:t>
            </a:r>
          </a:p>
          <a:p>
            <a:pPr lvl="0"/>
            <a:r>
              <a:rPr lang="en-IN" sz="2400" dirty="0">
                <a:solidFill>
                  <a:prstClr val="white"/>
                </a:solidFill>
              </a:rPr>
              <a:t>...</a:t>
            </a:r>
          </a:p>
          <a:p>
            <a:pPr lvl="0"/>
            <a:r>
              <a:rPr lang="en-IN" sz="2400" dirty="0">
                <a:solidFill>
                  <a:prstClr val="white"/>
                </a:solidFill>
              </a:rPr>
              <a:t>&lt;h2&gt;Loop&lt;/h2&gt;</a:t>
            </a:r>
          </a:p>
          <a:p>
            <a:pPr lvl="0"/>
            <a:endParaRPr lang="en-IN" sz="2400" dirty="0">
              <a:solidFill>
                <a:prstClr val="white"/>
              </a:solidFill>
            </a:endParaRPr>
          </a:p>
          <a:p>
            <a:pPr lvl="0"/>
            <a:r>
              <a:rPr lang="en-IN" sz="2400" dirty="0">
                <a:solidFill>
                  <a:prstClr val="white"/>
                </a:solidFill>
              </a:rPr>
              <a:t>&lt;ul&gt;</a:t>
            </a:r>
          </a:p>
          <a:p>
            <a:pPr lvl="0"/>
            <a:r>
              <a:rPr lang="en-IN" sz="2400" dirty="0">
                <a:solidFill>
                  <a:prstClr val="white"/>
                </a:solidFill>
              </a:rPr>
              <a:t>    &lt;% </a:t>
            </a:r>
            <a:r>
              <a:rPr lang="en-IN" sz="2400" dirty="0" err="1">
                <a:solidFill>
                  <a:prstClr val="white"/>
                </a:solidFill>
              </a:rPr>
              <a:t>empInfo.forEach</a:t>
            </a:r>
            <a:r>
              <a:rPr lang="en-IN" sz="2400" dirty="0">
                <a:solidFill>
                  <a:prstClr val="white"/>
                </a:solidFill>
              </a:rPr>
              <a:t>(function(emp) { %&gt;</a:t>
            </a:r>
          </a:p>
          <a:p>
            <a:pPr lvl="0"/>
            <a:r>
              <a:rPr lang="en-IN" sz="2400" dirty="0">
                <a:solidFill>
                  <a:prstClr val="white"/>
                </a:solidFill>
              </a:rPr>
              <a:t>        &lt;li&gt;&lt;%= </a:t>
            </a:r>
            <a:r>
              <a:rPr lang="en-IN" sz="2400" dirty="0" err="1">
                <a:solidFill>
                  <a:prstClr val="white"/>
                </a:solidFill>
              </a:rPr>
              <a:t>emp.empId</a:t>
            </a:r>
            <a:r>
              <a:rPr lang="en-IN" sz="2400" dirty="0">
                <a:solidFill>
                  <a:prstClr val="white"/>
                </a:solidFill>
              </a:rPr>
              <a:t> %&gt; - &lt;%= emp.name %&gt;&lt;/li&gt;</a:t>
            </a:r>
          </a:p>
          <a:p>
            <a:pPr lvl="0"/>
            <a:r>
              <a:rPr lang="en-IN" sz="2400" dirty="0">
                <a:solidFill>
                  <a:prstClr val="white"/>
                </a:solidFill>
              </a:rPr>
              <a:t>    &lt;% }); %&gt;</a:t>
            </a:r>
          </a:p>
          <a:p>
            <a:pPr lvl="0"/>
            <a:r>
              <a:rPr lang="en-IN" sz="2400" dirty="0">
                <a:solidFill>
                  <a:prstClr val="white"/>
                </a:solidFill>
              </a:rPr>
              <a:t>&lt;/ul&gt;</a:t>
            </a:r>
          </a:p>
          <a:p>
            <a:pPr lvl="0"/>
            <a:r>
              <a:rPr lang="en-IN" sz="2400" dirty="0">
                <a:solidFill>
                  <a:prstClr val="white"/>
                </a:solidFill>
              </a:rPr>
              <a:t>...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018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622BF-4EAB-4315-9E40-ACB98AA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const express = require('express');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const app = express();</a:t>
            </a:r>
            <a:endParaRPr lang="en-IN" sz="3400">
              <a:solidFill>
                <a:srgbClr val="FFFF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AB64D21-4333-4E54-9155-400A78F22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Getting the main Express module from the package installed.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Express Module is a function, which we then run on the second line to create our app variable.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create multiple apps this way, each with their own requests and responses.</a:t>
            </a:r>
            <a:endParaRPr lang="en-IN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183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03174-503A-4669-9BE4-377E6C00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app.get('/', (req, res) =&gt; {</a:t>
            </a:r>
            <a:r>
              <a:rPr lang="en-IN" sz="3400">
                <a:solidFill>
                  <a:srgbClr val="FFFFFF"/>
                </a:solidFill>
              </a:rPr>
              <a:t>res.send(‘Created the first server!’); });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3647-008F-4178-A93D-A498D5CD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211016"/>
            <a:ext cx="11465169" cy="4522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Tells Express server how to handle a GET request to server.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Express includes similar functions for POST, PUT, etc. using </a:t>
            </a:r>
            <a:r>
              <a:rPr lang="en-US" dirty="0" err="1"/>
              <a:t>app.post</a:t>
            </a:r>
            <a:r>
              <a:rPr lang="en-US" dirty="0"/>
              <a:t>(...), </a:t>
            </a:r>
            <a:r>
              <a:rPr lang="en-US" dirty="0" err="1"/>
              <a:t>app.put</a:t>
            </a:r>
            <a:r>
              <a:rPr lang="en-US" dirty="0"/>
              <a:t>(...),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functions take two main parameters.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first is the URL for this function to act upon.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 this case, we are targeting '/', which is the root of website: in this case, localhost:3000.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second parameter is a function with two arguments: req, and res.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req represents the request that was sent to the server;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use this object to read data about what the client is requesting to do.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 represents the response that we will send back to the client.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Calling a function on res to send back a response: </a:t>
            </a:r>
            <a:r>
              <a:rPr lang="en-IN" dirty="0"/>
              <a:t>Created the first server!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548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D1348-B2C9-4B56-B921-39C2160F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100" dirty="0" err="1">
                <a:solidFill>
                  <a:srgbClr val="FFFFFF"/>
                </a:solidFill>
              </a:rPr>
              <a:t>app.listen</a:t>
            </a:r>
            <a:r>
              <a:rPr lang="en-US" sz="3100" dirty="0">
                <a:solidFill>
                  <a:srgbClr val="FFFFFF"/>
                </a:solidFill>
              </a:rPr>
              <a:t>(3000, () =&gt; console.log(' app listening on port 3000!'));</a:t>
            </a:r>
            <a:endParaRPr lang="en-IN" sz="31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053D06-AAB3-4B30-88A3-12755FF06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64223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6796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5372</Words>
  <Application>Microsoft Office PowerPoint</Application>
  <PresentationFormat>Widescreen</PresentationFormat>
  <Paragraphs>587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Calibri</vt:lpstr>
      <vt:lpstr>Calibri Light</vt:lpstr>
      <vt:lpstr>Wingdings</vt:lpstr>
      <vt:lpstr>Retrospect</vt:lpstr>
      <vt:lpstr>Express</vt:lpstr>
      <vt:lpstr>Why Express? </vt:lpstr>
      <vt:lpstr>Installation </vt:lpstr>
      <vt:lpstr>Installing Express as a local dependency</vt:lpstr>
      <vt:lpstr>Hello World with Express</vt:lpstr>
      <vt:lpstr>Creating a server using Express</vt:lpstr>
      <vt:lpstr>const express = require('express'); const app = express();</vt:lpstr>
      <vt:lpstr>app.get('/', (req, res) =&gt; {res.send(‘Created the first server!’); });</vt:lpstr>
      <vt:lpstr>app.listen(3000, () =&gt; console.log(' app listening on port 3000!'));</vt:lpstr>
      <vt:lpstr>Express Project Structure</vt:lpstr>
      <vt:lpstr>Typical Express App Structure</vt:lpstr>
      <vt:lpstr>Configuring Express</vt:lpstr>
      <vt:lpstr>Middleware functions</vt:lpstr>
      <vt:lpstr>Middleware</vt:lpstr>
      <vt:lpstr>Middleware manager</vt:lpstr>
      <vt:lpstr>Middleware Order</vt:lpstr>
      <vt:lpstr>Two Types of Express Middleware</vt:lpstr>
      <vt:lpstr>Creating Middleware</vt:lpstr>
      <vt:lpstr>Creating Middleware</vt:lpstr>
      <vt:lpstr>app.use((req, res, next) =&gt; { console.log('Time: ', Date.now()); next(); });</vt:lpstr>
      <vt:lpstr>app.use('/nest', (req, res, next) =&gt; {     console.log('Request type: ', req.method);     next(); });</vt:lpstr>
      <vt:lpstr>Passing References</vt:lpstr>
      <vt:lpstr>Passing references</vt:lpstr>
      <vt:lpstr>Request Body</vt:lpstr>
      <vt:lpstr>Content type of request</vt:lpstr>
      <vt:lpstr>Implementing REST API Routing</vt:lpstr>
      <vt:lpstr>Implementing REST API Routing</vt:lpstr>
      <vt:lpstr>Handling Various HTTP requests</vt:lpstr>
      <vt:lpstr>PowerPoint Presentation</vt:lpstr>
      <vt:lpstr>Express Request</vt:lpstr>
      <vt:lpstr>Request Header Shortcuts</vt:lpstr>
      <vt:lpstr>HTTP Responses</vt:lpstr>
      <vt:lpstr>Express Response Method</vt:lpstr>
      <vt:lpstr>HTTP Status Codes</vt:lpstr>
      <vt:lpstr>HTTP Status Codes</vt:lpstr>
      <vt:lpstr>Sending a Response </vt:lpstr>
      <vt:lpstr>Sending a Response</vt:lpstr>
      <vt:lpstr>Sending a Response</vt:lpstr>
      <vt:lpstr>Sending an Empty Response</vt:lpstr>
      <vt:lpstr>Accessing URL Parameters</vt:lpstr>
      <vt:lpstr>Multiple URL Parameters</vt:lpstr>
      <vt:lpstr>Accessing Query String Data</vt:lpstr>
      <vt:lpstr>Accessing Query String Data</vt:lpstr>
      <vt:lpstr>Input Validation</vt:lpstr>
      <vt:lpstr>serve-index</vt:lpstr>
      <vt:lpstr>Using the middleware</vt:lpstr>
      <vt:lpstr>Installing Scaffolding</vt:lpstr>
      <vt:lpstr>express-generator</vt:lpstr>
      <vt:lpstr>Dependencies</vt:lpstr>
      <vt:lpstr>Environment setup</vt:lpstr>
      <vt:lpstr>Template engine</vt:lpstr>
      <vt:lpstr>tell express from where to deliver the front end file</vt:lpstr>
      <vt:lpstr>Body-parser</vt:lpstr>
      <vt:lpstr>Cookie parser</vt:lpstr>
      <vt:lpstr>Express Session</vt:lpstr>
      <vt:lpstr>Static files and data</vt:lpstr>
      <vt:lpstr>Template engine</vt:lpstr>
      <vt:lpstr>Features of ejs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Structure</vt:lpstr>
      <vt:lpstr>Passing Data to Views</vt:lpstr>
      <vt:lpstr>Single Variable</vt:lpstr>
      <vt:lpstr>Looping Over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2019-01-24T02:29:43Z</dcterms:created>
  <dcterms:modified xsi:type="dcterms:W3CDTF">2020-05-18T00:18:54Z</dcterms:modified>
</cp:coreProperties>
</file>