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78" r:id="rId9"/>
    <p:sldId id="271" r:id="rId10"/>
    <p:sldId id="261" r:id="rId11"/>
    <p:sldId id="262" r:id="rId12"/>
    <p:sldId id="263" r:id="rId13"/>
    <p:sldId id="264" r:id="rId14"/>
    <p:sldId id="272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REPL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Anju</a:t>
            </a:r>
            <a:r>
              <a:rPr lang="en-US" dirty="0"/>
              <a:t> Munoth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9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calculation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2590" y="1822495"/>
            <a:ext cx="7305821" cy="203132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 1+2 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1+2-3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&gt; 1+(3-2)*4/2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9984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REPL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3352" y="2668733"/>
            <a:ext cx="7104184" cy="378565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variables x and y have declared with initial values 10 and 20. In both cases, REPL prints "undefined" because the variable declaration statements do not return any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next statement </a:t>
            </a:r>
            <a:r>
              <a:rPr lang="en-US" sz="2400" dirty="0" err="1"/>
              <a:t>x+y</a:t>
            </a:r>
            <a:r>
              <a:rPr lang="en-US" sz="2400" dirty="0"/>
              <a:t> returns the value 30.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execution of console.log(</a:t>
            </a:r>
            <a:r>
              <a:rPr lang="en-US" sz="2400" dirty="0" err="1"/>
              <a:t>x+y</a:t>
            </a:r>
            <a:r>
              <a:rPr lang="en-US" sz="2400" dirty="0"/>
              <a:t>) function, REPL prints the value of </a:t>
            </a:r>
            <a:r>
              <a:rPr lang="en-US" sz="2400" dirty="0" err="1"/>
              <a:t>x+y</a:t>
            </a:r>
            <a:r>
              <a:rPr lang="en-US" sz="2400" dirty="0"/>
              <a:t> and displays "undefined" again because console.log() function returns no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492" y="1927500"/>
            <a:ext cx="3183988" cy="286232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var</a:t>
            </a:r>
            <a:r>
              <a:rPr lang="es-ES" dirty="0"/>
              <a:t> x = 10;</a:t>
            </a:r>
          </a:p>
          <a:p>
            <a:r>
              <a:rPr lang="es-ES" dirty="0" err="1"/>
              <a:t>undefined</a:t>
            </a:r>
            <a:endParaRPr lang="es-ES" dirty="0"/>
          </a:p>
          <a:p>
            <a:r>
              <a:rPr lang="es-ES" dirty="0"/>
              <a:t>&gt; </a:t>
            </a:r>
            <a:r>
              <a:rPr lang="es-ES" dirty="0" err="1"/>
              <a:t>var</a:t>
            </a:r>
            <a:r>
              <a:rPr lang="es-ES" dirty="0"/>
              <a:t> y = 20;</a:t>
            </a:r>
          </a:p>
          <a:p>
            <a:r>
              <a:rPr lang="es-ES" dirty="0" err="1"/>
              <a:t>undefined</a:t>
            </a:r>
            <a:endParaRPr lang="es-ES" dirty="0"/>
          </a:p>
          <a:p>
            <a:r>
              <a:rPr lang="es-ES" dirty="0"/>
              <a:t>&gt; </a:t>
            </a:r>
            <a:r>
              <a:rPr lang="es-ES" dirty="0" err="1"/>
              <a:t>x+y</a:t>
            </a:r>
            <a:endParaRPr lang="es-ES" dirty="0"/>
          </a:p>
          <a:p>
            <a:r>
              <a:rPr lang="es-ES" dirty="0"/>
              <a:t>30</a:t>
            </a:r>
          </a:p>
          <a:p>
            <a:r>
              <a:rPr lang="es-ES" dirty="0"/>
              <a:t>&gt;console.log(</a:t>
            </a:r>
            <a:r>
              <a:rPr lang="es-ES" dirty="0" err="1"/>
              <a:t>x+y</a:t>
            </a:r>
            <a:r>
              <a:rPr lang="es-ES" dirty="0"/>
              <a:t>);</a:t>
            </a:r>
          </a:p>
          <a:p>
            <a:r>
              <a:rPr lang="es-ES" dirty="0"/>
              <a:t>30</a:t>
            </a:r>
          </a:p>
          <a:p>
            <a:r>
              <a:rPr lang="es-ES" dirty="0" err="1"/>
              <a:t>undefined</a:t>
            </a:r>
            <a:endParaRPr lang="es-ES" dirty="0"/>
          </a:p>
          <a:p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235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List of current commands:</a:t>
            </a:r>
            <a:br>
              <a:rPr lang="en-US" dirty="0"/>
            </a:br>
            <a:r>
              <a:rPr lang="en-US" dirty="0"/>
              <a:t>Press tab key to see the list of current commands.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95" y="2597467"/>
            <a:ext cx="111918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 the following list character d is pressed followed by the tab and the REPL displays the list of keywords, functions, and variables starting with that particular character.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7" y="2809874"/>
            <a:ext cx="11643995" cy="28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Example:</a:t>
            </a:r>
            <a:r>
              <a:rPr lang="en-US" sz="3200" dirty="0"/>
              <a:t> Performing operations using libraries of NODE. </a:t>
            </a:r>
            <a:r>
              <a:rPr lang="en-US" sz="3200" b="1" dirty="0"/>
              <a:t>MATH</a:t>
            </a:r>
            <a:r>
              <a:rPr lang="en-US" sz="3200" dirty="0"/>
              <a:t> library is being used in below example.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747" b="6002"/>
          <a:stretch/>
        </p:blipFill>
        <p:spPr>
          <a:xfrm>
            <a:off x="1055077" y="2391508"/>
            <a:ext cx="10058399" cy="40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6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Multiline expression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492" y="1675285"/>
            <a:ext cx="10794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 can handle multiline expression smoothly. Start to enter a command, function or another unclosed tag into the REPL, and the REPL automatically extends to multiple lines. See the following example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9" y="2629120"/>
            <a:ext cx="8426548" cy="3428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5470" y="6211669"/>
            <a:ext cx="9036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</a:rPr>
              <a:t>Note : The ... is used by the REPL to indicate a multiline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special variable _ (underscore)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016" y="2237992"/>
            <a:ext cx="11493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special variable _ (underscore) contains the result of the last expression. In the following example, _ variable first display the length of the declared array i.e. 6 and again display 8 after adding 2 to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03" y="3076414"/>
            <a:ext cx="4867421" cy="34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6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.help: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491" y="1684998"/>
            <a:ext cx="11188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.help command is used to display all the available REPL commands.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70" y="2535041"/>
            <a:ext cx="11027066" cy="35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.break: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2031" y="1800665"/>
            <a:ext cx="11240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.break command is used to exit from a multi-line expression, the command is useful if you make something wrong or do not want to complete or want to start over again. In the following example, a .break command is used to terminate a </a:t>
            </a:r>
            <a:r>
              <a:rPr lang="en-US" sz="2400" dirty="0" err="1"/>
              <a:t>do..while</a:t>
            </a:r>
            <a:r>
              <a:rPr lang="en-US" sz="2400" dirty="0"/>
              <a:t> loop before completing.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4" y="4026295"/>
            <a:ext cx="7751559" cy="23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.save: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6153" y="1604947"/>
            <a:ext cx="10597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.save command is used to save the current REPL session to a file. In the following example, the current session is saved to the file test.js.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0" y="2543174"/>
            <a:ext cx="7441809" cy="39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REPL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853248"/>
            <a:ext cx="11648661" cy="471983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/>
              <a:t>Read </a:t>
            </a:r>
            <a:r>
              <a:rPr lang="en-US" b="1" dirty="0" err="1"/>
              <a:t>Eval</a:t>
            </a:r>
            <a:r>
              <a:rPr lang="en-US" b="1" dirty="0"/>
              <a:t> Print </a:t>
            </a:r>
            <a:r>
              <a:rPr lang="en-US" dirty="0"/>
              <a:t>and</a:t>
            </a:r>
            <a:r>
              <a:rPr lang="en-US" b="1" dirty="0"/>
              <a:t> Loop</a:t>
            </a:r>
            <a:r>
              <a:rPr lang="en-US" dirty="0"/>
              <a:t>.</a:t>
            </a:r>
          </a:p>
          <a:p>
            <a:r>
              <a:rPr lang="en-US" dirty="0"/>
              <a:t>Specifies a computer environment like a window console or a Unix/Linux shell to enter the commands and the system responds with an output in an interactive mode.</a:t>
            </a:r>
          </a:p>
          <a:p>
            <a:r>
              <a:rPr lang="en-US" dirty="0"/>
              <a:t>Node.js or node comes bundled with REPL environment. </a:t>
            </a:r>
          </a:p>
          <a:p>
            <a:r>
              <a:rPr lang="en-US" dirty="0"/>
              <a:t>Each part of the REPL environment has a specific work.</a:t>
            </a:r>
          </a:p>
          <a:p>
            <a:r>
              <a:rPr lang="en-US" b="1" dirty="0"/>
              <a:t>Read</a:t>
            </a:r>
            <a:r>
              <a:rPr lang="en-US" dirty="0"/>
              <a:t>: Reads user's input; parse the input into JavaScript data-structure and stores in memory.</a:t>
            </a:r>
          </a:p>
          <a:p>
            <a:r>
              <a:rPr lang="en-US" b="1" dirty="0" err="1"/>
              <a:t>Eval</a:t>
            </a:r>
            <a:r>
              <a:rPr lang="en-US" dirty="0"/>
              <a:t>: Takes and evaluates the data structure.</a:t>
            </a:r>
          </a:p>
          <a:p>
            <a:r>
              <a:rPr lang="en-US" b="1" dirty="0"/>
              <a:t>Print</a:t>
            </a:r>
            <a:r>
              <a:rPr lang="en-US" dirty="0"/>
              <a:t>: Prints the result.</a:t>
            </a:r>
          </a:p>
          <a:p>
            <a:r>
              <a:rPr lang="en-US" b="1" dirty="0"/>
              <a:t>Loop</a:t>
            </a:r>
            <a:r>
              <a:rPr lang="en-US" dirty="0"/>
              <a:t>: Loops the above command until user press ctrl-c twice.</a:t>
            </a:r>
          </a:p>
        </p:txBody>
      </p:sp>
    </p:spTree>
    <p:extLst>
      <p:ext uri="{BB962C8B-B14F-4D97-AF65-F5344CB8AC3E}">
        <p14:creationId xmlns:p14="http://schemas.microsoft.com/office/powerpoint/2010/main" val="2679980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.load: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" y="1677463"/>
            <a:ext cx="11338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.load command is used to load the contents of a file into the current REPL session. In the following example .load command loads previously saved file test.js.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30" y="2586037"/>
            <a:ext cx="7554350" cy="38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</a:t>
            </a:r>
            <a:r>
              <a:rPr lang="en-US" dirty="0"/>
              <a:t> Option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all we need is a quick set of statements, there’s a </a:t>
            </a:r>
            <a:r>
              <a:rPr lang="en-US" dirty="0" err="1"/>
              <a:t>eval</a:t>
            </a:r>
            <a:r>
              <a:rPr lang="en-US" dirty="0"/>
              <a:t> -e option that allows us to run inline JavaScript/Node.js. </a:t>
            </a:r>
          </a:p>
          <a:p>
            <a:r>
              <a:rPr lang="en-US" dirty="0"/>
              <a:t>For example, to print the current date, run this in your Terminal / Command Prompt: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node -e "console.log(new Date())"</a:t>
            </a:r>
          </a:p>
          <a:p>
            <a:pPr marL="0" indent="0">
              <a:buNone/>
            </a:pPr>
            <a:r>
              <a:rPr lang="en-US" dirty="0"/>
              <a:t>Another example prints Node version: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node -e "console.log(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process.versions.node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)"</a:t>
            </a:r>
          </a:p>
          <a:p>
            <a:r>
              <a:rPr lang="en-US" dirty="0"/>
              <a:t>Node </a:t>
            </a:r>
            <a:r>
              <a:rPr lang="en-US" dirty="0" err="1"/>
              <a:t>eval</a:t>
            </a:r>
            <a:r>
              <a:rPr lang="en-US" dirty="0"/>
              <a:t> (-e flag) is useful in </a:t>
            </a:r>
            <a:r>
              <a:rPr lang="en-US" dirty="0" err="1"/>
              <a:t>npm</a:t>
            </a:r>
            <a:r>
              <a:rPr lang="en-US" dirty="0"/>
              <a:t> and bash scripts because it allows you to execute Node in a very compact manner in the bash, </a:t>
            </a:r>
            <a:r>
              <a:rPr lang="en-US" dirty="0" err="1"/>
              <a:t>zsh</a:t>
            </a:r>
            <a:r>
              <a:rPr lang="en-US" dirty="0"/>
              <a:t> or any other shell environment without having to have a Node file. </a:t>
            </a:r>
          </a:p>
          <a:p>
            <a:r>
              <a:rPr lang="en-US" dirty="0"/>
              <a:t>Can get versions, OS information or run any Node code such as working with a file system, database or HTTP.</a:t>
            </a:r>
          </a:p>
        </p:txBody>
      </p:sp>
    </p:spTree>
    <p:extLst>
      <p:ext uri="{BB962C8B-B14F-4D97-AF65-F5344CB8AC3E}">
        <p14:creationId xmlns:p14="http://schemas.microsoft.com/office/powerpoint/2010/main" val="290165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Launching Node Code from a 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run a Node.js script from a file, simply type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node filename.</a:t>
            </a:r>
          </a:p>
          <a:p>
            <a:endParaRPr lang="en-US" dirty="0"/>
          </a:p>
          <a:p>
            <a:r>
              <a:rPr lang="en-US" dirty="0"/>
              <a:t>For example, to launch code from a program.js file which is located in a current folder, simply execute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node program.js</a:t>
            </a:r>
          </a:p>
          <a:p>
            <a:r>
              <a:rPr lang="en-US" dirty="0"/>
              <a:t>The file must be in the same folder. </a:t>
            </a:r>
          </a:p>
          <a:p>
            <a:r>
              <a:rPr lang="en-US" dirty="0"/>
              <a:t>If you need to execute code from a file which is in a different folder, just provide the relative or absolute path: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node ./app/server.js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	node /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/www/app/server.js</a:t>
            </a:r>
          </a:p>
        </p:txBody>
      </p:sp>
    </p:spTree>
    <p:extLst>
      <p:ext uri="{BB962C8B-B14F-4D97-AF65-F5344CB8AC3E}">
        <p14:creationId xmlns:p14="http://schemas.microsoft.com/office/powerpoint/2010/main" val="306486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Launching Node Code from a 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64947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.</a:t>
            </a:r>
            <a:r>
              <a:rPr lang="en-US" dirty="0" err="1"/>
              <a:t>js</a:t>
            </a:r>
            <a:r>
              <a:rPr lang="en-US" dirty="0"/>
              <a:t> is optional as long as you have a file with such extension.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node server</a:t>
            </a:r>
          </a:p>
          <a:p>
            <a:r>
              <a:rPr lang="en-US" dirty="0"/>
              <a:t>If you have index.js in a folder, you can simply execute with a dot/period/full stop which in POSIX means the current folder or with a path to that folder.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node .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node /</a:t>
            </a:r>
            <a:r>
              <a:rPr lang="en-US" sz="21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/www/app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Are equivalent to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node index.js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node index</a:t>
            </a:r>
          </a:p>
          <a:p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node /</a:t>
            </a:r>
            <a:r>
              <a:rPr lang="en-US" sz="21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/www/app/index.js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node /</a:t>
            </a:r>
            <a:r>
              <a:rPr lang="en-US" sz="21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2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/www/app/index</a:t>
            </a:r>
          </a:p>
        </p:txBody>
      </p:sp>
    </p:spTree>
    <p:extLst>
      <p:ext uri="{BB962C8B-B14F-4D97-AF65-F5344CB8AC3E}">
        <p14:creationId xmlns:p14="http://schemas.microsoft.com/office/powerpoint/2010/main" val="42360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REPL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04375" cy="4195481"/>
          </a:xfrm>
        </p:spPr>
        <p:txBody>
          <a:bodyPr/>
          <a:lstStyle/>
          <a:p>
            <a:r>
              <a:rPr lang="en-US" dirty="0"/>
              <a:t>start REPL -Running "node" on the command prompt</a:t>
            </a:r>
          </a:p>
          <a:p>
            <a:r>
              <a:rPr lang="en-US" dirty="0"/>
              <a:t>Can write any mathematical expression</a:t>
            </a:r>
          </a:p>
          <a:p>
            <a:r>
              <a:rPr lang="en-US" dirty="0"/>
              <a:t>Variables are used to store values and print later. </a:t>
            </a:r>
          </a:p>
          <a:p>
            <a:r>
              <a:rPr lang="en-US" dirty="0"/>
              <a:t>If </a:t>
            </a:r>
            <a:r>
              <a:rPr lang="en-US" b="1" dirty="0" err="1"/>
              <a:t>var</a:t>
            </a:r>
            <a:r>
              <a:rPr lang="en-US" b="1" dirty="0"/>
              <a:t> </a:t>
            </a:r>
            <a:r>
              <a:rPr lang="en-US" dirty="0"/>
              <a:t>keyword is not used to declare the variable ,then value is stored in the variable and printed whereas if </a:t>
            </a:r>
            <a:r>
              <a:rPr lang="en-US" b="1" dirty="0" err="1"/>
              <a:t>var</a:t>
            </a:r>
            <a:r>
              <a:rPr lang="en-US" dirty="0"/>
              <a:t> keyword is used then value is stored but not printed. </a:t>
            </a:r>
          </a:p>
          <a:p>
            <a:r>
              <a:rPr lang="en-US" dirty="0"/>
              <a:t>Can print variables using console.log().</a:t>
            </a:r>
          </a:p>
          <a:p>
            <a:r>
              <a:rPr lang="en-US" dirty="0"/>
              <a:t>supports multiline expressions like JavaScript</a:t>
            </a:r>
          </a:p>
          <a:p>
            <a:r>
              <a:rPr lang="en-US" dirty="0"/>
              <a:t>Can also use underscore _ to get the last result</a:t>
            </a:r>
          </a:p>
        </p:txBody>
      </p:sp>
    </p:spTree>
    <p:extLst>
      <p:ext uri="{BB962C8B-B14F-4D97-AF65-F5344CB8AC3E}">
        <p14:creationId xmlns:p14="http://schemas.microsoft.com/office/powerpoint/2010/main" val="257797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</a:t>
            </a:r>
            <a:r>
              <a:rPr lang="en-US" dirty="0" err="1"/>
              <a:t>Eval</a:t>
            </a:r>
            <a:r>
              <a:rPr lang="en-US" dirty="0"/>
              <a:t>-Print Loop  is a simple, interactive computer programming environment. </a:t>
            </a:r>
          </a:p>
          <a:p>
            <a:r>
              <a:rPr lang="en-US" dirty="0"/>
              <a:t>Refer to a  interactive environment but can be applied to command line shells and similar environments for programming languages like Python, Ruby etc. </a:t>
            </a:r>
          </a:p>
          <a:p>
            <a:r>
              <a:rPr lang="en-US" dirty="0"/>
              <a:t>In a REPL environment,  user can enter one and more expressions, which are then evaluated (bypassing the compile stage), and the result displayed</a:t>
            </a:r>
          </a:p>
        </p:txBody>
      </p:sp>
    </p:spTree>
    <p:extLst>
      <p:ext uri="{BB962C8B-B14F-4D97-AF65-F5344CB8AC3E}">
        <p14:creationId xmlns:p14="http://schemas.microsoft.com/office/powerpoint/2010/main" val="423060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components to a REPL (comes from the names of the Lisp primitive functions ) :</a:t>
            </a:r>
          </a:p>
          <a:p>
            <a:r>
              <a:rPr lang="en-US" dirty="0"/>
              <a:t>A </a:t>
            </a:r>
            <a:r>
              <a:rPr lang="en-US" b="1" dirty="0"/>
              <a:t>r</a:t>
            </a:r>
            <a:r>
              <a:rPr lang="en-US" dirty="0"/>
              <a:t>ead function, which accepts an expression from the user and parses it into a data structure in memory .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 </a:t>
            </a:r>
            <a:r>
              <a:rPr lang="en-US" b="1" dirty="0" err="1"/>
              <a:t>e</a:t>
            </a:r>
            <a:r>
              <a:rPr lang="en-US" dirty="0" err="1"/>
              <a:t>val</a:t>
            </a:r>
            <a:r>
              <a:rPr lang="en-US" dirty="0"/>
              <a:t> function, which takes the data structure and evaluates.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p</a:t>
            </a:r>
            <a:r>
              <a:rPr lang="en-US" dirty="0"/>
              <a:t>rint function, which prints the result.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l</a:t>
            </a:r>
            <a:r>
              <a:rPr lang="en-US" dirty="0"/>
              <a:t>oop function, which runs the above three commands until termination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in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ships with a REPL. </a:t>
            </a:r>
          </a:p>
          <a:p>
            <a:r>
              <a:rPr lang="en-US" dirty="0"/>
              <a:t>If you start the Node.js binary without any arguments, will see the REPL command prompt, the </a:t>
            </a:r>
            <a:r>
              <a:rPr lang="en-US" b="1" dirty="0"/>
              <a:t>&gt;</a:t>
            </a:r>
            <a:r>
              <a:rPr lang="en-US" dirty="0"/>
              <a:t> character. </a:t>
            </a:r>
          </a:p>
          <a:p>
            <a:r>
              <a:rPr lang="en-US" dirty="0"/>
              <a:t>Works exactly the same as Chrome’s REPL, so from this prompt, can type any </a:t>
            </a:r>
            <a:r>
              <a:rPr lang="en-US" dirty="0" err="1"/>
              <a:t>Javascript</a:t>
            </a:r>
            <a:r>
              <a:rPr lang="en-US" dirty="0"/>
              <a:t> command you wish. </a:t>
            </a:r>
          </a:p>
          <a:p>
            <a:r>
              <a:rPr lang="en-US" dirty="0"/>
              <a:t>Extremely useful for experimenting with node.js and debugging JavaScript code.</a:t>
            </a:r>
          </a:p>
          <a:p>
            <a:r>
              <a:rPr lang="en-US" dirty="0"/>
              <a:t> Node comes with the REPL environment when it is installed. System interacts with the user through outputs of commands/expressions used.</a:t>
            </a:r>
          </a:p>
        </p:txBody>
      </p:sp>
    </p:spTree>
    <p:extLst>
      <p:ext uri="{BB962C8B-B14F-4D97-AF65-F5344CB8AC3E}">
        <p14:creationId xmlns:p14="http://schemas.microsoft.com/office/powerpoint/2010/main" val="255986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Press </a:t>
            </a:r>
            <a:r>
              <a:rPr lang="en-US" dirty="0" err="1"/>
              <a:t>Ctrl+C</a:t>
            </a:r>
            <a:r>
              <a:rPr lang="en-US" dirty="0"/>
              <a:t> to terminate the current command.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Pressing Ctrl + C twice causes the REPL to quit.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 </a:t>
            </a:r>
            <a:r>
              <a:rPr lang="en-US" dirty="0" err="1"/>
              <a:t>Ctrl+D</a:t>
            </a:r>
            <a:r>
              <a:rPr lang="en-US" dirty="0"/>
              <a:t> to exit the REPL.</a:t>
            </a:r>
          </a:p>
          <a:p>
            <a:r>
              <a:rPr lang="en-US" dirty="0"/>
              <a:t>Pressing up and down arrow keys can see command history and modify previous commands.</a:t>
            </a:r>
          </a:p>
          <a:p>
            <a:r>
              <a:rPr lang="en-US" dirty="0"/>
              <a:t>Press tab key to see the list of current commands. If you type a single character followed by tab it will show the list of keywords, functions, and variables starting with that particular character.</a:t>
            </a:r>
          </a:p>
          <a:p>
            <a:r>
              <a:rPr lang="en-US" dirty="0"/>
              <a:t>Can handle multiline expression.</a:t>
            </a:r>
          </a:p>
          <a:p>
            <a:r>
              <a:rPr lang="en-US" dirty="0"/>
              <a:t>Provides a special variable _ (underscore) which is used to pull the result of the last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 Commands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5620" y="1465017"/>
          <a:ext cx="1023302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Commands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ctrl + 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is used to terminate the current command.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ctrl + c twice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terminates the node repl.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ctrl + 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terminates the node repl.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up/down keys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is used to see command history and modify previous commands.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tab keys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specifies the list of current command.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.help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specifies the list of all commands.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.break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is used to exit from multi-line expressions.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.clear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is used to exit from multi-line expressions.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.save filename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saves current node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session to a file.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.load filename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is used to load file content in current node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session.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8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REPL: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086" y="1675285"/>
            <a:ext cx="10569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working with REPL environment of NODE; open up the terminal (in case of UNIX/LINUX) or the Command prompt (in case of Windows) and write node and press ‘enter’ to start the REPL.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91" t="3126" r="64740" b="68220"/>
          <a:stretch/>
        </p:blipFill>
        <p:spPr>
          <a:xfrm>
            <a:off x="1589649" y="2700997"/>
            <a:ext cx="7399606" cy="31648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965" y="6005957"/>
            <a:ext cx="10555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 has started and is demarcated by the ‘&gt;’ symbol. Various operations can be performed on the REPL</a:t>
            </a:r>
          </a:p>
        </p:txBody>
      </p:sp>
    </p:spTree>
    <p:extLst>
      <p:ext uri="{BB962C8B-B14F-4D97-AF65-F5344CB8AC3E}">
        <p14:creationId xmlns:p14="http://schemas.microsoft.com/office/powerpoint/2010/main" val="3242537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1570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Helvetica</vt:lpstr>
      <vt:lpstr>verdana</vt:lpstr>
      <vt:lpstr>Wingdings 3</vt:lpstr>
      <vt:lpstr>Ion</vt:lpstr>
      <vt:lpstr>Node js REPL</vt:lpstr>
      <vt:lpstr>Node.js REPL </vt:lpstr>
      <vt:lpstr>Start REPL</vt:lpstr>
      <vt:lpstr>REPL</vt:lpstr>
      <vt:lpstr>Components of REPL</vt:lpstr>
      <vt:lpstr>REPL in Node</vt:lpstr>
      <vt:lpstr>REPL Features </vt:lpstr>
      <vt:lpstr>REPL Commands </vt:lpstr>
      <vt:lpstr>Getting Started with REPL:</vt:lpstr>
      <vt:lpstr>Simple calculation :</vt:lpstr>
      <vt:lpstr>Expressions in REPL</vt:lpstr>
      <vt:lpstr>Example: List of current commands: Press tab key to see the list of current commands. </vt:lpstr>
      <vt:lpstr>In the following list character d is pressed followed by the tab and the REPL displays the list of keywords, functions, and variables starting with that particular character.</vt:lpstr>
      <vt:lpstr>Example: Performing operations using libraries of NODE. MATH library is being used in below example.</vt:lpstr>
      <vt:lpstr>Example: Multiline expression</vt:lpstr>
      <vt:lpstr>Example: special variable _ (underscore)</vt:lpstr>
      <vt:lpstr>.help:</vt:lpstr>
      <vt:lpstr>.break:</vt:lpstr>
      <vt:lpstr>.save:  </vt:lpstr>
      <vt:lpstr>.load:  </vt:lpstr>
      <vt:lpstr>Eval Option </vt:lpstr>
      <vt:lpstr>Launching Node Code from a File </vt:lpstr>
      <vt:lpstr>Launching Node Code from a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REPL</dc:title>
  <dc:creator>User</dc:creator>
  <cp:lastModifiedBy>anju munoth</cp:lastModifiedBy>
  <cp:revision>20</cp:revision>
  <dcterms:created xsi:type="dcterms:W3CDTF">2019-01-11T07:36:19Z</dcterms:created>
  <dcterms:modified xsi:type="dcterms:W3CDTF">2020-05-18T00:27:38Z</dcterms:modified>
</cp:coreProperties>
</file>