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72" r:id="rId4"/>
    <p:sldId id="279" r:id="rId5"/>
    <p:sldId id="280" r:id="rId6"/>
    <p:sldId id="258" r:id="rId7"/>
    <p:sldId id="259" r:id="rId8"/>
    <p:sldId id="273" r:id="rId9"/>
    <p:sldId id="264" r:id="rId10"/>
    <p:sldId id="262" r:id="rId11"/>
    <p:sldId id="274" r:id="rId12"/>
    <p:sldId id="275" r:id="rId13"/>
    <p:sldId id="276" r:id="rId14"/>
    <p:sldId id="263" r:id="rId15"/>
    <p:sldId id="266" r:id="rId16"/>
    <p:sldId id="268" r:id="rId17"/>
    <p:sldId id="267" r:id="rId18"/>
    <p:sldId id="269" r:id="rId19"/>
    <p:sldId id="265" r:id="rId20"/>
    <p:sldId id="270" r:id="rId21"/>
    <p:sldId id="277" r:id="rId22"/>
    <p:sldId id="278" r:id="rId23"/>
    <p:sldId id="271" r:id="rId24"/>
    <p:sldId id="284"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FAC46-A946-468B-A9D3-5E5DDBAFA716}" v="147" dt="2019-01-23T04:08:56.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u munoth" userId="192d65f72ea6c4c0" providerId="LiveId" clId="{83AFAC46-A946-468B-A9D3-5E5DDBAFA716}"/>
    <pc:docChg chg="undo custSel mod addSld delSld modSld sldOrd modMainMaster">
      <pc:chgData name="anju munoth" userId="192d65f72ea6c4c0" providerId="LiveId" clId="{83AFAC46-A946-468B-A9D3-5E5DDBAFA716}" dt="2019-01-23T04:09:23.405" v="762" actId="255"/>
      <pc:docMkLst>
        <pc:docMk/>
      </pc:docMkLst>
      <pc:sldChg chg="addSp delSp modSp add mod setBg setClrOvrMap delDesignElem">
        <pc:chgData name="anju munoth" userId="192d65f72ea6c4c0" providerId="LiveId" clId="{83AFAC46-A946-468B-A9D3-5E5DDBAFA716}" dt="2019-01-23T02:26:59.584" v="19" actId="26606"/>
        <pc:sldMkLst>
          <pc:docMk/>
          <pc:sldMk cId="3294148412" sldId="257"/>
        </pc:sldMkLst>
        <pc:spChg chg="mod">
          <ac:chgData name="anju munoth" userId="192d65f72ea6c4c0" providerId="LiveId" clId="{83AFAC46-A946-468B-A9D3-5E5DDBAFA716}" dt="2019-01-23T02:26:59.584" v="19" actId="26606"/>
          <ac:spMkLst>
            <pc:docMk/>
            <pc:sldMk cId="3294148412" sldId="257"/>
            <ac:spMk id="2" creationId="{E96508F0-3881-4785-B35B-495484DF31C1}"/>
          </ac:spMkLst>
        </pc:spChg>
        <pc:spChg chg="mod">
          <ac:chgData name="anju munoth" userId="192d65f72ea6c4c0" providerId="LiveId" clId="{83AFAC46-A946-468B-A9D3-5E5DDBAFA716}" dt="2019-01-23T02:26:59.584" v="19" actId="26606"/>
          <ac:spMkLst>
            <pc:docMk/>
            <pc:sldMk cId="3294148412" sldId="257"/>
            <ac:spMk id="3" creationId="{385B5E1A-5BCB-4EB9-86F0-D27C33FDCBBE}"/>
          </ac:spMkLst>
        </pc:spChg>
        <pc:spChg chg="add del">
          <ac:chgData name="anju munoth" userId="192d65f72ea6c4c0" providerId="LiveId" clId="{83AFAC46-A946-468B-A9D3-5E5DDBAFA716}" dt="2019-01-23T02:26:59.584" v="19" actId="26606"/>
          <ac:spMkLst>
            <pc:docMk/>
            <pc:sldMk cId="3294148412" sldId="257"/>
            <ac:spMk id="5" creationId="{74CD14DB-BB81-479F-A1FC-1C75640E9F84}"/>
          </ac:spMkLst>
        </pc:spChg>
        <pc:spChg chg="add del">
          <ac:chgData name="anju munoth" userId="192d65f72ea6c4c0" providerId="LiveId" clId="{83AFAC46-A946-468B-A9D3-5E5DDBAFA716}" dt="2019-01-23T02:26:59.584" v="19" actId="26606"/>
          <ac:spMkLst>
            <pc:docMk/>
            <pc:sldMk cId="3294148412" sldId="257"/>
            <ac:spMk id="6" creationId="{C943A91B-7CA7-4592-A975-73B1BF8C4C74}"/>
          </ac:spMkLst>
        </pc:spChg>
        <pc:spChg chg="add del">
          <ac:chgData name="anju munoth" userId="192d65f72ea6c4c0" providerId="LiveId" clId="{83AFAC46-A946-468B-A9D3-5E5DDBAFA716}" dt="2019-01-23T02:25:38.870" v="8"/>
          <ac:spMkLst>
            <pc:docMk/>
            <pc:sldMk cId="3294148412" sldId="257"/>
            <ac:spMk id="8" creationId="{5690F3EE-0CD1-4520-B020-4E1DF3141C74}"/>
          </ac:spMkLst>
        </pc:spChg>
        <pc:spChg chg="add del">
          <ac:chgData name="anju munoth" userId="192d65f72ea6c4c0" providerId="LiveId" clId="{83AFAC46-A946-468B-A9D3-5E5DDBAFA716}" dt="2019-01-23T02:25:38.870" v="8"/>
          <ac:spMkLst>
            <pc:docMk/>
            <pc:sldMk cId="3294148412" sldId="257"/>
            <ac:spMk id="10" creationId="{9EFDE1E9-7FE0-45CA-9DE2-237F77319A9F}"/>
          </ac:spMkLst>
        </pc:spChg>
        <pc:spChg chg="add del">
          <ac:chgData name="anju munoth" userId="192d65f72ea6c4c0" providerId="LiveId" clId="{83AFAC46-A946-468B-A9D3-5E5DDBAFA716}" dt="2019-01-23T02:26:59.584" v="19" actId="26606"/>
          <ac:spMkLst>
            <pc:docMk/>
            <pc:sldMk cId="3294148412" sldId="257"/>
            <ac:spMk id="12" creationId="{EC471314-E46A-414B-8D91-74880E84F187}"/>
          </ac:spMkLst>
        </pc:spChg>
        <pc:spChg chg="add del">
          <ac:chgData name="anju munoth" userId="192d65f72ea6c4c0" providerId="LiveId" clId="{83AFAC46-A946-468B-A9D3-5E5DDBAFA716}" dt="2019-01-23T02:26:59.584" v="19" actId="26606"/>
          <ac:spMkLst>
            <pc:docMk/>
            <pc:sldMk cId="3294148412" sldId="257"/>
            <ac:spMk id="14" creationId="{6A681326-1C9D-44A3-A627-3871BDAE4127}"/>
          </ac:spMkLst>
        </pc:spChg>
        <pc:spChg chg="add">
          <ac:chgData name="anju munoth" userId="192d65f72ea6c4c0" providerId="LiveId" clId="{83AFAC46-A946-468B-A9D3-5E5DDBAFA716}" dt="2019-01-23T02:26:59.584" v="19" actId="26606"/>
          <ac:spMkLst>
            <pc:docMk/>
            <pc:sldMk cId="3294148412" sldId="257"/>
            <ac:spMk id="19" creationId="{923E8915-D2AA-4327-A45A-972C3CA9574B}"/>
          </ac:spMkLst>
        </pc:spChg>
        <pc:spChg chg="add">
          <ac:chgData name="anju munoth" userId="192d65f72ea6c4c0" providerId="LiveId" clId="{83AFAC46-A946-468B-A9D3-5E5DDBAFA716}" dt="2019-01-23T02:26:59.584" v="19" actId="26606"/>
          <ac:spMkLst>
            <pc:docMk/>
            <pc:sldMk cId="3294148412" sldId="257"/>
            <ac:spMk id="21" creationId="{8302FC3C-9804-4950-B721-5FD704BA6065}"/>
          </ac:spMkLst>
        </pc:spChg>
        <pc:spChg chg="add">
          <ac:chgData name="anju munoth" userId="192d65f72ea6c4c0" providerId="LiveId" clId="{83AFAC46-A946-468B-A9D3-5E5DDBAFA716}" dt="2019-01-23T02:26:59.584" v="19" actId="26606"/>
          <ac:spMkLst>
            <pc:docMk/>
            <pc:sldMk cId="3294148412" sldId="257"/>
            <ac:spMk id="27" creationId="{F3798573-F27B-47EB-8EA4-7EE34954C2D6}"/>
          </ac:spMkLst>
        </pc:spChg>
        <pc:picChg chg="add">
          <ac:chgData name="anju munoth" userId="192d65f72ea6c4c0" providerId="LiveId" clId="{83AFAC46-A946-468B-A9D3-5E5DDBAFA716}" dt="2019-01-23T02:26:59.584" v="19" actId="26606"/>
          <ac:picMkLst>
            <pc:docMk/>
            <pc:sldMk cId="3294148412" sldId="257"/>
            <ac:picMk id="25" creationId="{3BC6EBB2-9BDC-4075-BA6B-43A9FBF9C86C}"/>
          </ac:picMkLst>
        </pc:picChg>
        <pc:cxnChg chg="add">
          <ac:chgData name="anju munoth" userId="192d65f72ea6c4c0" providerId="LiveId" clId="{83AFAC46-A946-468B-A9D3-5E5DDBAFA716}" dt="2019-01-23T02:26:59.584" v="19" actId="26606"/>
          <ac:cxnSpMkLst>
            <pc:docMk/>
            <pc:sldMk cId="3294148412" sldId="257"/>
            <ac:cxnSpMk id="23" creationId="{6B9695BD-ECF6-49CA-8877-8C493193C65D}"/>
          </ac:cxnSpMkLst>
        </pc:cxnChg>
      </pc:sldChg>
      <pc:sldChg chg="addSp delSp modSp add mod setBg setClrOvrMap">
        <pc:chgData name="anju munoth" userId="192d65f72ea6c4c0" providerId="LiveId" clId="{83AFAC46-A946-468B-A9D3-5E5DDBAFA716}" dt="2019-01-23T02:29:41.095" v="94" actId="14100"/>
        <pc:sldMkLst>
          <pc:docMk/>
          <pc:sldMk cId="1499976395" sldId="258"/>
        </pc:sldMkLst>
        <pc:spChg chg="mod">
          <ac:chgData name="anju munoth" userId="192d65f72ea6c4c0" providerId="LiveId" clId="{83AFAC46-A946-468B-A9D3-5E5DDBAFA716}" dt="2019-01-23T02:29:27.885" v="91" actId="26606"/>
          <ac:spMkLst>
            <pc:docMk/>
            <pc:sldMk cId="1499976395" sldId="258"/>
            <ac:spMk id="2" creationId="{CE6F5CC7-5BCA-4274-8829-784210459728}"/>
          </ac:spMkLst>
        </pc:spChg>
        <pc:spChg chg="add del mod">
          <ac:chgData name="anju munoth" userId="192d65f72ea6c4c0" providerId="LiveId" clId="{83AFAC46-A946-468B-A9D3-5E5DDBAFA716}" dt="2019-01-23T02:29:41.095" v="94" actId="14100"/>
          <ac:spMkLst>
            <pc:docMk/>
            <pc:sldMk cId="1499976395" sldId="258"/>
            <ac:spMk id="3" creationId="{7F84B8C0-3479-4BB4-8EE1-F698E7625D9B}"/>
          </ac:spMkLst>
        </pc:spChg>
        <pc:spChg chg="add del">
          <ac:chgData name="anju munoth" userId="192d65f72ea6c4c0" providerId="LiveId" clId="{83AFAC46-A946-468B-A9D3-5E5DDBAFA716}" dt="2019-01-23T02:29:27.885" v="91" actId="26606"/>
          <ac:spMkLst>
            <pc:docMk/>
            <pc:sldMk cId="1499976395" sldId="258"/>
            <ac:spMk id="8" creationId="{74CD14DB-BB81-479F-A1FC-1C75640E9F84}"/>
          </ac:spMkLst>
        </pc:spChg>
        <pc:spChg chg="add del">
          <ac:chgData name="anju munoth" userId="192d65f72ea6c4c0" providerId="LiveId" clId="{83AFAC46-A946-468B-A9D3-5E5DDBAFA716}" dt="2019-01-23T02:29:09.467" v="87" actId="26606"/>
          <ac:spMkLst>
            <pc:docMk/>
            <pc:sldMk cId="1499976395" sldId="258"/>
            <ac:spMk id="10" creationId="{4E78424C-6FD0-41F8-9CAA-5DC19C42359F}"/>
          </ac:spMkLst>
        </pc:spChg>
        <pc:spChg chg="add del">
          <ac:chgData name="anju munoth" userId="192d65f72ea6c4c0" providerId="LiveId" clId="{83AFAC46-A946-468B-A9D3-5E5DDBAFA716}" dt="2019-01-23T02:29:09.467" v="87" actId="26606"/>
          <ac:spMkLst>
            <pc:docMk/>
            <pc:sldMk cId="1499976395" sldId="258"/>
            <ac:spMk id="12" creationId="{DD136760-57DC-4301-8BEA-B71AD2D13905}"/>
          </ac:spMkLst>
        </pc:spChg>
        <pc:spChg chg="add del">
          <ac:chgData name="anju munoth" userId="192d65f72ea6c4c0" providerId="LiveId" clId="{83AFAC46-A946-468B-A9D3-5E5DDBAFA716}" dt="2019-01-23T02:29:09.467" v="87" actId="26606"/>
          <ac:spMkLst>
            <pc:docMk/>
            <pc:sldMk cId="1499976395" sldId="258"/>
            <ac:spMk id="14" creationId="{BDC58DEA-1307-4F44-AD47-E613D8B76A89}"/>
          </ac:spMkLst>
        </pc:spChg>
        <pc:spChg chg="add del">
          <ac:chgData name="anju munoth" userId="192d65f72ea6c4c0" providerId="LiveId" clId="{83AFAC46-A946-468B-A9D3-5E5DDBAFA716}" dt="2019-01-23T02:29:09.467" v="87" actId="26606"/>
          <ac:spMkLst>
            <pc:docMk/>
            <pc:sldMk cId="1499976395" sldId="258"/>
            <ac:spMk id="16" creationId="{C99B912D-1E4B-42AF-A2BE-CFEFEC916EE7}"/>
          </ac:spMkLst>
        </pc:spChg>
        <pc:spChg chg="add del">
          <ac:chgData name="anju munoth" userId="192d65f72ea6c4c0" providerId="LiveId" clId="{83AFAC46-A946-468B-A9D3-5E5DDBAFA716}" dt="2019-01-23T02:29:19.759" v="89" actId="26606"/>
          <ac:spMkLst>
            <pc:docMk/>
            <pc:sldMk cId="1499976395" sldId="258"/>
            <ac:spMk id="18" creationId="{4E78424C-6FD0-41F8-9CAA-5DC19C42359F}"/>
          </ac:spMkLst>
        </pc:spChg>
        <pc:spChg chg="add del">
          <ac:chgData name="anju munoth" userId="192d65f72ea6c4c0" providerId="LiveId" clId="{83AFAC46-A946-468B-A9D3-5E5DDBAFA716}" dt="2019-01-23T02:29:19.759" v="89" actId="26606"/>
          <ac:spMkLst>
            <pc:docMk/>
            <pc:sldMk cId="1499976395" sldId="258"/>
            <ac:spMk id="19" creationId="{DD136760-57DC-4301-8BEA-B71AD2D13905}"/>
          </ac:spMkLst>
        </pc:spChg>
        <pc:spChg chg="add del">
          <ac:chgData name="anju munoth" userId="192d65f72ea6c4c0" providerId="LiveId" clId="{83AFAC46-A946-468B-A9D3-5E5DDBAFA716}" dt="2019-01-23T02:29:19.759" v="89" actId="26606"/>
          <ac:spMkLst>
            <pc:docMk/>
            <pc:sldMk cId="1499976395" sldId="258"/>
            <ac:spMk id="20" creationId="{BDC58DEA-1307-4F44-AD47-E613D8B76A89}"/>
          </ac:spMkLst>
        </pc:spChg>
        <pc:spChg chg="add del">
          <ac:chgData name="anju munoth" userId="192d65f72ea6c4c0" providerId="LiveId" clId="{83AFAC46-A946-468B-A9D3-5E5DDBAFA716}" dt="2019-01-23T02:29:19.759" v="89" actId="26606"/>
          <ac:spMkLst>
            <pc:docMk/>
            <pc:sldMk cId="1499976395" sldId="258"/>
            <ac:spMk id="21" creationId="{C99B912D-1E4B-42AF-A2BE-CFEFEC916EE7}"/>
          </ac:spMkLst>
        </pc:spChg>
        <pc:spChg chg="add del">
          <ac:chgData name="anju munoth" userId="192d65f72ea6c4c0" providerId="LiveId" clId="{83AFAC46-A946-468B-A9D3-5E5DDBAFA716}" dt="2019-01-23T02:29:27.885" v="91" actId="26606"/>
          <ac:spMkLst>
            <pc:docMk/>
            <pc:sldMk cId="1499976395" sldId="258"/>
            <ac:spMk id="24" creationId="{C943A91B-7CA7-4592-A975-73B1BF8C4C74}"/>
          </ac:spMkLst>
        </pc:spChg>
        <pc:spChg chg="add del">
          <ac:chgData name="anju munoth" userId="192d65f72ea6c4c0" providerId="LiveId" clId="{83AFAC46-A946-468B-A9D3-5E5DDBAFA716}" dt="2019-01-23T02:29:27.885" v="91" actId="26606"/>
          <ac:spMkLst>
            <pc:docMk/>
            <pc:sldMk cId="1499976395" sldId="258"/>
            <ac:spMk id="25" creationId="{EC471314-E46A-414B-8D91-74880E84F187}"/>
          </ac:spMkLst>
        </pc:spChg>
        <pc:spChg chg="add del">
          <ac:chgData name="anju munoth" userId="192d65f72ea6c4c0" providerId="LiveId" clId="{83AFAC46-A946-468B-A9D3-5E5DDBAFA716}" dt="2019-01-23T02:29:27.885" v="91" actId="26606"/>
          <ac:spMkLst>
            <pc:docMk/>
            <pc:sldMk cId="1499976395" sldId="258"/>
            <ac:spMk id="26" creationId="{6A681326-1C9D-44A3-A627-3871BDAE4127}"/>
          </ac:spMkLst>
        </pc:spChg>
        <pc:spChg chg="add del">
          <ac:chgData name="anju munoth" userId="192d65f72ea6c4c0" providerId="LiveId" clId="{83AFAC46-A946-468B-A9D3-5E5DDBAFA716}" dt="2019-01-23T02:29:27.885" v="91" actId="26606"/>
          <ac:spMkLst>
            <pc:docMk/>
            <pc:sldMk cId="1499976395" sldId="258"/>
            <ac:spMk id="27" creationId="{7F84B8C0-3479-4BB4-8EE1-F698E7625D9B}"/>
          </ac:spMkLst>
        </pc:spChg>
        <pc:graphicFrameChg chg="add del">
          <ac:chgData name="anju munoth" userId="192d65f72ea6c4c0" providerId="LiveId" clId="{83AFAC46-A946-468B-A9D3-5E5DDBAFA716}" dt="2019-01-23T02:29:09.467" v="87" actId="26606"/>
          <ac:graphicFrameMkLst>
            <pc:docMk/>
            <pc:sldMk cId="1499976395" sldId="258"/>
            <ac:graphicFrameMk id="5" creationId="{4FADA9DB-6EF6-4133-9981-E589EFA90CA5}"/>
          </ac:graphicFrameMkLst>
        </pc:graphicFrameChg>
        <pc:graphicFrameChg chg="add del">
          <ac:chgData name="anju munoth" userId="192d65f72ea6c4c0" providerId="LiveId" clId="{83AFAC46-A946-468B-A9D3-5E5DDBAFA716}" dt="2019-01-23T02:29:19.759" v="89" actId="26606"/>
          <ac:graphicFrameMkLst>
            <pc:docMk/>
            <pc:sldMk cId="1499976395" sldId="258"/>
            <ac:graphicFrameMk id="22" creationId="{3587B799-D7A0-4ED0-8AB0-24C75F232E8B}"/>
          </ac:graphicFrameMkLst>
        </pc:graphicFrameChg>
      </pc:sldChg>
      <pc:sldChg chg="addSp delSp modSp add mod setBg setClrOvrMap">
        <pc:chgData name="anju munoth" userId="192d65f72ea6c4c0" providerId="LiveId" clId="{83AFAC46-A946-468B-A9D3-5E5DDBAFA716}" dt="2019-01-23T02:31:07.589" v="136" actId="14100"/>
        <pc:sldMkLst>
          <pc:docMk/>
          <pc:sldMk cId="2056193621" sldId="259"/>
        </pc:sldMkLst>
        <pc:spChg chg="mod">
          <ac:chgData name="anju munoth" userId="192d65f72ea6c4c0" providerId="LiveId" clId="{83AFAC46-A946-468B-A9D3-5E5DDBAFA716}" dt="2019-01-23T02:30:55.416" v="135" actId="26606"/>
          <ac:spMkLst>
            <pc:docMk/>
            <pc:sldMk cId="2056193621" sldId="259"/>
            <ac:spMk id="2" creationId="{D5F792C9-16FB-4267-94A5-E4623ED0DAAC}"/>
          </ac:spMkLst>
        </pc:spChg>
        <pc:spChg chg="add del mod">
          <ac:chgData name="anju munoth" userId="192d65f72ea6c4c0" providerId="LiveId" clId="{83AFAC46-A946-468B-A9D3-5E5DDBAFA716}" dt="2019-01-23T02:30:55.416" v="135" actId="26606"/>
          <ac:spMkLst>
            <pc:docMk/>
            <pc:sldMk cId="2056193621" sldId="259"/>
            <ac:spMk id="3" creationId="{B9DA1264-B9F1-4461-AD58-0B2A8B4AE237}"/>
          </ac:spMkLst>
        </pc:spChg>
        <pc:spChg chg="add del">
          <ac:chgData name="anju munoth" userId="192d65f72ea6c4c0" providerId="LiveId" clId="{83AFAC46-A946-468B-A9D3-5E5DDBAFA716}" dt="2019-01-23T02:29:51.432" v="97"/>
          <ac:spMkLst>
            <pc:docMk/>
            <pc:sldMk cId="2056193621" sldId="259"/>
            <ac:spMk id="4" creationId="{8F439E83-39B5-4111-82FB-577F7FA6D2B3}"/>
          </ac:spMkLst>
        </pc:spChg>
        <pc:spChg chg="add del">
          <ac:chgData name="anju munoth" userId="192d65f72ea6c4c0" providerId="LiveId" clId="{83AFAC46-A946-468B-A9D3-5E5DDBAFA716}" dt="2019-01-23T02:30:55.363" v="134" actId="26606"/>
          <ac:spMkLst>
            <pc:docMk/>
            <pc:sldMk cId="2056193621" sldId="259"/>
            <ac:spMk id="8" creationId="{74CD14DB-BB81-479F-A1FC-1C75640E9F84}"/>
          </ac:spMkLst>
        </pc:spChg>
        <pc:spChg chg="add del">
          <ac:chgData name="anju munoth" userId="192d65f72ea6c4c0" providerId="LiveId" clId="{83AFAC46-A946-468B-A9D3-5E5DDBAFA716}" dt="2019-01-23T02:30:46.226" v="130" actId="26606"/>
          <ac:spMkLst>
            <pc:docMk/>
            <pc:sldMk cId="2056193621" sldId="259"/>
            <ac:spMk id="10" creationId="{4E78424C-6FD0-41F8-9CAA-5DC19C42359F}"/>
          </ac:spMkLst>
        </pc:spChg>
        <pc:spChg chg="add del">
          <ac:chgData name="anju munoth" userId="192d65f72ea6c4c0" providerId="LiveId" clId="{83AFAC46-A946-468B-A9D3-5E5DDBAFA716}" dt="2019-01-23T02:30:46.226" v="130" actId="26606"/>
          <ac:spMkLst>
            <pc:docMk/>
            <pc:sldMk cId="2056193621" sldId="259"/>
            <ac:spMk id="12" creationId="{DD136760-57DC-4301-8BEA-B71AD2D13905}"/>
          </ac:spMkLst>
        </pc:spChg>
        <pc:spChg chg="add del">
          <ac:chgData name="anju munoth" userId="192d65f72ea6c4c0" providerId="LiveId" clId="{83AFAC46-A946-468B-A9D3-5E5DDBAFA716}" dt="2019-01-23T02:30:46.226" v="130" actId="26606"/>
          <ac:spMkLst>
            <pc:docMk/>
            <pc:sldMk cId="2056193621" sldId="259"/>
            <ac:spMk id="14" creationId="{BDC58DEA-1307-4F44-AD47-E613D8B76A89}"/>
          </ac:spMkLst>
        </pc:spChg>
        <pc:spChg chg="add del">
          <ac:chgData name="anju munoth" userId="192d65f72ea6c4c0" providerId="LiveId" clId="{83AFAC46-A946-468B-A9D3-5E5DDBAFA716}" dt="2019-01-23T02:30:46.226" v="130" actId="26606"/>
          <ac:spMkLst>
            <pc:docMk/>
            <pc:sldMk cId="2056193621" sldId="259"/>
            <ac:spMk id="16" creationId="{C99B912D-1E4B-42AF-A2BE-CFEFEC916EE7}"/>
          </ac:spMkLst>
        </pc:spChg>
        <pc:spChg chg="add del">
          <ac:chgData name="anju munoth" userId="192d65f72ea6c4c0" providerId="LiveId" clId="{83AFAC46-A946-468B-A9D3-5E5DDBAFA716}" dt="2019-01-23T02:30:55.363" v="134" actId="26606"/>
          <ac:spMkLst>
            <pc:docMk/>
            <pc:sldMk cId="2056193621" sldId="259"/>
            <ac:spMk id="20" creationId="{C943A91B-7CA7-4592-A975-73B1BF8C4C74}"/>
          </ac:spMkLst>
        </pc:spChg>
        <pc:spChg chg="add del">
          <ac:chgData name="anju munoth" userId="192d65f72ea6c4c0" providerId="LiveId" clId="{83AFAC46-A946-468B-A9D3-5E5DDBAFA716}" dt="2019-01-23T02:30:55.363" v="134" actId="26606"/>
          <ac:spMkLst>
            <pc:docMk/>
            <pc:sldMk cId="2056193621" sldId="259"/>
            <ac:spMk id="21" creationId="{EC471314-E46A-414B-8D91-74880E84F187}"/>
          </ac:spMkLst>
        </pc:spChg>
        <pc:spChg chg="add del">
          <ac:chgData name="anju munoth" userId="192d65f72ea6c4c0" providerId="LiveId" clId="{83AFAC46-A946-468B-A9D3-5E5DDBAFA716}" dt="2019-01-23T02:30:55.363" v="134" actId="26606"/>
          <ac:spMkLst>
            <pc:docMk/>
            <pc:sldMk cId="2056193621" sldId="259"/>
            <ac:spMk id="22" creationId="{6A681326-1C9D-44A3-A627-3871BDAE4127}"/>
          </ac:spMkLst>
        </pc:spChg>
        <pc:spChg chg="add del">
          <ac:chgData name="anju munoth" userId="192d65f72ea6c4c0" providerId="LiveId" clId="{83AFAC46-A946-468B-A9D3-5E5DDBAFA716}" dt="2019-01-23T02:30:55.363" v="134" actId="26606"/>
          <ac:spMkLst>
            <pc:docMk/>
            <pc:sldMk cId="2056193621" sldId="259"/>
            <ac:spMk id="23" creationId="{B9DA1264-B9F1-4461-AD58-0B2A8B4AE237}"/>
          </ac:spMkLst>
        </pc:spChg>
        <pc:graphicFrameChg chg="add del">
          <ac:chgData name="anju munoth" userId="192d65f72ea6c4c0" providerId="LiveId" clId="{83AFAC46-A946-468B-A9D3-5E5DDBAFA716}" dt="2019-01-23T02:30:46.226" v="130" actId="26606"/>
          <ac:graphicFrameMkLst>
            <pc:docMk/>
            <pc:sldMk cId="2056193621" sldId="259"/>
            <ac:graphicFrameMk id="5" creationId="{D1A2A03D-553F-4FEA-A1FC-6FEAE12AC948}"/>
          </ac:graphicFrameMkLst>
        </pc:graphicFrameChg>
        <pc:graphicFrameChg chg="add del">
          <ac:chgData name="anju munoth" userId="192d65f72ea6c4c0" providerId="LiveId" clId="{83AFAC46-A946-468B-A9D3-5E5DDBAFA716}" dt="2019-01-23T02:30:53.514" v="132" actId="26606"/>
          <ac:graphicFrameMkLst>
            <pc:docMk/>
            <pc:sldMk cId="2056193621" sldId="259"/>
            <ac:graphicFrameMk id="18" creationId="{EF856B03-BD25-41E9-9D30-B6CAB56B3EB9}"/>
          </ac:graphicFrameMkLst>
        </pc:graphicFrameChg>
        <pc:graphicFrameChg chg="add mod">
          <ac:chgData name="anju munoth" userId="192d65f72ea6c4c0" providerId="LiveId" clId="{83AFAC46-A946-468B-A9D3-5E5DDBAFA716}" dt="2019-01-23T02:31:07.589" v="136" actId="14100"/>
          <ac:graphicFrameMkLst>
            <pc:docMk/>
            <pc:sldMk cId="2056193621" sldId="259"/>
            <ac:graphicFrameMk id="25" creationId="{EF856B03-BD25-41E9-9D30-B6CAB56B3EB9}"/>
          </ac:graphicFrameMkLst>
        </pc:graphicFrameChg>
      </pc:sldChg>
      <pc:sldChg chg="addSp delSp modSp add del mod setBg setClrOvrMap">
        <pc:chgData name="anju munoth" userId="192d65f72ea6c4c0" providerId="LiveId" clId="{83AFAC46-A946-468B-A9D3-5E5DDBAFA716}" dt="2019-01-23T02:36:28.706" v="192" actId="2696"/>
        <pc:sldMkLst>
          <pc:docMk/>
          <pc:sldMk cId="4293779247" sldId="260"/>
        </pc:sldMkLst>
        <pc:spChg chg="mod">
          <ac:chgData name="anju munoth" userId="192d65f72ea6c4c0" providerId="LiveId" clId="{83AFAC46-A946-468B-A9D3-5E5DDBAFA716}" dt="2019-01-23T02:35:37.252" v="186" actId="26606"/>
          <ac:spMkLst>
            <pc:docMk/>
            <pc:sldMk cId="4293779247" sldId="260"/>
            <ac:spMk id="2" creationId="{3B8045E1-61F3-497B-9057-AC43EB906BA7}"/>
          </ac:spMkLst>
        </pc:spChg>
        <pc:spChg chg="add del mod">
          <ac:chgData name="anju munoth" userId="192d65f72ea6c4c0" providerId="LiveId" clId="{83AFAC46-A946-468B-A9D3-5E5DDBAFA716}" dt="2019-01-23T02:34:32.721" v="173" actId="26606"/>
          <ac:spMkLst>
            <pc:docMk/>
            <pc:sldMk cId="4293779247" sldId="260"/>
            <ac:spMk id="3" creationId="{77B1B24A-3BA4-4ABD-B1C6-22464F5789B1}"/>
          </ac:spMkLst>
        </pc:spChg>
        <pc:spChg chg="add del">
          <ac:chgData name="anju munoth" userId="192d65f72ea6c4c0" providerId="LiveId" clId="{83AFAC46-A946-468B-A9D3-5E5DDBAFA716}" dt="2019-01-23T02:35:37.252" v="186" actId="26606"/>
          <ac:spMkLst>
            <pc:docMk/>
            <pc:sldMk cId="4293779247" sldId="260"/>
            <ac:spMk id="17" creationId="{ABE6F9A3-300E-47F5-B41C-C8C5E758DE7C}"/>
          </ac:spMkLst>
        </pc:spChg>
        <pc:spChg chg="add del">
          <ac:chgData name="anju munoth" userId="192d65f72ea6c4c0" providerId="LiveId" clId="{83AFAC46-A946-468B-A9D3-5E5DDBAFA716}" dt="2019-01-23T02:35:37.252" v="186" actId="26606"/>
          <ac:spMkLst>
            <pc:docMk/>
            <pc:sldMk cId="4293779247" sldId="260"/>
            <ac:spMk id="19" creationId="{61B4701B-39FE-43B8-86AA-D6B8789C2207}"/>
          </ac:spMkLst>
        </pc:spChg>
        <pc:spChg chg="add del">
          <ac:chgData name="anju munoth" userId="192d65f72ea6c4c0" providerId="LiveId" clId="{83AFAC46-A946-468B-A9D3-5E5DDBAFA716}" dt="2019-01-23T02:35:37.252" v="186" actId="26606"/>
          <ac:spMkLst>
            <pc:docMk/>
            <pc:sldMk cId="4293779247" sldId="260"/>
            <ac:spMk id="21" creationId="{E9A7EF13-49FA-4355-971A-34B065F35022}"/>
          </ac:spMkLst>
        </pc:spChg>
        <pc:spChg chg="add del">
          <ac:chgData name="anju munoth" userId="192d65f72ea6c4c0" providerId="LiveId" clId="{83AFAC46-A946-468B-A9D3-5E5DDBAFA716}" dt="2019-01-23T02:35:37.252" v="186" actId="26606"/>
          <ac:spMkLst>
            <pc:docMk/>
            <pc:sldMk cId="4293779247" sldId="260"/>
            <ac:spMk id="23" creationId="{92CF3C3E-0F7B-4F0C-8EBD-BDD38E9C66F5}"/>
          </ac:spMkLst>
        </pc:spChg>
        <pc:graphicFrameChg chg="add del mod">
          <ac:chgData name="anju munoth" userId="192d65f72ea6c4c0" providerId="LiveId" clId="{83AFAC46-A946-468B-A9D3-5E5DDBAFA716}" dt="2019-01-23T02:32:55.376" v="158" actId="26606"/>
          <ac:graphicFrameMkLst>
            <pc:docMk/>
            <pc:sldMk cId="4293779247" sldId="260"/>
            <ac:graphicFrameMk id="5" creationId="{EA66579A-211F-483E-B6C1-4BBFDB7A4F86}"/>
          </ac:graphicFrameMkLst>
        </pc:graphicFrameChg>
        <pc:graphicFrameChg chg="add del">
          <ac:chgData name="anju munoth" userId="192d65f72ea6c4c0" providerId="LiveId" clId="{83AFAC46-A946-468B-A9D3-5E5DDBAFA716}" dt="2019-01-23T02:34:17.868" v="168" actId="26606"/>
          <ac:graphicFrameMkLst>
            <pc:docMk/>
            <pc:sldMk cId="4293779247" sldId="260"/>
            <ac:graphicFrameMk id="6" creationId="{57D15D3A-B0E1-46F6-BCFF-79720E162D1F}"/>
          </ac:graphicFrameMkLst>
        </pc:graphicFrameChg>
        <pc:graphicFrameChg chg="add del">
          <ac:chgData name="anju munoth" userId="192d65f72ea6c4c0" providerId="LiveId" clId="{83AFAC46-A946-468B-A9D3-5E5DDBAFA716}" dt="2019-01-23T02:34:24.762" v="170" actId="26606"/>
          <ac:graphicFrameMkLst>
            <pc:docMk/>
            <pc:sldMk cId="4293779247" sldId="260"/>
            <ac:graphicFrameMk id="8" creationId="{5DE11860-7C1A-42F7-BD2E-CFA5229C6797}"/>
          </ac:graphicFrameMkLst>
        </pc:graphicFrameChg>
        <pc:graphicFrameChg chg="add del">
          <ac:chgData name="anju munoth" userId="192d65f72ea6c4c0" providerId="LiveId" clId="{83AFAC46-A946-468B-A9D3-5E5DDBAFA716}" dt="2019-01-23T02:34:32.673" v="172" actId="26606"/>
          <ac:graphicFrameMkLst>
            <pc:docMk/>
            <pc:sldMk cId="4293779247" sldId="260"/>
            <ac:graphicFrameMk id="10" creationId="{85675DA6-5AE5-49D5-8F91-DB7E3CB8A186}"/>
          </ac:graphicFrameMkLst>
        </pc:graphicFrameChg>
        <pc:graphicFrameChg chg="add mod modGraphic">
          <ac:chgData name="anju munoth" userId="192d65f72ea6c4c0" providerId="LiveId" clId="{83AFAC46-A946-468B-A9D3-5E5DDBAFA716}" dt="2019-01-23T02:36:11.478" v="190" actId="14100"/>
          <ac:graphicFrameMkLst>
            <pc:docMk/>
            <pc:sldMk cId="4293779247" sldId="260"/>
            <ac:graphicFrameMk id="12" creationId="{57D15D3A-B0E1-46F6-BCFF-79720E162D1F}"/>
          </ac:graphicFrameMkLst>
        </pc:graphicFrameChg>
      </pc:sldChg>
      <pc:sldChg chg="addSp delSp modSp add del setBg">
        <pc:chgData name="anju munoth" userId="192d65f72ea6c4c0" providerId="LiveId" clId="{83AFAC46-A946-468B-A9D3-5E5DDBAFA716}" dt="2019-01-23T02:32:54.706" v="157"/>
        <pc:sldMkLst>
          <pc:docMk/>
          <pc:sldMk cId="871400287" sldId="261"/>
        </pc:sldMkLst>
        <pc:spChg chg="add del mod">
          <ac:chgData name="anju munoth" userId="192d65f72ea6c4c0" providerId="LiveId" clId="{83AFAC46-A946-468B-A9D3-5E5DDBAFA716}" dt="2019-01-23T02:32:39.926" v="155"/>
          <ac:spMkLst>
            <pc:docMk/>
            <pc:sldMk cId="871400287" sldId="261"/>
            <ac:spMk id="3" creationId="{1FCB3505-BE65-4A99-8322-C4496224FECA}"/>
          </ac:spMkLst>
        </pc:spChg>
        <pc:spChg chg="add del">
          <ac:chgData name="anju munoth" userId="192d65f72ea6c4c0" providerId="LiveId" clId="{83AFAC46-A946-468B-A9D3-5E5DDBAFA716}" dt="2019-01-23T02:32:37.417" v="154"/>
          <ac:spMkLst>
            <pc:docMk/>
            <pc:sldMk cId="871400287" sldId="261"/>
            <ac:spMk id="4" creationId="{A350A255-7961-4231-B176-E5A7AA6EEAB0}"/>
          </ac:spMkLst>
        </pc:spChg>
      </pc:sldChg>
      <pc:sldChg chg="modSp add del">
        <pc:chgData name="anju munoth" userId="192d65f72ea6c4c0" providerId="LiveId" clId="{83AFAC46-A946-468B-A9D3-5E5DDBAFA716}" dt="2019-01-23T02:38:11.466" v="216" actId="2696"/>
        <pc:sldMkLst>
          <pc:docMk/>
          <pc:sldMk cId="2095797059" sldId="261"/>
        </pc:sldMkLst>
        <pc:spChg chg="mod">
          <ac:chgData name="anju munoth" userId="192d65f72ea6c4c0" providerId="LiveId" clId="{83AFAC46-A946-468B-A9D3-5E5DDBAFA716}" dt="2019-01-23T02:37:17.752" v="208"/>
          <ac:spMkLst>
            <pc:docMk/>
            <pc:sldMk cId="2095797059" sldId="261"/>
            <ac:spMk id="2" creationId="{2544E2E6-D55D-413C-8332-E0EC4ECD31DF}"/>
          </ac:spMkLst>
        </pc:spChg>
        <pc:spChg chg="mod">
          <ac:chgData name="anju munoth" userId="192d65f72ea6c4c0" providerId="LiveId" clId="{83AFAC46-A946-468B-A9D3-5E5DDBAFA716}" dt="2019-01-23T02:37:14.790" v="207"/>
          <ac:spMkLst>
            <pc:docMk/>
            <pc:sldMk cId="2095797059" sldId="261"/>
            <ac:spMk id="3" creationId="{1ECD8285-5C11-477C-975E-FDD66CE26C48}"/>
          </ac:spMkLst>
        </pc:spChg>
      </pc:sldChg>
      <pc:sldChg chg="modSp add">
        <pc:chgData name="anju munoth" userId="192d65f72ea6c4c0" providerId="LiveId" clId="{83AFAC46-A946-468B-A9D3-5E5DDBAFA716}" dt="2019-01-23T02:38:04.061" v="215" actId="207"/>
        <pc:sldMkLst>
          <pc:docMk/>
          <pc:sldMk cId="268212688" sldId="262"/>
        </pc:sldMkLst>
        <pc:spChg chg="mod">
          <ac:chgData name="anju munoth" userId="192d65f72ea6c4c0" providerId="LiveId" clId="{83AFAC46-A946-468B-A9D3-5E5DDBAFA716}" dt="2019-01-23T02:38:04.061" v="215" actId="207"/>
          <ac:spMkLst>
            <pc:docMk/>
            <pc:sldMk cId="268212688" sldId="262"/>
            <ac:spMk id="3" creationId="{1ECD8285-5C11-477C-975E-FDD66CE26C48}"/>
          </ac:spMkLst>
        </pc:spChg>
      </pc:sldChg>
      <pc:sldChg chg="modSp add">
        <pc:chgData name="anju munoth" userId="192d65f72ea6c4c0" providerId="LiveId" clId="{83AFAC46-A946-468B-A9D3-5E5DDBAFA716}" dt="2019-01-23T02:39:39.351" v="230" actId="20577"/>
        <pc:sldMkLst>
          <pc:docMk/>
          <pc:sldMk cId="905995343" sldId="263"/>
        </pc:sldMkLst>
        <pc:spChg chg="mod">
          <ac:chgData name="anju munoth" userId="192d65f72ea6c4c0" providerId="LiveId" clId="{83AFAC46-A946-468B-A9D3-5E5DDBAFA716}" dt="2019-01-23T02:39:36.299" v="229"/>
          <ac:spMkLst>
            <pc:docMk/>
            <pc:sldMk cId="905995343" sldId="263"/>
            <ac:spMk id="2" creationId="{C3A0C6DA-55B4-4B0F-8A64-573EF2BBE5E1}"/>
          </ac:spMkLst>
        </pc:spChg>
        <pc:spChg chg="mod">
          <ac:chgData name="anju munoth" userId="192d65f72ea6c4c0" providerId="LiveId" clId="{83AFAC46-A946-468B-A9D3-5E5DDBAFA716}" dt="2019-01-23T02:39:39.351" v="230" actId="20577"/>
          <ac:spMkLst>
            <pc:docMk/>
            <pc:sldMk cId="905995343" sldId="263"/>
            <ac:spMk id="3" creationId="{6CB0FAE1-2B4D-48FD-86DF-B8F89BE59704}"/>
          </ac:spMkLst>
        </pc:spChg>
      </pc:sldChg>
      <pc:sldChg chg="modSp add">
        <pc:chgData name="anju munoth" userId="192d65f72ea6c4c0" providerId="LiveId" clId="{83AFAC46-A946-468B-A9D3-5E5DDBAFA716}" dt="2019-01-23T02:39:06.649" v="226" actId="403"/>
        <pc:sldMkLst>
          <pc:docMk/>
          <pc:sldMk cId="3932663325" sldId="264"/>
        </pc:sldMkLst>
        <pc:spChg chg="mod">
          <ac:chgData name="anju munoth" userId="192d65f72ea6c4c0" providerId="LiveId" clId="{83AFAC46-A946-468B-A9D3-5E5DDBAFA716}" dt="2019-01-23T02:38:42.068" v="221"/>
          <ac:spMkLst>
            <pc:docMk/>
            <pc:sldMk cId="3932663325" sldId="264"/>
            <ac:spMk id="2" creationId="{44919679-4B27-478F-B79D-BBDAEDF2E8ED}"/>
          </ac:spMkLst>
        </pc:spChg>
        <pc:spChg chg="mod">
          <ac:chgData name="anju munoth" userId="192d65f72ea6c4c0" providerId="LiveId" clId="{83AFAC46-A946-468B-A9D3-5E5DDBAFA716}" dt="2019-01-23T02:39:06.649" v="226" actId="403"/>
          <ac:spMkLst>
            <pc:docMk/>
            <pc:sldMk cId="3932663325" sldId="264"/>
            <ac:spMk id="3" creationId="{8E33014F-6CD7-4FC9-9DAD-A21520D9F304}"/>
          </ac:spMkLst>
        </pc:spChg>
      </pc:sldChg>
      <pc:sldChg chg="modSp add">
        <pc:chgData name="anju munoth" userId="192d65f72ea6c4c0" providerId="LiveId" clId="{83AFAC46-A946-468B-A9D3-5E5DDBAFA716}" dt="2019-01-23T02:40:02.916" v="237"/>
        <pc:sldMkLst>
          <pc:docMk/>
          <pc:sldMk cId="813384210" sldId="265"/>
        </pc:sldMkLst>
        <pc:spChg chg="mod">
          <ac:chgData name="anju munoth" userId="192d65f72ea6c4c0" providerId="LiveId" clId="{83AFAC46-A946-468B-A9D3-5E5DDBAFA716}" dt="2019-01-23T02:40:02.916" v="237"/>
          <ac:spMkLst>
            <pc:docMk/>
            <pc:sldMk cId="813384210" sldId="265"/>
            <ac:spMk id="2" creationId="{F0FC2C88-6EC6-4B34-9153-DCD527476FC4}"/>
          </ac:spMkLst>
        </pc:spChg>
        <pc:spChg chg="mod">
          <ac:chgData name="anju munoth" userId="192d65f72ea6c4c0" providerId="LiveId" clId="{83AFAC46-A946-468B-A9D3-5E5DDBAFA716}" dt="2019-01-23T02:40:01.137" v="236"/>
          <ac:spMkLst>
            <pc:docMk/>
            <pc:sldMk cId="813384210" sldId="265"/>
            <ac:spMk id="3" creationId="{A737264F-337C-450E-A755-D511F46E7A30}"/>
          </ac:spMkLst>
        </pc:spChg>
      </pc:sldChg>
      <pc:sldChg chg="modSp add">
        <pc:chgData name="anju munoth" userId="192d65f72ea6c4c0" providerId="LiveId" clId="{83AFAC46-A946-468B-A9D3-5E5DDBAFA716}" dt="2019-01-23T02:41:01.458" v="252" actId="20577"/>
        <pc:sldMkLst>
          <pc:docMk/>
          <pc:sldMk cId="1290882433" sldId="266"/>
        </pc:sldMkLst>
        <pc:spChg chg="mod">
          <ac:chgData name="anju munoth" userId="192d65f72ea6c4c0" providerId="LiveId" clId="{83AFAC46-A946-468B-A9D3-5E5DDBAFA716}" dt="2019-01-23T02:40:56.572" v="241"/>
          <ac:spMkLst>
            <pc:docMk/>
            <pc:sldMk cId="1290882433" sldId="266"/>
            <ac:spMk id="2" creationId="{B8BB0B62-C2E0-4F70-A485-23CA4A15365F}"/>
          </ac:spMkLst>
        </pc:spChg>
        <pc:spChg chg="mod">
          <ac:chgData name="anju munoth" userId="192d65f72ea6c4c0" providerId="LiveId" clId="{83AFAC46-A946-468B-A9D3-5E5DDBAFA716}" dt="2019-01-23T02:41:01.458" v="252" actId="20577"/>
          <ac:spMkLst>
            <pc:docMk/>
            <pc:sldMk cId="1290882433" sldId="266"/>
            <ac:spMk id="3" creationId="{DB9A72CA-C85A-4BEE-AAEF-414EADD9468D}"/>
          </ac:spMkLst>
        </pc:spChg>
      </pc:sldChg>
      <pc:sldChg chg="modSp add">
        <pc:chgData name="anju munoth" userId="192d65f72ea6c4c0" providerId="LiveId" clId="{83AFAC46-A946-468B-A9D3-5E5DDBAFA716}" dt="2019-01-23T02:41:36.838" v="283" actId="20577"/>
        <pc:sldMkLst>
          <pc:docMk/>
          <pc:sldMk cId="2232583357" sldId="267"/>
        </pc:sldMkLst>
        <pc:spChg chg="mod">
          <ac:chgData name="anju munoth" userId="192d65f72ea6c4c0" providerId="LiveId" clId="{83AFAC46-A946-468B-A9D3-5E5DDBAFA716}" dt="2019-01-23T02:41:19.724" v="256"/>
          <ac:spMkLst>
            <pc:docMk/>
            <pc:sldMk cId="2232583357" sldId="267"/>
            <ac:spMk id="2" creationId="{C9B6E5B6-2BCE-494D-82A8-03E7F9A1BA11}"/>
          </ac:spMkLst>
        </pc:spChg>
        <pc:spChg chg="mod">
          <ac:chgData name="anju munoth" userId="192d65f72ea6c4c0" providerId="LiveId" clId="{83AFAC46-A946-468B-A9D3-5E5DDBAFA716}" dt="2019-01-23T02:41:36.838" v="283" actId="20577"/>
          <ac:spMkLst>
            <pc:docMk/>
            <pc:sldMk cId="2232583357" sldId="267"/>
            <ac:spMk id="3" creationId="{BC5F48A1-FF6E-4B6F-9A05-08E915B6046E}"/>
          </ac:spMkLst>
        </pc:spChg>
      </pc:sldChg>
      <pc:sldChg chg="addSp modSp add">
        <pc:chgData name="anju munoth" userId="192d65f72ea6c4c0" providerId="LiveId" clId="{83AFAC46-A946-468B-A9D3-5E5DDBAFA716}" dt="2019-01-23T03:24:40.409" v="457" actId="113"/>
        <pc:sldMkLst>
          <pc:docMk/>
          <pc:sldMk cId="3686753935" sldId="268"/>
        </pc:sldMkLst>
        <pc:spChg chg="mod">
          <ac:chgData name="anju munoth" userId="192d65f72ea6c4c0" providerId="LiveId" clId="{83AFAC46-A946-468B-A9D3-5E5DDBAFA716}" dt="2019-01-23T02:42:05.564" v="288"/>
          <ac:spMkLst>
            <pc:docMk/>
            <pc:sldMk cId="3686753935" sldId="268"/>
            <ac:spMk id="2" creationId="{3C27E380-C635-47C4-8CD0-C355627AAFA3}"/>
          </ac:spMkLst>
        </pc:spChg>
        <pc:spChg chg="mod">
          <ac:chgData name="anju munoth" userId="192d65f72ea6c4c0" providerId="LiveId" clId="{83AFAC46-A946-468B-A9D3-5E5DDBAFA716}" dt="2019-01-23T03:24:23.949" v="447" actId="27636"/>
          <ac:spMkLst>
            <pc:docMk/>
            <pc:sldMk cId="3686753935" sldId="268"/>
            <ac:spMk id="3" creationId="{337EC4B6-578A-4E55-B3F6-6674784E4D00}"/>
          </ac:spMkLst>
        </pc:spChg>
        <pc:spChg chg="add mod">
          <ac:chgData name="anju munoth" userId="192d65f72ea6c4c0" providerId="LiveId" clId="{83AFAC46-A946-468B-A9D3-5E5DDBAFA716}" dt="2019-01-23T03:24:40.409" v="457" actId="113"/>
          <ac:spMkLst>
            <pc:docMk/>
            <pc:sldMk cId="3686753935" sldId="268"/>
            <ac:spMk id="4" creationId="{6572C219-918D-44E8-8615-D12BBD510065}"/>
          </ac:spMkLst>
        </pc:spChg>
      </pc:sldChg>
      <pc:sldChg chg="modSp add">
        <pc:chgData name="anju munoth" userId="192d65f72ea6c4c0" providerId="LiveId" clId="{83AFAC46-A946-468B-A9D3-5E5DDBAFA716}" dt="2019-01-23T02:43:05.310" v="298" actId="20577"/>
        <pc:sldMkLst>
          <pc:docMk/>
          <pc:sldMk cId="1777227690" sldId="269"/>
        </pc:sldMkLst>
        <pc:spChg chg="mod">
          <ac:chgData name="anju munoth" userId="192d65f72ea6c4c0" providerId="LiveId" clId="{83AFAC46-A946-468B-A9D3-5E5DDBAFA716}" dt="2019-01-23T02:43:05.310" v="298" actId="20577"/>
          <ac:spMkLst>
            <pc:docMk/>
            <pc:sldMk cId="1777227690" sldId="269"/>
            <ac:spMk id="2" creationId="{02E2863C-F863-4F74-AF50-B440FBA496C1}"/>
          </ac:spMkLst>
        </pc:spChg>
        <pc:spChg chg="mod">
          <ac:chgData name="anju munoth" userId="192d65f72ea6c4c0" providerId="LiveId" clId="{83AFAC46-A946-468B-A9D3-5E5DDBAFA716}" dt="2019-01-23T02:43:02.221" v="291"/>
          <ac:spMkLst>
            <pc:docMk/>
            <pc:sldMk cId="1777227690" sldId="269"/>
            <ac:spMk id="3" creationId="{1ED2E2D5-3701-4619-BFE8-2D7AFDFDA9FE}"/>
          </ac:spMkLst>
        </pc:spChg>
      </pc:sldChg>
      <pc:sldChg chg="modSp add">
        <pc:chgData name="anju munoth" userId="192d65f72ea6c4c0" providerId="LiveId" clId="{83AFAC46-A946-468B-A9D3-5E5DDBAFA716}" dt="2019-01-23T03:39:14.462" v="642" actId="113"/>
        <pc:sldMkLst>
          <pc:docMk/>
          <pc:sldMk cId="1234517885" sldId="270"/>
        </pc:sldMkLst>
        <pc:spChg chg="mod">
          <ac:chgData name="anju munoth" userId="192d65f72ea6c4c0" providerId="LiveId" clId="{83AFAC46-A946-468B-A9D3-5E5DDBAFA716}" dt="2019-01-23T02:43:43.529" v="304" actId="404"/>
          <ac:spMkLst>
            <pc:docMk/>
            <pc:sldMk cId="1234517885" sldId="270"/>
            <ac:spMk id="2" creationId="{98AE2478-BA22-466B-9C05-5185777D15D3}"/>
          </ac:spMkLst>
        </pc:spChg>
        <pc:spChg chg="mod">
          <ac:chgData name="anju munoth" userId="192d65f72ea6c4c0" providerId="LiveId" clId="{83AFAC46-A946-468B-A9D3-5E5DDBAFA716}" dt="2019-01-23T03:39:14.462" v="642" actId="113"/>
          <ac:spMkLst>
            <pc:docMk/>
            <pc:sldMk cId="1234517885" sldId="270"/>
            <ac:spMk id="3" creationId="{9C76164A-AE63-41FD-A761-F0D8EC5FDE70}"/>
          </ac:spMkLst>
        </pc:spChg>
      </pc:sldChg>
      <pc:sldChg chg="modSp add">
        <pc:chgData name="anju munoth" userId="192d65f72ea6c4c0" providerId="LiveId" clId="{83AFAC46-A946-468B-A9D3-5E5DDBAFA716}" dt="2019-01-23T02:45:41.058" v="332" actId="27636"/>
        <pc:sldMkLst>
          <pc:docMk/>
          <pc:sldMk cId="2621100625" sldId="271"/>
        </pc:sldMkLst>
        <pc:spChg chg="mod">
          <ac:chgData name="anju munoth" userId="192d65f72ea6c4c0" providerId="LiveId" clId="{83AFAC46-A946-468B-A9D3-5E5DDBAFA716}" dt="2019-01-23T02:45:17.935" v="322"/>
          <ac:spMkLst>
            <pc:docMk/>
            <pc:sldMk cId="2621100625" sldId="271"/>
            <ac:spMk id="2" creationId="{751DFC6D-54D2-4ACD-9A3D-CDC89461A1F3}"/>
          </ac:spMkLst>
        </pc:spChg>
        <pc:spChg chg="mod">
          <ac:chgData name="anju munoth" userId="192d65f72ea6c4c0" providerId="LiveId" clId="{83AFAC46-A946-468B-A9D3-5E5DDBAFA716}" dt="2019-01-23T02:45:41.058" v="332" actId="27636"/>
          <ac:spMkLst>
            <pc:docMk/>
            <pc:sldMk cId="2621100625" sldId="271"/>
            <ac:spMk id="3" creationId="{635FE115-0496-47C6-8CAA-4BDCB20D54FC}"/>
          </ac:spMkLst>
        </pc:spChg>
      </pc:sldChg>
      <pc:sldChg chg="modSp add">
        <pc:chgData name="anju munoth" userId="192d65f72ea6c4c0" providerId="LiveId" clId="{83AFAC46-A946-468B-A9D3-5E5DDBAFA716}" dt="2019-01-23T02:50:59.318" v="351" actId="20577"/>
        <pc:sldMkLst>
          <pc:docMk/>
          <pc:sldMk cId="561452235" sldId="272"/>
        </pc:sldMkLst>
        <pc:spChg chg="mod">
          <ac:chgData name="anju munoth" userId="192d65f72ea6c4c0" providerId="LiveId" clId="{83AFAC46-A946-468B-A9D3-5E5DDBAFA716}" dt="2019-01-23T02:50:59.318" v="351" actId="20577"/>
          <ac:spMkLst>
            <pc:docMk/>
            <pc:sldMk cId="561452235" sldId="272"/>
            <ac:spMk id="2" creationId="{5C388954-35F4-4EE1-90A3-5A75B0B648AC}"/>
          </ac:spMkLst>
        </pc:spChg>
        <pc:spChg chg="mod">
          <ac:chgData name="anju munoth" userId="192d65f72ea6c4c0" providerId="LiveId" clId="{83AFAC46-A946-468B-A9D3-5E5DDBAFA716}" dt="2019-01-23T02:49:30.923" v="335" actId="20577"/>
          <ac:spMkLst>
            <pc:docMk/>
            <pc:sldMk cId="561452235" sldId="272"/>
            <ac:spMk id="3" creationId="{83E9DA69-08C5-4B22-8654-6187C541B7F6}"/>
          </ac:spMkLst>
        </pc:spChg>
      </pc:sldChg>
      <pc:sldChg chg="modSp add">
        <pc:chgData name="anju munoth" userId="192d65f72ea6c4c0" providerId="LiveId" clId="{83AFAC46-A946-468B-A9D3-5E5DDBAFA716}" dt="2019-01-23T02:56:47.627" v="386" actId="20577"/>
        <pc:sldMkLst>
          <pc:docMk/>
          <pc:sldMk cId="263182264" sldId="273"/>
        </pc:sldMkLst>
        <pc:spChg chg="mod">
          <ac:chgData name="anju munoth" userId="192d65f72ea6c4c0" providerId="LiveId" clId="{83AFAC46-A946-468B-A9D3-5E5DDBAFA716}" dt="2019-01-23T02:56:47.627" v="386" actId="20577"/>
          <ac:spMkLst>
            <pc:docMk/>
            <pc:sldMk cId="263182264" sldId="273"/>
            <ac:spMk id="2" creationId="{D12472CE-BAC2-4551-A2F2-8E4FEEFF5BAC}"/>
          </ac:spMkLst>
        </pc:spChg>
        <pc:spChg chg="mod">
          <ac:chgData name="anju munoth" userId="192d65f72ea6c4c0" providerId="LiveId" clId="{83AFAC46-A946-468B-A9D3-5E5DDBAFA716}" dt="2019-01-23T02:56:37.797" v="356" actId="12"/>
          <ac:spMkLst>
            <pc:docMk/>
            <pc:sldMk cId="263182264" sldId="273"/>
            <ac:spMk id="3" creationId="{9E1B1C8E-9D59-4863-83AD-8DE0141A31C1}"/>
          </ac:spMkLst>
        </pc:spChg>
      </pc:sldChg>
      <pc:sldChg chg="addSp delSp modSp add">
        <pc:chgData name="anju munoth" userId="192d65f72ea6c4c0" providerId="LiveId" clId="{83AFAC46-A946-468B-A9D3-5E5DDBAFA716}" dt="2019-01-23T03:11:16.567" v="408" actId="14100"/>
        <pc:sldMkLst>
          <pc:docMk/>
          <pc:sldMk cId="1934945369" sldId="274"/>
        </pc:sldMkLst>
        <pc:spChg chg="del">
          <ac:chgData name="anju munoth" userId="192d65f72ea6c4c0" providerId="LiveId" clId="{83AFAC46-A946-468B-A9D3-5E5DDBAFA716}" dt="2019-01-23T03:09:55.793" v="392" actId="478"/>
          <ac:spMkLst>
            <pc:docMk/>
            <pc:sldMk cId="1934945369" sldId="274"/>
            <ac:spMk id="2" creationId="{49B47172-72D6-4D86-A965-A1FF88F34974}"/>
          </ac:spMkLst>
        </pc:spChg>
        <pc:spChg chg="del">
          <ac:chgData name="anju munoth" userId="192d65f72ea6c4c0" providerId="LiveId" clId="{83AFAC46-A946-468B-A9D3-5E5DDBAFA716}" dt="2019-01-23T03:09:48.026" v="390" actId="478"/>
          <ac:spMkLst>
            <pc:docMk/>
            <pc:sldMk cId="1934945369" sldId="274"/>
            <ac:spMk id="3" creationId="{A49E6087-21B2-4AF7-BD16-AC795F231E14}"/>
          </ac:spMkLst>
        </pc:spChg>
        <pc:spChg chg="add mod">
          <ac:chgData name="anju munoth" userId="192d65f72ea6c4c0" providerId="LiveId" clId="{83AFAC46-A946-468B-A9D3-5E5DDBAFA716}" dt="2019-01-23T03:11:07.624" v="407" actId="14100"/>
          <ac:spMkLst>
            <pc:docMk/>
            <pc:sldMk cId="1934945369" sldId="274"/>
            <ac:spMk id="4" creationId="{4A186B32-5028-4C4A-9E78-08C10BE4DBCE}"/>
          </ac:spMkLst>
        </pc:spChg>
        <pc:spChg chg="add mod">
          <ac:chgData name="anju munoth" userId="192d65f72ea6c4c0" providerId="LiveId" clId="{83AFAC46-A946-468B-A9D3-5E5DDBAFA716}" dt="2019-01-23T03:11:16.567" v="408" actId="14100"/>
          <ac:spMkLst>
            <pc:docMk/>
            <pc:sldMk cId="1934945369" sldId="274"/>
            <ac:spMk id="5" creationId="{84D71927-7028-4126-9D26-39BDB5E14453}"/>
          </ac:spMkLst>
        </pc:spChg>
      </pc:sldChg>
      <pc:sldChg chg="add del">
        <pc:chgData name="anju munoth" userId="192d65f72ea6c4c0" providerId="LiveId" clId="{83AFAC46-A946-468B-A9D3-5E5DDBAFA716}" dt="2019-01-23T03:09:25.355" v="388" actId="2696"/>
        <pc:sldMkLst>
          <pc:docMk/>
          <pc:sldMk cId="3999244790" sldId="274"/>
        </pc:sldMkLst>
      </pc:sldChg>
      <pc:sldChg chg="modSp add">
        <pc:chgData name="anju munoth" userId="192d65f72ea6c4c0" providerId="LiveId" clId="{83AFAC46-A946-468B-A9D3-5E5DDBAFA716}" dt="2019-01-23T03:16:00.856" v="432" actId="20577"/>
        <pc:sldMkLst>
          <pc:docMk/>
          <pc:sldMk cId="2477704562" sldId="275"/>
        </pc:sldMkLst>
        <pc:spChg chg="mod">
          <ac:chgData name="anju munoth" userId="192d65f72ea6c4c0" providerId="LiveId" clId="{83AFAC46-A946-468B-A9D3-5E5DDBAFA716}" dt="2019-01-23T03:16:00.856" v="432" actId="20577"/>
          <ac:spMkLst>
            <pc:docMk/>
            <pc:sldMk cId="2477704562" sldId="275"/>
            <ac:spMk id="2" creationId="{D9329D72-F647-471E-B75A-6092C26DA881}"/>
          </ac:spMkLst>
        </pc:spChg>
        <pc:spChg chg="mod">
          <ac:chgData name="anju munoth" userId="192d65f72ea6c4c0" providerId="LiveId" clId="{83AFAC46-A946-468B-A9D3-5E5DDBAFA716}" dt="2019-01-23T03:15:50.974" v="430"/>
          <ac:spMkLst>
            <pc:docMk/>
            <pc:sldMk cId="2477704562" sldId="275"/>
            <ac:spMk id="3" creationId="{3E5EA05D-D7CE-499A-B07B-251B38B00526}"/>
          </ac:spMkLst>
        </pc:spChg>
      </pc:sldChg>
      <pc:sldChg chg="addSp delSp modSp add">
        <pc:chgData name="anju munoth" userId="192d65f72ea6c4c0" providerId="LiveId" clId="{83AFAC46-A946-468B-A9D3-5E5DDBAFA716}" dt="2019-01-23T03:15:31.988" v="429" actId="208"/>
        <pc:sldMkLst>
          <pc:docMk/>
          <pc:sldMk cId="3435038483" sldId="276"/>
        </pc:sldMkLst>
        <pc:spChg chg="del mod">
          <ac:chgData name="anju munoth" userId="192d65f72ea6c4c0" providerId="LiveId" clId="{83AFAC46-A946-468B-A9D3-5E5DDBAFA716}" dt="2019-01-23T03:14:37.237" v="412" actId="478"/>
          <ac:spMkLst>
            <pc:docMk/>
            <pc:sldMk cId="3435038483" sldId="276"/>
            <ac:spMk id="2" creationId="{FE96C780-DE27-4112-AE35-5A3BAA634469}"/>
          </ac:spMkLst>
        </pc:spChg>
        <pc:spChg chg="del">
          <ac:chgData name="anju munoth" userId="192d65f72ea6c4c0" providerId="LiveId" clId="{83AFAC46-A946-468B-A9D3-5E5DDBAFA716}" dt="2019-01-23T03:14:39.307" v="413" actId="478"/>
          <ac:spMkLst>
            <pc:docMk/>
            <pc:sldMk cId="3435038483" sldId="276"/>
            <ac:spMk id="3" creationId="{5AD9F504-A0F6-42B0-ABFB-F1A93413BBE4}"/>
          </ac:spMkLst>
        </pc:spChg>
        <pc:spChg chg="add mod">
          <ac:chgData name="anju munoth" userId="192d65f72ea6c4c0" providerId="LiveId" clId="{83AFAC46-A946-468B-A9D3-5E5DDBAFA716}" dt="2019-01-23T03:15:31.988" v="429" actId="208"/>
          <ac:spMkLst>
            <pc:docMk/>
            <pc:sldMk cId="3435038483" sldId="276"/>
            <ac:spMk id="4" creationId="{AADC0948-0890-491F-B577-B1E3DDE3EDFB}"/>
          </ac:spMkLst>
        </pc:spChg>
        <pc:spChg chg="add mod">
          <ac:chgData name="anju munoth" userId="192d65f72ea6c4c0" providerId="LiveId" clId="{83AFAC46-A946-468B-A9D3-5E5DDBAFA716}" dt="2019-01-23T03:15:28.696" v="428" actId="208"/>
          <ac:spMkLst>
            <pc:docMk/>
            <pc:sldMk cId="3435038483" sldId="276"/>
            <ac:spMk id="5" creationId="{33DA4A55-EAB0-4DCF-8971-1BF4CD36E0E0}"/>
          </ac:spMkLst>
        </pc:spChg>
      </pc:sldChg>
      <pc:sldChg chg="modSp add">
        <pc:chgData name="anju munoth" userId="192d65f72ea6c4c0" providerId="LiveId" clId="{83AFAC46-A946-468B-A9D3-5E5DDBAFA716}" dt="2019-01-23T03:28:02.514" v="557" actId="27636"/>
        <pc:sldMkLst>
          <pc:docMk/>
          <pc:sldMk cId="4011861583" sldId="277"/>
        </pc:sldMkLst>
        <pc:spChg chg="mod">
          <ac:chgData name="anju munoth" userId="192d65f72ea6c4c0" providerId="LiveId" clId="{83AFAC46-A946-468B-A9D3-5E5DDBAFA716}" dt="2019-01-23T03:25:44.519" v="462"/>
          <ac:spMkLst>
            <pc:docMk/>
            <pc:sldMk cId="4011861583" sldId="277"/>
            <ac:spMk id="2" creationId="{E6B1950E-6DB4-4DA7-9678-7C4E0045FD91}"/>
          </ac:spMkLst>
        </pc:spChg>
        <pc:spChg chg="mod">
          <ac:chgData name="anju munoth" userId="192d65f72ea6c4c0" providerId="LiveId" clId="{83AFAC46-A946-468B-A9D3-5E5DDBAFA716}" dt="2019-01-23T03:28:02.514" v="557" actId="27636"/>
          <ac:spMkLst>
            <pc:docMk/>
            <pc:sldMk cId="4011861583" sldId="277"/>
            <ac:spMk id="3" creationId="{33B71B6F-B809-45E3-B397-FCDD178873D3}"/>
          </ac:spMkLst>
        </pc:spChg>
      </pc:sldChg>
      <pc:sldChg chg="addSp delSp modSp add">
        <pc:chgData name="anju munoth" userId="192d65f72ea6c4c0" providerId="LiveId" clId="{83AFAC46-A946-468B-A9D3-5E5DDBAFA716}" dt="2019-01-23T03:38:18.709" v="640" actId="113"/>
        <pc:sldMkLst>
          <pc:docMk/>
          <pc:sldMk cId="2597086820" sldId="278"/>
        </pc:sldMkLst>
        <pc:spChg chg="del">
          <ac:chgData name="anju munoth" userId="192d65f72ea6c4c0" providerId="LiveId" clId="{83AFAC46-A946-468B-A9D3-5E5DDBAFA716}" dt="2019-01-23T03:37:10.825" v="559" actId="478"/>
          <ac:spMkLst>
            <pc:docMk/>
            <pc:sldMk cId="2597086820" sldId="278"/>
            <ac:spMk id="2" creationId="{BA8C8D5B-0445-4E03-820F-6F5DF21D4F86}"/>
          </ac:spMkLst>
        </pc:spChg>
        <pc:spChg chg="del">
          <ac:chgData name="anju munoth" userId="192d65f72ea6c4c0" providerId="LiveId" clId="{83AFAC46-A946-468B-A9D3-5E5DDBAFA716}" dt="2019-01-23T03:37:10.825" v="559" actId="478"/>
          <ac:spMkLst>
            <pc:docMk/>
            <pc:sldMk cId="2597086820" sldId="278"/>
            <ac:spMk id="3" creationId="{17886865-6D85-4356-A8FB-B88E184CFBAB}"/>
          </ac:spMkLst>
        </pc:spChg>
        <pc:spChg chg="add mod">
          <ac:chgData name="anju munoth" userId="192d65f72ea6c4c0" providerId="LiveId" clId="{83AFAC46-A946-468B-A9D3-5E5DDBAFA716}" dt="2019-01-23T03:37:59.658" v="567" actId="208"/>
          <ac:spMkLst>
            <pc:docMk/>
            <pc:sldMk cId="2597086820" sldId="278"/>
            <ac:spMk id="4" creationId="{B95189B6-0705-4F43-B566-A3CD376827B0}"/>
          </ac:spMkLst>
        </pc:spChg>
        <pc:spChg chg="add mod">
          <ac:chgData name="anju munoth" userId="192d65f72ea6c4c0" providerId="LiveId" clId="{83AFAC46-A946-468B-A9D3-5E5DDBAFA716}" dt="2019-01-23T03:38:18.709" v="640" actId="113"/>
          <ac:spMkLst>
            <pc:docMk/>
            <pc:sldMk cId="2597086820" sldId="278"/>
            <ac:spMk id="5" creationId="{1C9A9818-8059-46E5-AAE2-968BE3BE8F05}"/>
          </ac:spMkLst>
        </pc:spChg>
      </pc:sldChg>
      <pc:sldChg chg="modSp add">
        <pc:chgData name="anju munoth" userId="192d65f72ea6c4c0" providerId="LiveId" clId="{83AFAC46-A946-468B-A9D3-5E5DDBAFA716}" dt="2019-01-23T03:42:47.624" v="663" actId="14100"/>
        <pc:sldMkLst>
          <pc:docMk/>
          <pc:sldMk cId="707144422" sldId="279"/>
        </pc:sldMkLst>
        <pc:spChg chg="mod">
          <ac:chgData name="anju munoth" userId="192d65f72ea6c4c0" providerId="LiveId" clId="{83AFAC46-A946-468B-A9D3-5E5DDBAFA716}" dt="2019-01-23T03:42:08.910" v="647"/>
          <ac:spMkLst>
            <pc:docMk/>
            <pc:sldMk cId="707144422" sldId="279"/>
            <ac:spMk id="2" creationId="{4A8D851C-73BC-47D1-A460-C76A7E8B6285}"/>
          </ac:spMkLst>
        </pc:spChg>
        <pc:spChg chg="mod">
          <ac:chgData name="anju munoth" userId="192d65f72ea6c4c0" providerId="LiveId" clId="{83AFAC46-A946-468B-A9D3-5E5DDBAFA716}" dt="2019-01-23T03:42:47.624" v="663" actId="14100"/>
          <ac:spMkLst>
            <pc:docMk/>
            <pc:sldMk cId="707144422" sldId="279"/>
            <ac:spMk id="3" creationId="{FF22E1A4-1CCF-47D8-BB98-A5BAA9A35C29}"/>
          </ac:spMkLst>
        </pc:spChg>
      </pc:sldChg>
      <pc:sldChg chg="addSp delSp modSp add setBg">
        <pc:chgData name="anju munoth" userId="192d65f72ea6c4c0" providerId="LiveId" clId="{83AFAC46-A946-468B-A9D3-5E5DDBAFA716}" dt="2019-01-23T03:43:29.211" v="673" actId="20577"/>
        <pc:sldMkLst>
          <pc:docMk/>
          <pc:sldMk cId="4155752952" sldId="280"/>
        </pc:sldMkLst>
        <pc:spChg chg="mod">
          <ac:chgData name="anju munoth" userId="192d65f72ea6c4c0" providerId="LiveId" clId="{83AFAC46-A946-468B-A9D3-5E5DDBAFA716}" dt="2019-01-23T03:43:16.775" v="669"/>
          <ac:spMkLst>
            <pc:docMk/>
            <pc:sldMk cId="4155752952" sldId="280"/>
            <ac:spMk id="2" creationId="{30D0B467-A44E-44BB-B8AF-4820EB9A1793}"/>
          </ac:spMkLst>
        </pc:spChg>
        <pc:spChg chg="add del mod">
          <ac:chgData name="anju munoth" userId="192d65f72ea6c4c0" providerId="LiveId" clId="{83AFAC46-A946-468B-A9D3-5E5DDBAFA716}" dt="2019-01-23T03:43:29.211" v="673" actId="20577"/>
          <ac:spMkLst>
            <pc:docMk/>
            <pc:sldMk cId="4155752952" sldId="280"/>
            <ac:spMk id="3" creationId="{ED054A63-A6DA-4804-B62F-C80F4AC372EA}"/>
          </ac:spMkLst>
        </pc:spChg>
        <pc:spChg chg="add del">
          <ac:chgData name="anju munoth" userId="192d65f72ea6c4c0" providerId="LiveId" clId="{83AFAC46-A946-468B-A9D3-5E5DDBAFA716}" dt="2019-01-23T03:43:07.966" v="666"/>
          <ac:spMkLst>
            <pc:docMk/>
            <pc:sldMk cId="4155752952" sldId="280"/>
            <ac:spMk id="4" creationId="{132DD640-20BC-414C-B339-82A983B61D94}"/>
          </ac:spMkLst>
        </pc:spChg>
      </pc:sldChg>
      <pc:sldChg chg="addSp delSp modSp add">
        <pc:chgData name="anju munoth" userId="192d65f72ea6c4c0" providerId="LiveId" clId="{83AFAC46-A946-468B-A9D3-5E5DDBAFA716}" dt="2019-01-23T04:04:25.032" v="691" actId="5793"/>
        <pc:sldMkLst>
          <pc:docMk/>
          <pc:sldMk cId="2918674711" sldId="281"/>
        </pc:sldMkLst>
        <pc:spChg chg="mod">
          <ac:chgData name="anju munoth" userId="192d65f72ea6c4c0" providerId="LiveId" clId="{83AFAC46-A946-468B-A9D3-5E5DDBAFA716}" dt="2019-01-23T04:02:35.098" v="675"/>
          <ac:spMkLst>
            <pc:docMk/>
            <pc:sldMk cId="2918674711" sldId="281"/>
            <ac:spMk id="2" creationId="{2AF5C9F8-BFF5-4328-A7DC-00A942A1350C}"/>
          </ac:spMkLst>
        </pc:spChg>
        <pc:spChg chg="mod">
          <ac:chgData name="anju munoth" userId="192d65f72ea6c4c0" providerId="LiveId" clId="{83AFAC46-A946-468B-A9D3-5E5DDBAFA716}" dt="2019-01-23T04:04:25.032" v="691" actId="5793"/>
          <ac:spMkLst>
            <pc:docMk/>
            <pc:sldMk cId="2918674711" sldId="281"/>
            <ac:spMk id="3" creationId="{C9342380-CBB0-429C-9215-D9408EAB4112}"/>
          </ac:spMkLst>
        </pc:spChg>
        <pc:spChg chg="add del">
          <ac:chgData name="anju munoth" userId="192d65f72ea6c4c0" providerId="LiveId" clId="{83AFAC46-A946-468B-A9D3-5E5DDBAFA716}" dt="2019-01-23T04:04:19.124" v="686"/>
          <ac:spMkLst>
            <pc:docMk/>
            <pc:sldMk cId="2918674711" sldId="281"/>
            <ac:spMk id="4" creationId="{4E647467-CB4C-4D8E-A021-B4100C73D7CF}"/>
          </ac:spMkLst>
        </pc:spChg>
        <pc:spChg chg="add del">
          <ac:chgData name="anju munoth" userId="192d65f72ea6c4c0" providerId="LiveId" clId="{83AFAC46-A946-468B-A9D3-5E5DDBAFA716}" dt="2019-01-23T04:04:19.124" v="686"/>
          <ac:spMkLst>
            <pc:docMk/>
            <pc:sldMk cId="2918674711" sldId="281"/>
            <ac:spMk id="5" creationId="{B46535AC-A12B-406A-8AC3-C7C6093E43A3}"/>
          </ac:spMkLst>
        </pc:spChg>
        <pc:spChg chg="add del">
          <ac:chgData name="anju munoth" userId="192d65f72ea6c4c0" providerId="LiveId" clId="{83AFAC46-A946-468B-A9D3-5E5DDBAFA716}" dt="2019-01-23T04:04:19.124" v="686"/>
          <ac:spMkLst>
            <pc:docMk/>
            <pc:sldMk cId="2918674711" sldId="281"/>
            <ac:spMk id="6" creationId="{7F18556A-528B-4569-981C-A4E08BDABD09}"/>
          </ac:spMkLst>
        </pc:spChg>
      </pc:sldChg>
      <pc:sldChg chg="addSp delSp modSp add">
        <pc:chgData name="anju munoth" userId="192d65f72ea6c4c0" providerId="LiveId" clId="{83AFAC46-A946-468B-A9D3-5E5DDBAFA716}" dt="2019-01-23T04:04:14.622" v="684" actId="1037"/>
        <pc:sldMkLst>
          <pc:docMk/>
          <pc:sldMk cId="2619273364" sldId="282"/>
        </pc:sldMkLst>
        <pc:spChg chg="mod">
          <ac:chgData name="anju munoth" userId="192d65f72ea6c4c0" providerId="LiveId" clId="{83AFAC46-A946-468B-A9D3-5E5DDBAFA716}" dt="2019-01-23T04:02:53.038" v="677"/>
          <ac:spMkLst>
            <pc:docMk/>
            <pc:sldMk cId="2619273364" sldId="282"/>
            <ac:spMk id="2" creationId="{EACFA861-0B72-43B7-BCBE-C14A0779F714}"/>
          </ac:spMkLst>
        </pc:spChg>
        <pc:spChg chg="add">
          <ac:chgData name="anju munoth" userId="192d65f72ea6c4c0" providerId="LiveId" clId="{83AFAC46-A946-468B-A9D3-5E5DDBAFA716}" dt="2019-01-23T04:03:15.339" v="679" actId="3680"/>
          <ac:spMkLst>
            <pc:docMk/>
            <pc:sldMk cId="2619273364" sldId="282"/>
            <ac:spMk id="3" creationId="{94D6A82A-25E7-4F90-9A92-C84463B783B3}"/>
          </ac:spMkLst>
        </pc:spChg>
        <pc:graphicFrameChg chg="del mod">
          <ac:chgData name="anju munoth" userId="192d65f72ea6c4c0" providerId="LiveId" clId="{83AFAC46-A946-468B-A9D3-5E5DDBAFA716}" dt="2019-01-23T04:03:15.339" v="679" actId="3680"/>
          <ac:graphicFrameMkLst>
            <pc:docMk/>
            <pc:sldMk cId="2619273364" sldId="282"/>
            <ac:graphicFrameMk id="4" creationId="{59038542-AED4-4535-91B3-01E6B3DA3DF7}"/>
          </ac:graphicFrameMkLst>
        </pc:graphicFrameChg>
        <pc:graphicFrameChg chg="mod modGraphic">
          <ac:chgData name="anju munoth" userId="192d65f72ea6c4c0" providerId="LiveId" clId="{83AFAC46-A946-468B-A9D3-5E5DDBAFA716}" dt="2019-01-23T04:04:14.622" v="684" actId="1037"/>
          <ac:graphicFrameMkLst>
            <pc:docMk/>
            <pc:sldMk cId="2619273364" sldId="282"/>
            <ac:graphicFrameMk id="5" creationId="{E684000E-CE88-4AA8-8AC6-4BDC23BD634A}"/>
          </ac:graphicFrameMkLst>
        </pc:graphicFrameChg>
      </pc:sldChg>
      <pc:sldChg chg="addSp delSp modSp add">
        <pc:chgData name="anju munoth" userId="192d65f72ea6c4c0" providerId="LiveId" clId="{83AFAC46-A946-468B-A9D3-5E5DDBAFA716}" dt="2019-01-23T04:06:34.778" v="696" actId="1076"/>
        <pc:sldMkLst>
          <pc:docMk/>
          <pc:sldMk cId="668253694" sldId="283"/>
        </pc:sldMkLst>
        <pc:spChg chg="del">
          <ac:chgData name="anju munoth" userId="192d65f72ea6c4c0" providerId="LiveId" clId="{83AFAC46-A946-468B-A9D3-5E5DDBAFA716}" dt="2019-01-23T04:06:23.588" v="693" actId="478"/>
          <ac:spMkLst>
            <pc:docMk/>
            <pc:sldMk cId="668253694" sldId="283"/>
            <ac:spMk id="2" creationId="{2071CC21-40AD-4219-9C38-FE996A044CC6}"/>
          </ac:spMkLst>
        </pc:spChg>
        <pc:spChg chg="del">
          <ac:chgData name="anju munoth" userId="192d65f72ea6c4c0" providerId="LiveId" clId="{83AFAC46-A946-468B-A9D3-5E5DDBAFA716}" dt="2019-01-23T04:06:23.588" v="693" actId="478"/>
          <ac:spMkLst>
            <pc:docMk/>
            <pc:sldMk cId="668253694" sldId="283"/>
            <ac:spMk id="3" creationId="{B122C6DE-AE0F-4741-A431-5611BABE2C9B}"/>
          </ac:spMkLst>
        </pc:spChg>
        <pc:spChg chg="add mod">
          <ac:chgData name="anju munoth" userId="192d65f72ea6c4c0" providerId="LiveId" clId="{83AFAC46-A946-468B-A9D3-5E5DDBAFA716}" dt="2019-01-23T04:06:34.778" v="696" actId="1076"/>
          <ac:spMkLst>
            <pc:docMk/>
            <pc:sldMk cId="668253694" sldId="283"/>
            <ac:spMk id="4" creationId="{955E5E04-DD89-4858-BE1D-229F1CAF8801}"/>
          </ac:spMkLst>
        </pc:spChg>
      </pc:sldChg>
      <pc:sldChg chg="addSp delSp modSp add ord setBg">
        <pc:chgData name="anju munoth" userId="192d65f72ea6c4c0" providerId="LiveId" clId="{83AFAC46-A946-468B-A9D3-5E5DDBAFA716}" dt="2019-01-23T04:09:23.405" v="762" actId="255"/>
        <pc:sldMkLst>
          <pc:docMk/>
          <pc:sldMk cId="894508346" sldId="284"/>
        </pc:sldMkLst>
        <pc:spChg chg="del">
          <ac:chgData name="anju munoth" userId="192d65f72ea6c4c0" providerId="LiveId" clId="{83AFAC46-A946-468B-A9D3-5E5DDBAFA716}" dt="2019-01-23T04:07:13.158" v="698" actId="478"/>
          <ac:spMkLst>
            <pc:docMk/>
            <pc:sldMk cId="894508346" sldId="284"/>
            <ac:spMk id="2" creationId="{790FE25C-831E-437B-B8B3-B8A649F07D34}"/>
          </ac:spMkLst>
        </pc:spChg>
        <pc:spChg chg="del">
          <ac:chgData name="anju munoth" userId="192d65f72ea6c4c0" providerId="LiveId" clId="{83AFAC46-A946-468B-A9D3-5E5DDBAFA716}" dt="2019-01-23T04:07:13.158" v="698" actId="478"/>
          <ac:spMkLst>
            <pc:docMk/>
            <pc:sldMk cId="894508346" sldId="284"/>
            <ac:spMk id="3" creationId="{A2793F78-4BC8-419A-9555-94C371F4E8C9}"/>
          </ac:spMkLst>
        </pc:spChg>
        <pc:spChg chg="add mod">
          <ac:chgData name="anju munoth" userId="192d65f72ea6c4c0" providerId="LiveId" clId="{83AFAC46-A946-468B-A9D3-5E5DDBAFA716}" dt="2019-01-23T04:09:23.405" v="762" actId="255"/>
          <ac:spMkLst>
            <pc:docMk/>
            <pc:sldMk cId="894508346" sldId="284"/>
            <ac:spMk id="4" creationId="{5D7C2CC4-D0E7-4C4E-95C4-CA3E4DF6FA1E}"/>
          </ac:spMkLst>
        </pc:spChg>
        <pc:spChg chg="add del">
          <ac:chgData name="anju munoth" userId="192d65f72ea6c4c0" providerId="LiveId" clId="{83AFAC46-A946-468B-A9D3-5E5DDBAFA716}" dt="2019-01-23T04:08:07.708" v="706"/>
          <ac:spMkLst>
            <pc:docMk/>
            <pc:sldMk cId="894508346" sldId="284"/>
            <ac:spMk id="5" creationId="{3F4015D2-82C5-45EA-BC62-F6085518570F}"/>
          </ac:spMkLst>
        </pc:spChg>
        <pc:spChg chg="add mod">
          <ac:chgData name="anju munoth" userId="192d65f72ea6c4c0" providerId="LiveId" clId="{83AFAC46-A946-468B-A9D3-5E5DDBAFA716}" dt="2019-01-23T04:08:52.742" v="756" actId="14100"/>
          <ac:spMkLst>
            <pc:docMk/>
            <pc:sldMk cId="894508346" sldId="284"/>
            <ac:spMk id="6" creationId="{6E07C40B-15F3-4BC9-8C3E-1BE14BA316E9}"/>
          </ac:spMkLst>
        </pc:spChg>
      </pc:sldChg>
      <pc:sldMasterChg chg="modSldLayout">
        <pc:chgData name="anju munoth" userId="192d65f72ea6c4c0" providerId="LiveId" clId="{83AFAC46-A946-468B-A9D3-5E5DDBAFA716}" dt="2019-01-23T02:25:09.067" v="6" actId="16037"/>
        <pc:sldMasterMkLst>
          <pc:docMk/>
          <pc:sldMasterMk cId="0" sldId="2147483648"/>
        </pc:sldMasterMkLst>
        <pc:sldLayoutChg chg="modSp">
          <pc:chgData name="anju munoth" userId="192d65f72ea6c4c0" providerId="LiveId" clId="{83AFAC46-A946-468B-A9D3-5E5DDBAFA716}" dt="2019-01-23T02:25:09.067" v="6" actId="16037"/>
          <pc:sldLayoutMkLst>
            <pc:docMk/>
            <pc:sldMasterMk cId="0" sldId="2147483648"/>
            <pc:sldLayoutMk cId="0" sldId="2147483650"/>
          </pc:sldLayoutMkLst>
          <pc:spChg chg="mod">
            <ac:chgData name="anju munoth" userId="192d65f72ea6c4c0" providerId="LiveId" clId="{83AFAC46-A946-468B-A9D3-5E5DDBAFA716}" dt="2019-01-23T02:25:09.067" v="6" actId="16037"/>
            <ac:spMkLst>
              <pc:docMk/>
              <pc:sldMasterMk cId="0" sldId="2147483648"/>
              <pc:sldLayoutMk cId="0" sldId="2147483650"/>
              <ac:spMk id="3"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5FEE6-7B10-402F-8974-602CB1EEDC79}" type="doc">
      <dgm:prSet loTypeId="urn:microsoft.com/office/officeart/2016/7/layout/ChevronBlockProcess" loCatId="process" qsTypeId="urn:microsoft.com/office/officeart/2005/8/quickstyle/simple2" qsCatId="simple" csTypeId="urn:microsoft.com/office/officeart/2005/8/colors/accent1_2" csCatId="accent1"/>
      <dgm:spPr/>
      <dgm:t>
        <a:bodyPr/>
        <a:lstStyle/>
        <a:p>
          <a:endParaRPr lang="en-US"/>
        </a:p>
      </dgm:t>
    </dgm:pt>
    <dgm:pt modelId="{F2099627-E7D4-40CA-B9FC-B4F6ABA0D74C}">
      <dgm:prSet/>
      <dgm:spPr/>
      <dgm:t>
        <a:bodyPr/>
        <a:lstStyle/>
        <a:p>
          <a:r>
            <a:rPr lang="en-US"/>
            <a:t>Buffer</a:t>
          </a:r>
        </a:p>
      </dgm:t>
    </dgm:pt>
    <dgm:pt modelId="{92E0B81B-ED3E-4A57-9AD8-FF2ADCB54426}" type="parTrans" cxnId="{27E9771A-2EA5-419A-B1EE-8EB02A1187F6}">
      <dgm:prSet/>
      <dgm:spPr/>
      <dgm:t>
        <a:bodyPr/>
        <a:lstStyle/>
        <a:p>
          <a:endParaRPr lang="en-US"/>
        </a:p>
      </dgm:t>
    </dgm:pt>
    <dgm:pt modelId="{5E4A730D-5008-42BD-BD97-99CBFB30C8FC}" type="sibTrans" cxnId="{27E9771A-2EA5-419A-B1EE-8EB02A1187F6}">
      <dgm:prSet/>
      <dgm:spPr/>
      <dgm:t>
        <a:bodyPr/>
        <a:lstStyle/>
        <a:p>
          <a:endParaRPr lang="en-US"/>
        </a:p>
      </dgm:t>
    </dgm:pt>
    <dgm:pt modelId="{0542BD20-B2B7-499A-AE18-5AC2E7A50379}">
      <dgm:prSet/>
      <dgm:spPr/>
      <dgm:t>
        <a:bodyPr/>
        <a:lstStyle/>
        <a:p>
          <a:r>
            <a:rPr lang="en-US"/>
            <a:t>new Buffer(size)</a:t>
          </a:r>
        </a:p>
      </dgm:t>
    </dgm:pt>
    <dgm:pt modelId="{2BE8C3D3-1F01-416F-B7F8-A384F0F91E43}" type="parTrans" cxnId="{68DC019B-281F-4ACF-A7B2-E7DC4B796780}">
      <dgm:prSet/>
      <dgm:spPr/>
      <dgm:t>
        <a:bodyPr/>
        <a:lstStyle/>
        <a:p>
          <a:endParaRPr lang="en-US"/>
        </a:p>
      </dgm:t>
    </dgm:pt>
    <dgm:pt modelId="{CFDE25E5-F059-4309-A750-5BB41FE8A392}" type="sibTrans" cxnId="{68DC019B-281F-4ACF-A7B2-E7DC4B796780}">
      <dgm:prSet/>
      <dgm:spPr/>
      <dgm:t>
        <a:bodyPr/>
        <a:lstStyle/>
        <a:p>
          <a:endParaRPr lang="en-US"/>
        </a:p>
      </dgm:t>
    </dgm:pt>
    <dgm:pt modelId="{C8C5E4CF-3A18-4664-9482-3A48EA574C40}">
      <dgm:prSet/>
      <dgm:spPr/>
      <dgm:t>
        <a:bodyPr/>
        <a:lstStyle/>
        <a:p>
          <a:r>
            <a:rPr lang="en-US"/>
            <a:t>Allocates a new buffer of size octets.</a:t>
          </a:r>
        </a:p>
      </dgm:t>
    </dgm:pt>
    <dgm:pt modelId="{7E4258BC-197F-445A-8747-1B0A207C9782}" type="parTrans" cxnId="{9108E151-0F67-4F76-AAF9-E28FCBB354D7}">
      <dgm:prSet/>
      <dgm:spPr/>
      <dgm:t>
        <a:bodyPr/>
        <a:lstStyle/>
        <a:p>
          <a:endParaRPr lang="en-US"/>
        </a:p>
      </dgm:t>
    </dgm:pt>
    <dgm:pt modelId="{9E62208C-B54B-42B3-967E-4FC86AB5C213}" type="sibTrans" cxnId="{9108E151-0F67-4F76-AAF9-E28FCBB354D7}">
      <dgm:prSet/>
      <dgm:spPr/>
      <dgm:t>
        <a:bodyPr/>
        <a:lstStyle/>
        <a:p>
          <a:endParaRPr lang="en-US"/>
        </a:p>
      </dgm:t>
    </dgm:pt>
    <dgm:pt modelId="{040E0CF2-0D37-40EC-9363-F1358BE84203}">
      <dgm:prSet/>
      <dgm:spPr/>
      <dgm:t>
        <a:bodyPr/>
        <a:lstStyle/>
        <a:p>
          <a:r>
            <a:rPr lang="en-US"/>
            <a:t>Buffer</a:t>
          </a:r>
        </a:p>
      </dgm:t>
    </dgm:pt>
    <dgm:pt modelId="{547C7717-A0ED-4123-B66A-7B313F6CC57B}" type="parTrans" cxnId="{6B5ACF28-6099-4E2C-ABEA-FC1D3570B95D}">
      <dgm:prSet/>
      <dgm:spPr/>
      <dgm:t>
        <a:bodyPr/>
        <a:lstStyle/>
        <a:p>
          <a:endParaRPr lang="en-US"/>
        </a:p>
      </dgm:t>
    </dgm:pt>
    <dgm:pt modelId="{5681A872-4E29-45A1-8322-A0BA2AB3746A}" type="sibTrans" cxnId="{6B5ACF28-6099-4E2C-ABEA-FC1D3570B95D}">
      <dgm:prSet/>
      <dgm:spPr/>
      <dgm:t>
        <a:bodyPr/>
        <a:lstStyle/>
        <a:p>
          <a:endParaRPr lang="en-US"/>
        </a:p>
      </dgm:t>
    </dgm:pt>
    <dgm:pt modelId="{19202847-F971-4175-A559-20A99C9092A1}">
      <dgm:prSet/>
      <dgm:spPr/>
      <dgm:t>
        <a:bodyPr/>
        <a:lstStyle/>
        <a:p>
          <a:r>
            <a:rPr lang="en-US"/>
            <a:t>new Buffer(array)</a:t>
          </a:r>
        </a:p>
      </dgm:t>
    </dgm:pt>
    <dgm:pt modelId="{BFE0F6B3-9A70-44DD-803D-F6E924B0F5B2}" type="parTrans" cxnId="{97C3FE92-1513-4813-A70E-C38F801FA975}">
      <dgm:prSet/>
      <dgm:spPr/>
      <dgm:t>
        <a:bodyPr/>
        <a:lstStyle/>
        <a:p>
          <a:endParaRPr lang="en-US"/>
        </a:p>
      </dgm:t>
    </dgm:pt>
    <dgm:pt modelId="{2911F9D2-A499-45B5-BB6F-4DC55B6FB449}" type="sibTrans" cxnId="{97C3FE92-1513-4813-A70E-C38F801FA975}">
      <dgm:prSet/>
      <dgm:spPr/>
      <dgm:t>
        <a:bodyPr/>
        <a:lstStyle/>
        <a:p>
          <a:endParaRPr lang="en-US"/>
        </a:p>
      </dgm:t>
    </dgm:pt>
    <dgm:pt modelId="{32011BB0-6427-4431-B130-1E5A8DB4BCA4}">
      <dgm:prSet/>
      <dgm:spPr/>
      <dgm:t>
        <a:bodyPr/>
        <a:lstStyle/>
        <a:p>
          <a:r>
            <a:rPr lang="en-US"/>
            <a:t>Allocates a new buffer using an array of octets.</a:t>
          </a:r>
        </a:p>
      </dgm:t>
    </dgm:pt>
    <dgm:pt modelId="{EEB9D44E-01C4-43C4-8BFB-64D2BB183DD9}" type="parTrans" cxnId="{D3391720-2D03-41E1-A674-A635DBA69974}">
      <dgm:prSet/>
      <dgm:spPr/>
      <dgm:t>
        <a:bodyPr/>
        <a:lstStyle/>
        <a:p>
          <a:endParaRPr lang="en-US"/>
        </a:p>
      </dgm:t>
    </dgm:pt>
    <dgm:pt modelId="{B014F78D-A1A9-4C0A-B732-07F88DD57225}" type="sibTrans" cxnId="{D3391720-2D03-41E1-A674-A635DBA69974}">
      <dgm:prSet/>
      <dgm:spPr/>
      <dgm:t>
        <a:bodyPr/>
        <a:lstStyle/>
        <a:p>
          <a:endParaRPr lang="en-US"/>
        </a:p>
      </dgm:t>
    </dgm:pt>
    <dgm:pt modelId="{25B1FB91-20B2-4BC4-B94D-E25E5C3EC5BF}">
      <dgm:prSet/>
      <dgm:spPr/>
      <dgm:t>
        <a:bodyPr/>
        <a:lstStyle/>
        <a:p>
          <a:r>
            <a:rPr lang="en-US"/>
            <a:t>Buffer</a:t>
          </a:r>
        </a:p>
      </dgm:t>
    </dgm:pt>
    <dgm:pt modelId="{B682FDF8-EC1F-4D3A-976E-2E32295B177D}" type="parTrans" cxnId="{A6448EDA-76C3-4D28-92CC-9ED484B3777B}">
      <dgm:prSet/>
      <dgm:spPr/>
      <dgm:t>
        <a:bodyPr/>
        <a:lstStyle/>
        <a:p>
          <a:endParaRPr lang="en-US"/>
        </a:p>
      </dgm:t>
    </dgm:pt>
    <dgm:pt modelId="{50B691A9-88E7-4DBA-B26C-ACF65459CAFC}" type="sibTrans" cxnId="{A6448EDA-76C3-4D28-92CC-9ED484B3777B}">
      <dgm:prSet/>
      <dgm:spPr/>
      <dgm:t>
        <a:bodyPr/>
        <a:lstStyle/>
        <a:p>
          <a:endParaRPr lang="en-US"/>
        </a:p>
      </dgm:t>
    </dgm:pt>
    <dgm:pt modelId="{9770EBBA-C7B1-4269-B961-E49EE3821E50}">
      <dgm:prSet/>
      <dgm:spPr/>
      <dgm:t>
        <a:bodyPr/>
        <a:lstStyle/>
        <a:p>
          <a:r>
            <a:rPr lang="en-US" dirty="0"/>
            <a:t>new Buffer(str, encoding='utf8’)</a:t>
          </a:r>
        </a:p>
      </dgm:t>
    </dgm:pt>
    <dgm:pt modelId="{B885CCE1-076B-4AE8-B784-F93D2E30350B}" type="parTrans" cxnId="{CF2A6AD4-EC94-4591-92F4-513D84E39D6B}">
      <dgm:prSet/>
      <dgm:spPr/>
      <dgm:t>
        <a:bodyPr/>
        <a:lstStyle/>
        <a:p>
          <a:endParaRPr lang="en-US"/>
        </a:p>
      </dgm:t>
    </dgm:pt>
    <dgm:pt modelId="{7B44BF1B-B6E6-4217-A1CB-B69BC01FA13D}" type="sibTrans" cxnId="{CF2A6AD4-EC94-4591-92F4-513D84E39D6B}">
      <dgm:prSet/>
      <dgm:spPr/>
      <dgm:t>
        <a:bodyPr/>
        <a:lstStyle/>
        <a:p>
          <a:endParaRPr lang="en-US"/>
        </a:p>
      </dgm:t>
    </dgm:pt>
    <dgm:pt modelId="{7B194624-1519-4B0E-A899-616C9947626B}">
      <dgm:prSet/>
      <dgm:spPr/>
      <dgm:t>
        <a:bodyPr/>
        <a:lstStyle/>
        <a:p>
          <a:r>
            <a:rPr lang="en-US"/>
            <a:t>Allocates a new buffer containing the given str.</a:t>
          </a:r>
        </a:p>
      </dgm:t>
    </dgm:pt>
    <dgm:pt modelId="{6BC1BC36-A7DD-45CE-9697-E963A4726C64}" type="parTrans" cxnId="{D642A50B-8729-4C5C-9466-9410153B5004}">
      <dgm:prSet/>
      <dgm:spPr/>
      <dgm:t>
        <a:bodyPr/>
        <a:lstStyle/>
        <a:p>
          <a:endParaRPr lang="en-US"/>
        </a:p>
      </dgm:t>
    </dgm:pt>
    <dgm:pt modelId="{EFFB06C8-E535-4D7A-AADF-B12B4B569160}" type="sibTrans" cxnId="{D642A50B-8729-4C5C-9466-9410153B5004}">
      <dgm:prSet/>
      <dgm:spPr/>
      <dgm:t>
        <a:bodyPr/>
        <a:lstStyle/>
        <a:p>
          <a:endParaRPr lang="en-US"/>
        </a:p>
      </dgm:t>
    </dgm:pt>
    <dgm:pt modelId="{5098D356-311C-46B2-9C84-97BAC643013D}" type="pres">
      <dgm:prSet presAssocID="{26B5FEE6-7B10-402F-8974-602CB1EEDC79}" presName="Name0" presStyleCnt="0">
        <dgm:presLayoutVars>
          <dgm:dir/>
          <dgm:animLvl val="lvl"/>
          <dgm:resizeHandles val="exact"/>
        </dgm:presLayoutVars>
      </dgm:prSet>
      <dgm:spPr/>
    </dgm:pt>
    <dgm:pt modelId="{07A0C5A3-7D23-46B1-A35F-F15B3D928397}" type="pres">
      <dgm:prSet presAssocID="{F2099627-E7D4-40CA-B9FC-B4F6ABA0D74C}" presName="composite" presStyleCnt="0"/>
      <dgm:spPr/>
    </dgm:pt>
    <dgm:pt modelId="{1DFD6187-4898-447C-9F08-6404BB2A3D40}" type="pres">
      <dgm:prSet presAssocID="{F2099627-E7D4-40CA-B9FC-B4F6ABA0D74C}" presName="parTx" presStyleLbl="alignNode1" presStyleIdx="0" presStyleCnt="3">
        <dgm:presLayoutVars>
          <dgm:chMax val="0"/>
          <dgm:chPref val="0"/>
        </dgm:presLayoutVars>
      </dgm:prSet>
      <dgm:spPr/>
    </dgm:pt>
    <dgm:pt modelId="{A724ED9E-35C7-4F49-A4EF-10012B76B36A}" type="pres">
      <dgm:prSet presAssocID="{F2099627-E7D4-40CA-B9FC-B4F6ABA0D74C}" presName="desTx" presStyleLbl="alignAccFollowNode1" presStyleIdx="0" presStyleCnt="3">
        <dgm:presLayoutVars/>
      </dgm:prSet>
      <dgm:spPr/>
    </dgm:pt>
    <dgm:pt modelId="{AB777805-6F77-4482-8DE0-2AF024D84040}" type="pres">
      <dgm:prSet presAssocID="{5E4A730D-5008-42BD-BD97-99CBFB30C8FC}" presName="space" presStyleCnt="0"/>
      <dgm:spPr/>
    </dgm:pt>
    <dgm:pt modelId="{A05E1A8F-1834-4311-8862-407C0BE2A2FE}" type="pres">
      <dgm:prSet presAssocID="{040E0CF2-0D37-40EC-9363-F1358BE84203}" presName="composite" presStyleCnt="0"/>
      <dgm:spPr/>
    </dgm:pt>
    <dgm:pt modelId="{30B7E4D5-7A52-439F-BC61-90D75313C38A}" type="pres">
      <dgm:prSet presAssocID="{040E0CF2-0D37-40EC-9363-F1358BE84203}" presName="parTx" presStyleLbl="alignNode1" presStyleIdx="1" presStyleCnt="3">
        <dgm:presLayoutVars>
          <dgm:chMax val="0"/>
          <dgm:chPref val="0"/>
        </dgm:presLayoutVars>
      </dgm:prSet>
      <dgm:spPr/>
    </dgm:pt>
    <dgm:pt modelId="{717DFB94-EF8C-4A3C-9258-01C420171C20}" type="pres">
      <dgm:prSet presAssocID="{040E0CF2-0D37-40EC-9363-F1358BE84203}" presName="desTx" presStyleLbl="alignAccFollowNode1" presStyleIdx="1" presStyleCnt="3">
        <dgm:presLayoutVars/>
      </dgm:prSet>
      <dgm:spPr/>
    </dgm:pt>
    <dgm:pt modelId="{81A3060F-2349-4A46-ABDA-77A57C244AC2}" type="pres">
      <dgm:prSet presAssocID="{5681A872-4E29-45A1-8322-A0BA2AB3746A}" presName="space" presStyleCnt="0"/>
      <dgm:spPr/>
    </dgm:pt>
    <dgm:pt modelId="{551F61E0-E84B-4E8F-91BD-7D4ADC659B4B}" type="pres">
      <dgm:prSet presAssocID="{25B1FB91-20B2-4BC4-B94D-E25E5C3EC5BF}" presName="composite" presStyleCnt="0"/>
      <dgm:spPr/>
    </dgm:pt>
    <dgm:pt modelId="{EDB54845-8B0E-410E-8AED-63AD080EB5D8}" type="pres">
      <dgm:prSet presAssocID="{25B1FB91-20B2-4BC4-B94D-E25E5C3EC5BF}" presName="parTx" presStyleLbl="alignNode1" presStyleIdx="2" presStyleCnt="3">
        <dgm:presLayoutVars>
          <dgm:chMax val="0"/>
          <dgm:chPref val="0"/>
        </dgm:presLayoutVars>
      </dgm:prSet>
      <dgm:spPr/>
    </dgm:pt>
    <dgm:pt modelId="{05791BDB-7BEA-402F-BC98-D4C75EB56CDB}" type="pres">
      <dgm:prSet presAssocID="{25B1FB91-20B2-4BC4-B94D-E25E5C3EC5BF}" presName="desTx" presStyleLbl="alignAccFollowNode1" presStyleIdx="2" presStyleCnt="3">
        <dgm:presLayoutVars/>
      </dgm:prSet>
      <dgm:spPr/>
    </dgm:pt>
  </dgm:ptLst>
  <dgm:cxnLst>
    <dgm:cxn modelId="{B29A5F04-0A75-4787-90AB-F173936FE318}" type="presOf" srcId="{26B5FEE6-7B10-402F-8974-602CB1EEDC79}" destId="{5098D356-311C-46B2-9C84-97BAC643013D}" srcOrd="0" destOrd="0" presId="urn:microsoft.com/office/officeart/2016/7/layout/ChevronBlockProcess"/>
    <dgm:cxn modelId="{D642A50B-8729-4C5C-9466-9410153B5004}" srcId="{9770EBBA-C7B1-4269-B961-E49EE3821E50}" destId="{7B194624-1519-4B0E-A899-616C9947626B}" srcOrd="0" destOrd="0" parTransId="{6BC1BC36-A7DD-45CE-9697-E963A4726C64}" sibTransId="{EFFB06C8-E535-4D7A-AADF-B12B4B569160}"/>
    <dgm:cxn modelId="{27E9771A-2EA5-419A-B1EE-8EB02A1187F6}" srcId="{26B5FEE6-7B10-402F-8974-602CB1EEDC79}" destId="{F2099627-E7D4-40CA-B9FC-B4F6ABA0D74C}" srcOrd="0" destOrd="0" parTransId="{92E0B81B-ED3E-4A57-9AD8-FF2ADCB54426}" sibTransId="{5E4A730D-5008-42BD-BD97-99CBFB30C8FC}"/>
    <dgm:cxn modelId="{D3391720-2D03-41E1-A674-A635DBA69974}" srcId="{19202847-F971-4175-A559-20A99C9092A1}" destId="{32011BB0-6427-4431-B130-1E5A8DB4BCA4}" srcOrd="0" destOrd="0" parTransId="{EEB9D44E-01C4-43C4-8BFB-64D2BB183DD9}" sibTransId="{B014F78D-A1A9-4C0A-B732-07F88DD57225}"/>
    <dgm:cxn modelId="{83798E23-02B7-4306-9B0D-4809358D3411}" type="presOf" srcId="{C8C5E4CF-3A18-4664-9482-3A48EA574C40}" destId="{A724ED9E-35C7-4F49-A4EF-10012B76B36A}" srcOrd="0" destOrd="1" presId="urn:microsoft.com/office/officeart/2016/7/layout/ChevronBlockProcess"/>
    <dgm:cxn modelId="{6B5ACF28-6099-4E2C-ABEA-FC1D3570B95D}" srcId="{26B5FEE6-7B10-402F-8974-602CB1EEDC79}" destId="{040E0CF2-0D37-40EC-9363-F1358BE84203}" srcOrd="1" destOrd="0" parTransId="{547C7717-A0ED-4123-B66A-7B313F6CC57B}" sibTransId="{5681A872-4E29-45A1-8322-A0BA2AB3746A}"/>
    <dgm:cxn modelId="{B91E052A-145C-438A-9B86-4B2A188EC029}" type="presOf" srcId="{25B1FB91-20B2-4BC4-B94D-E25E5C3EC5BF}" destId="{EDB54845-8B0E-410E-8AED-63AD080EB5D8}" srcOrd="0" destOrd="0" presId="urn:microsoft.com/office/officeart/2016/7/layout/ChevronBlockProcess"/>
    <dgm:cxn modelId="{9B3B762C-556D-49A2-8C56-0DB0D7BC836B}" type="presOf" srcId="{32011BB0-6427-4431-B130-1E5A8DB4BCA4}" destId="{717DFB94-EF8C-4A3C-9258-01C420171C20}" srcOrd="0" destOrd="1" presId="urn:microsoft.com/office/officeart/2016/7/layout/ChevronBlockProcess"/>
    <dgm:cxn modelId="{59CB5A3E-5ADC-4934-87A7-DEEB70C3C441}" type="presOf" srcId="{7B194624-1519-4B0E-A899-616C9947626B}" destId="{05791BDB-7BEA-402F-BC98-D4C75EB56CDB}" srcOrd="0" destOrd="1" presId="urn:microsoft.com/office/officeart/2016/7/layout/ChevronBlockProcess"/>
    <dgm:cxn modelId="{9108E151-0F67-4F76-AAF9-E28FCBB354D7}" srcId="{0542BD20-B2B7-499A-AE18-5AC2E7A50379}" destId="{C8C5E4CF-3A18-4664-9482-3A48EA574C40}" srcOrd="0" destOrd="0" parTransId="{7E4258BC-197F-445A-8747-1B0A207C9782}" sibTransId="{9E62208C-B54B-42B3-967E-4FC86AB5C213}"/>
    <dgm:cxn modelId="{97C3FE92-1513-4813-A70E-C38F801FA975}" srcId="{040E0CF2-0D37-40EC-9363-F1358BE84203}" destId="{19202847-F971-4175-A559-20A99C9092A1}" srcOrd="0" destOrd="0" parTransId="{BFE0F6B3-9A70-44DD-803D-F6E924B0F5B2}" sibTransId="{2911F9D2-A499-45B5-BB6F-4DC55B6FB449}"/>
    <dgm:cxn modelId="{68DC019B-281F-4ACF-A7B2-E7DC4B796780}" srcId="{F2099627-E7D4-40CA-B9FC-B4F6ABA0D74C}" destId="{0542BD20-B2B7-499A-AE18-5AC2E7A50379}" srcOrd="0" destOrd="0" parTransId="{2BE8C3D3-1F01-416F-B7F8-A384F0F91E43}" sibTransId="{CFDE25E5-F059-4309-A750-5BB41FE8A392}"/>
    <dgm:cxn modelId="{6480A6A5-329A-483A-AAB2-78D532C2D74A}" type="presOf" srcId="{0542BD20-B2B7-499A-AE18-5AC2E7A50379}" destId="{A724ED9E-35C7-4F49-A4EF-10012B76B36A}" srcOrd="0" destOrd="0" presId="urn:microsoft.com/office/officeart/2016/7/layout/ChevronBlockProcess"/>
    <dgm:cxn modelId="{6EE937BC-4CC5-4DA2-88B8-E468E7020331}" type="presOf" srcId="{9770EBBA-C7B1-4269-B961-E49EE3821E50}" destId="{05791BDB-7BEA-402F-BC98-D4C75EB56CDB}" srcOrd="0" destOrd="0" presId="urn:microsoft.com/office/officeart/2016/7/layout/ChevronBlockProcess"/>
    <dgm:cxn modelId="{CF2A6AD4-EC94-4591-92F4-513D84E39D6B}" srcId="{25B1FB91-20B2-4BC4-B94D-E25E5C3EC5BF}" destId="{9770EBBA-C7B1-4269-B961-E49EE3821E50}" srcOrd="0" destOrd="0" parTransId="{B885CCE1-076B-4AE8-B784-F93D2E30350B}" sibTransId="{7B44BF1B-B6E6-4217-A1CB-B69BC01FA13D}"/>
    <dgm:cxn modelId="{2DE7F0D4-6429-4346-BBB7-A4092E518F0B}" type="presOf" srcId="{19202847-F971-4175-A559-20A99C9092A1}" destId="{717DFB94-EF8C-4A3C-9258-01C420171C20}" srcOrd="0" destOrd="0" presId="urn:microsoft.com/office/officeart/2016/7/layout/ChevronBlockProcess"/>
    <dgm:cxn modelId="{A6448EDA-76C3-4D28-92CC-9ED484B3777B}" srcId="{26B5FEE6-7B10-402F-8974-602CB1EEDC79}" destId="{25B1FB91-20B2-4BC4-B94D-E25E5C3EC5BF}" srcOrd="2" destOrd="0" parTransId="{B682FDF8-EC1F-4D3A-976E-2E32295B177D}" sibTransId="{50B691A9-88E7-4DBA-B26C-ACF65459CAFC}"/>
    <dgm:cxn modelId="{68ADC4FE-0B4C-4F06-878D-403AD25EC112}" type="presOf" srcId="{040E0CF2-0D37-40EC-9363-F1358BE84203}" destId="{30B7E4D5-7A52-439F-BC61-90D75313C38A}" srcOrd="0" destOrd="0" presId="urn:microsoft.com/office/officeart/2016/7/layout/ChevronBlockProcess"/>
    <dgm:cxn modelId="{2826EDFF-D775-4193-9C38-46FD2F45F3EB}" type="presOf" srcId="{F2099627-E7D4-40CA-B9FC-B4F6ABA0D74C}" destId="{1DFD6187-4898-447C-9F08-6404BB2A3D40}" srcOrd="0" destOrd="0" presId="urn:microsoft.com/office/officeart/2016/7/layout/ChevronBlockProcess"/>
    <dgm:cxn modelId="{9506D693-B305-475C-9ADE-54A35E9583F9}" type="presParOf" srcId="{5098D356-311C-46B2-9C84-97BAC643013D}" destId="{07A0C5A3-7D23-46B1-A35F-F15B3D928397}" srcOrd="0" destOrd="0" presId="urn:microsoft.com/office/officeart/2016/7/layout/ChevronBlockProcess"/>
    <dgm:cxn modelId="{89777EB9-DAE0-447A-9A8F-3D0EA71F62AB}" type="presParOf" srcId="{07A0C5A3-7D23-46B1-A35F-F15B3D928397}" destId="{1DFD6187-4898-447C-9F08-6404BB2A3D40}" srcOrd="0" destOrd="0" presId="urn:microsoft.com/office/officeart/2016/7/layout/ChevronBlockProcess"/>
    <dgm:cxn modelId="{166818FC-3ADC-40C3-A5F6-A7AFC77B3538}" type="presParOf" srcId="{07A0C5A3-7D23-46B1-A35F-F15B3D928397}" destId="{A724ED9E-35C7-4F49-A4EF-10012B76B36A}" srcOrd="1" destOrd="0" presId="urn:microsoft.com/office/officeart/2016/7/layout/ChevronBlockProcess"/>
    <dgm:cxn modelId="{DC90D23E-F517-4B0F-A59A-F1D490588CDA}" type="presParOf" srcId="{5098D356-311C-46B2-9C84-97BAC643013D}" destId="{AB777805-6F77-4482-8DE0-2AF024D84040}" srcOrd="1" destOrd="0" presId="urn:microsoft.com/office/officeart/2016/7/layout/ChevronBlockProcess"/>
    <dgm:cxn modelId="{8624EF6E-877E-4F5D-9C4B-87698B4542DD}" type="presParOf" srcId="{5098D356-311C-46B2-9C84-97BAC643013D}" destId="{A05E1A8F-1834-4311-8862-407C0BE2A2FE}" srcOrd="2" destOrd="0" presId="urn:microsoft.com/office/officeart/2016/7/layout/ChevronBlockProcess"/>
    <dgm:cxn modelId="{C2CE8485-90B2-444B-AB48-88D79CA478FB}" type="presParOf" srcId="{A05E1A8F-1834-4311-8862-407C0BE2A2FE}" destId="{30B7E4D5-7A52-439F-BC61-90D75313C38A}" srcOrd="0" destOrd="0" presId="urn:microsoft.com/office/officeart/2016/7/layout/ChevronBlockProcess"/>
    <dgm:cxn modelId="{540D16BB-F203-46D7-AEE7-6F7B797710B7}" type="presParOf" srcId="{A05E1A8F-1834-4311-8862-407C0BE2A2FE}" destId="{717DFB94-EF8C-4A3C-9258-01C420171C20}" srcOrd="1" destOrd="0" presId="urn:microsoft.com/office/officeart/2016/7/layout/ChevronBlockProcess"/>
    <dgm:cxn modelId="{0783FE51-ACFE-4F55-B2C2-C2F9EC854107}" type="presParOf" srcId="{5098D356-311C-46B2-9C84-97BAC643013D}" destId="{81A3060F-2349-4A46-ABDA-77A57C244AC2}" srcOrd="3" destOrd="0" presId="urn:microsoft.com/office/officeart/2016/7/layout/ChevronBlockProcess"/>
    <dgm:cxn modelId="{44C7054F-2646-417A-A773-30FE53F9DA4C}" type="presParOf" srcId="{5098D356-311C-46B2-9C84-97BAC643013D}" destId="{551F61E0-E84B-4E8F-91BD-7D4ADC659B4B}" srcOrd="4" destOrd="0" presId="urn:microsoft.com/office/officeart/2016/7/layout/ChevronBlockProcess"/>
    <dgm:cxn modelId="{30FBFBA9-6355-4033-8428-50F6F6A1BE26}" type="presParOf" srcId="{551F61E0-E84B-4E8F-91BD-7D4ADC659B4B}" destId="{EDB54845-8B0E-410E-8AED-63AD080EB5D8}" srcOrd="0" destOrd="0" presId="urn:microsoft.com/office/officeart/2016/7/layout/ChevronBlockProcess"/>
    <dgm:cxn modelId="{8356018A-D630-4B1B-8D73-B4C057294348}" type="presParOf" srcId="{551F61E0-E84B-4E8F-91BD-7D4ADC659B4B}" destId="{05791BDB-7BEA-402F-BC98-D4C75EB56CDB}"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D6187-4898-447C-9F08-6404BB2A3D40}">
      <dsp:nvSpPr>
        <dsp:cNvPr id="0" name=""/>
        <dsp:cNvSpPr/>
      </dsp:nvSpPr>
      <dsp:spPr>
        <a:xfrm>
          <a:off x="9510" y="811357"/>
          <a:ext cx="3763914" cy="1129174"/>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39422" tIns="139422" rIns="139422" bIns="139422" numCol="1" spcCol="1270" anchor="ctr" anchorCtr="0">
          <a:noAutofit/>
        </a:bodyPr>
        <a:lstStyle/>
        <a:p>
          <a:pPr marL="0" lvl="0" indent="0" algn="ctr" defTabSz="1244600">
            <a:lnSpc>
              <a:spcPct val="90000"/>
            </a:lnSpc>
            <a:spcBef>
              <a:spcPct val="0"/>
            </a:spcBef>
            <a:spcAft>
              <a:spcPct val="35000"/>
            </a:spcAft>
            <a:buNone/>
          </a:pPr>
          <a:r>
            <a:rPr lang="en-US" sz="2800" kern="1200"/>
            <a:t>Buffer</a:t>
          </a:r>
        </a:p>
      </dsp:txBody>
      <dsp:txXfrm>
        <a:off x="348262" y="811357"/>
        <a:ext cx="3086410" cy="1129174"/>
      </dsp:txXfrm>
    </dsp:sp>
    <dsp:sp modelId="{A724ED9E-35C7-4F49-A4EF-10012B76B36A}">
      <dsp:nvSpPr>
        <dsp:cNvPr id="0" name=""/>
        <dsp:cNvSpPr/>
      </dsp:nvSpPr>
      <dsp:spPr>
        <a:xfrm>
          <a:off x="9510" y="1940532"/>
          <a:ext cx="3425162" cy="19706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0664" tIns="270664" rIns="270664" bIns="541328" numCol="1" spcCol="1270" anchor="t" anchorCtr="0">
          <a:noAutofit/>
        </a:bodyPr>
        <a:lstStyle/>
        <a:p>
          <a:pPr marL="0" lvl="0" indent="0" algn="l" defTabSz="889000">
            <a:lnSpc>
              <a:spcPct val="90000"/>
            </a:lnSpc>
            <a:spcBef>
              <a:spcPct val="0"/>
            </a:spcBef>
            <a:spcAft>
              <a:spcPct val="35000"/>
            </a:spcAft>
            <a:buNone/>
          </a:pPr>
          <a:r>
            <a:rPr lang="en-US" sz="2000" kern="1200"/>
            <a:t>new Buffer(size)</a:t>
          </a:r>
        </a:p>
        <a:p>
          <a:pPr marL="171450" lvl="1" indent="-171450" algn="l" defTabSz="711200">
            <a:lnSpc>
              <a:spcPct val="90000"/>
            </a:lnSpc>
            <a:spcBef>
              <a:spcPct val="0"/>
            </a:spcBef>
            <a:spcAft>
              <a:spcPct val="15000"/>
            </a:spcAft>
            <a:buChar char="•"/>
          </a:pPr>
          <a:r>
            <a:rPr lang="en-US" sz="1600" kern="1200"/>
            <a:t>Allocates a new buffer of size octets.</a:t>
          </a:r>
        </a:p>
      </dsp:txBody>
      <dsp:txXfrm>
        <a:off x="9510" y="1940532"/>
        <a:ext cx="3425162" cy="1970663"/>
      </dsp:txXfrm>
    </dsp:sp>
    <dsp:sp modelId="{30B7E4D5-7A52-439F-BC61-90D75313C38A}">
      <dsp:nvSpPr>
        <dsp:cNvPr id="0" name=""/>
        <dsp:cNvSpPr/>
      </dsp:nvSpPr>
      <dsp:spPr>
        <a:xfrm>
          <a:off x="3717485" y="811357"/>
          <a:ext cx="3763914" cy="1129174"/>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39422" tIns="139422" rIns="139422" bIns="139422" numCol="1" spcCol="1270" anchor="ctr" anchorCtr="0">
          <a:noAutofit/>
        </a:bodyPr>
        <a:lstStyle/>
        <a:p>
          <a:pPr marL="0" lvl="0" indent="0" algn="ctr" defTabSz="1244600">
            <a:lnSpc>
              <a:spcPct val="90000"/>
            </a:lnSpc>
            <a:spcBef>
              <a:spcPct val="0"/>
            </a:spcBef>
            <a:spcAft>
              <a:spcPct val="35000"/>
            </a:spcAft>
            <a:buNone/>
          </a:pPr>
          <a:r>
            <a:rPr lang="en-US" sz="2800" kern="1200"/>
            <a:t>Buffer</a:t>
          </a:r>
        </a:p>
      </dsp:txBody>
      <dsp:txXfrm>
        <a:off x="4056237" y="811357"/>
        <a:ext cx="3086410" cy="1129174"/>
      </dsp:txXfrm>
    </dsp:sp>
    <dsp:sp modelId="{717DFB94-EF8C-4A3C-9258-01C420171C20}">
      <dsp:nvSpPr>
        <dsp:cNvPr id="0" name=""/>
        <dsp:cNvSpPr/>
      </dsp:nvSpPr>
      <dsp:spPr>
        <a:xfrm>
          <a:off x="3717485" y="1940532"/>
          <a:ext cx="3425162" cy="19706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0664" tIns="270664" rIns="270664" bIns="541328" numCol="1" spcCol="1270" anchor="t" anchorCtr="0">
          <a:noAutofit/>
        </a:bodyPr>
        <a:lstStyle/>
        <a:p>
          <a:pPr marL="0" lvl="0" indent="0" algn="l" defTabSz="889000">
            <a:lnSpc>
              <a:spcPct val="90000"/>
            </a:lnSpc>
            <a:spcBef>
              <a:spcPct val="0"/>
            </a:spcBef>
            <a:spcAft>
              <a:spcPct val="35000"/>
            </a:spcAft>
            <a:buNone/>
          </a:pPr>
          <a:r>
            <a:rPr lang="en-US" sz="2000" kern="1200"/>
            <a:t>new Buffer(array)</a:t>
          </a:r>
        </a:p>
        <a:p>
          <a:pPr marL="171450" lvl="1" indent="-171450" algn="l" defTabSz="711200">
            <a:lnSpc>
              <a:spcPct val="90000"/>
            </a:lnSpc>
            <a:spcBef>
              <a:spcPct val="0"/>
            </a:spcBef>
            <a:spcAft>
              <a:spcPct val="15000"/>
            </a:spcAft>
            <a:buChar char="•"/>
          </a:pPr>
          <a:r>
            <a:rPr lang="en-US" sz="1600" kern="1200"/>
            <a:t>Allocates a new buffer using an array of octets.</a:t>
          </a:r>
        </a:p>
      </dsp:txBody>
      <dsp:txXfrm>
        <a:off x="3717485" y="1940532"/>
        <a:ext cx="3425162" cy="1970663"/>
      </dsp:txXfrm>
    </dsp:sp>
    <dsp:sp modelId="{EDB54845-8B0E-410E-8AED-63AD080EB5D8}">
      <dsp:nvSpPr>
        <dsp:cNvPr id="0" name=""/>
        <dsp:cNvSpPr/>
      </dsp:nvSpPr>
      <dsp:spPr>
        <a:xfrm>
          <a:off x="7425460" y="811357"/>
          <a:ext cx="3763914" cy="1129174"/>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39422" tIns="139422" rIns="139422" bIns="139422" numCol="1" spcCol="1270" anchor="ctr" anchorCtr="0">
          <a:noAutofit/>
        </a:bodyPr>
        <a:lstStyle/>
        <a:p>
          <a:pPr marL="0" lvl="0" indent="0" algn="ctr" defTabSz="1244600">
            <a:lnSpc>
              <a:spcPct val="90000"/>
            </a:lnSpc>
            <a:spcBef>
              <a:spcPct val="0"/>
            </a:spcBef>
            <a:spcAft>
              <a:spcPct val="35000"/>
            </a:spcAft>
            <a:buNone/>
          </a:pPr>
          <a:r>
            <a:rPr lang="en-US" sz="2800" kern="1200"/>
            <a:t>Buffer</a:t>
          </a:r>
        </a:p>
      </dsp:txBody>
      <dsp:txXfrm>
        <a:off x="7764212" y="811357"/>
        <a:ext cx="3086410" cy="1129174"/>
      </dsp:txXfrm>
    </dsp:sp>
    <dsp:sp modelId="{05791BDB-7BEA-402F-BC98-D4C75EB56CDB}">
      <dsp:nvSpPr>
        <dsp:cNvPr id="0" name=""/>
        <dsp:cNvSpPr/>
      </dsp:nvSpPr>
      <dsp:spPr>
        <a:xfrm>
          <a:off x="7425460" y="1940532"/>
          <a:ext cx="3425162" cy="19706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0664" tIns="270664" rIns="270664" bIns="541328" numCol="1" spcCol="1270" anchor="t" anchorCtr="0">
          <a:noAutofit/>
        </a:bodyPr>
        <a:lstStyle/>
        <a:p>
          <a:pPr marL="0" lvl="0" indent="0" algn="l" defTabSz="889000">
            <a:lnSpc>
              <a:spcPct val="90000"/>
            </a:lnSpc>
            <a:spcBef>
              <a:spcPct val="0"/>
            </a:spcBef>
            <a:spcAft>
              <a:spcPct val="35000"/>
            </a:spcAft>
            <a:buNone/>
          </a:pPr>
          <a:r>
            <a:rPr lang="en-US" sz="2000" kern="1200" dirty="0"/>
            <a:t>new Buffer(str, encoding='utf8’)</a:t>
          </a:r>
        </a:p>
        <a:p>
          <a:pPr marL="171450" lvl="1" indent="-171450" algn="l" defTabSz="711200">
            <a:lnSpc>
              <a:spcPct val="90000"/>
            </a:lnSpc>
            <a:spcBef>
              <a:spcPct val="0"/>
            </a:spcBef>
            <a:spcAft>
              <a:spcPct val="15000"/>
            </a:spcAft>
            <a:buChar char="•"/>
          </a:pPr>
          <a:r>
            <a:rPr lang="en-US" sz="1600" kern="1200"/>
            <a:t>Allocates a new buffer containing the given str.</a:t>
          </a:r>
        </a:p>
      </dsp:txBody>
      <dsp:txXfrm>
        <a:off x="7425460" y="1940532"/>
        <a:ext cx="3425162" cy="1970663"/>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0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1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9401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835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3257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161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4509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792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52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84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44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908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592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991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565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0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21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781570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6F14-72EC-4FEA-868D-5120D6D47A41}"/>
              </a:ext>
            </a:extLst>
          </p:cNvPr>
          <p:cNvSpPr>
            <a:spLocks noGrp="1"/>
          </p:cNvSpPr>
          <p:nvPr>
            <p:ph type="ctrTitle"/>
          </p:nvPr>
        </p:nvSpPr>
        <p:spPr/>
        <p:txBody>
          <a:bodyPr/>
          <a:lstStyle/>
          <a:p>
            <a:r>
              <a:rPr lang="en-US" dirty="0"/>
              <a:t>Buffers in node </a:t>
            </a:r>
            <a:r>
              <a:rPr lang="en-US" dirty="0" err="1"/>
              <a:t>js</a:t>
            </a:r>
            <a:endParaRPr lang="en-IN" dirty="0"/>
          </a:p>
        </p:txBody>
      </p:sp>
      <p:sp>
        <p:nvSpPr>
          <p:cNvPr id="3" name="Subtitle 2">
            <a:extLst>
              <a:ext uri="{FF2B5EF4-FFF2-40B4-BE49-F238E27FC236}">
                <a16:creationId xmlns:a16="http://schemas.microsoft.com/office/drawing/2014/main" id="{BDC72A29-268F-48A3-BA56-2CD5FCFF425B}"/>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348959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E2E6-D55D-413C-8332-E0EC4ECD31DF}"/>
              </a:ext>
            </a:extLst>
          </p:cNvPr>
          <p:cNvSpPr>
            <a:spLocks noGrp="1"/>
          </p:cNvSpPr>
          <p:nvPr>
            <p:ph type="title"/>
          </p:nvPr>
        </p:nvSpPr>
        <p:spPr/>
        <p:txBody>
          <a:bodyPr/>
          <a:lstStyle/>
          <a:p>
            <a:r>
              <a:rPr lang="en-US" dirty="0" err="1"/>
              <a:t>buffer.write</a:t>
            </a:r>
            <a:r>
              <a:rPr lang="en-US" dirty="0"/>
              <a:t>(string, offset=0, encoding='utf8')</a:t>
            </a:r>
            <a:endParaRPr lang="en-IN" dirty="0"/>
          </a:p>
        </p:txBody>
      </p:sp>
      <p:sp>
        <p:nvSpPr>
          <p:cNvPr id="3" name="Content Placeholder 2">
            <a:extLst>
              <a:ext uri="{FF2B5EF4-FFF2-40B4-BE49-F238E27FC236}">
                <a16:creationId xmlns:a16="http://schemas.microsoft.com/office/drawing/2014/main" id="{1ECD8285-5C11-477C-975E-FDD66CE26C48}"/>
              </a:ext>
            </a:extLst>
          </p:cNvPr>
          <p:cNvSpPr>
            <a:spLocks noGrp="1"/>
          </p:cNvSpPr>
          <p:nvPr>
            <p:ph idx="1"/>
          </p:nvPr>
        </p:nvSpPr>
        <p:spPr>
          <a:xfrm>
            <a:off x="1103312" y="2052918"/>
            <a:ext cx="10741685" cy="4685507"/>
          </a:xfrm>
        </p:spPr>
        <p:txBody>
          <a:bodyPr>
            <a:normAutofit lnSpcReduction="10000"/>
          </a:bodyPr>
          <a:lstStyle/>
          <a:p>
            <a:endParaRPr lang="en-US" dirty="0"/>
          </a:p>
          <a:p>
            <a:r>
              <a:rPr lang="en-US" dirty="0"/>
              <a:t>Writes string to the buffer at offset using the given encoding.</a:t>
            </a:r>
          </a:p>
          <a:p>
            <a:r>
              <a:rPr lang="en-US" dirty="0"/>
              <a:t> Returns number of octets written. If buffer did not contain enough space to fit the entire string, it will write a partial amount of the string.</a:t>
            </a:r>
          </a:p>
          <a:p>
            <a:r>
              <a:rPr lang="en-US" dirty="0"/>
              <a:t>The method will not write partial characters.</a:t>
            </a:r>
          </a:p>
          <a:p>
            <a:r>
              <a:rPr lang="en-US" dirty="0"/>
              <a:t>The number of characters written (which may be different than the number of bytes written) is set in Buffer._</a:t>
            </a:r>
            <a:r>
              <a:rPr lang="en-US" dirty="0" err="1"/>
              <a:t>charsWritten</a:t>
            </a:r>
            <a:r>
              <a:rPr lang="en-US" dirty="0"/>
              <a:t> and will be overwritten the next time </a:t>
            </a:r>
            <a:r>
              <a:rPr lang="en-US" dirty="0" err="1"/>
              <a:t>buf.write</a:t>
            </a:r>
            <a:r>
              <a:rPr lang="en-US" dirty="0"/>
              <a:t>() is called.</a:t>
            </a:r>
          </a:p>
          <a:p>
            <a:r>
              <a:rPr lang="en-US" dirty="0"/>
              <a:t>Example: write a utf8 string into a buffer, then print it</a:t>
            </a:r>
          </a:p>
          <a:p>
            <a:pPr marL="0" indent="0">
              <a:buNone/>
            </a:pPr>
            <a:r>
              <a:rPr lang="en-US" b="1" dirty="0" err="1">
                <a:solidFill>
                  <a:schemeClr val="accent2">
                    <a:lumMod val="60000"/>
                    <a:lumOff val="40000"/>
                  </a:schemeClr>
                </a:solidFill>
              </a:rPr>
              <a:t>buf</a:t>
            </a:r>
            <a:r>
              <a:rPr lang="en-US" b="1" dirty="0">
                <a:solidFill>
                  <a:schemeClr val="accent2">
                    <a:lumMod val="60000"/>
                    <a:lumOff val="40000"/>
                  </a:schemeClr>
                </a:solidFill>
              </a:rPr>
              <a:t> = new Buffer(256);</a:t>
            </a:r>
          </a:p>
          <a:p>
            <a:pPr marL="0" indent="0">
              <a:buNone/>
            </a:pPr>
            <a:r>
              <a:rPr lang="en-US" b="1" dirty="0" err="1">
                <a:solidFill>
                  <a:schemeClr val="accent2">
                    <a:lumMod val="60000"/>
                    <a:lumOff val="40000"/>
                  </a:schemeClr>
                </a:solidFill>
              </a:rPr>
              <a:t>len</a:t>
            </a:r>
            <a:r>
              <a:rPr lang="en-US" b="1" dirty="0">
                <a:solidFill>
                  <a:schemeClr val="accent2">
                    <a:lumMod val="60000"/>
                    <a:lumOff val="40000"/>
                  </a:schemeClr>
                </a:solidFill>
              </a:rPr>
              <a:t> = </a:t>
            </a:r>
            <a:r>
              <a:rPr lang="en-US" b="1" dirty="0" err="1">
                <a:solidFill>
                  <a:schemeClr val="accent2">
                    <a:lumMod val="60000"/>
                    <a:lumOff val="40000"/>
                  </a:schemeClr>
                </a:solidFill>
              </a:rPr>
              <a:t>buf.write</a:t>
            </a:r>
            <a:r>
              <a:rPr lang="en-US" b="1" dirty="0">
                <a:solidFill>
                  <a:schemeClr val="accent2">
                    <a:lumMod val="60000"/>
                    <a:lumOff val="40000"/>
                  </a:schemeClr>
                </a:solidFill>
              </a:rPr>
              <a:t>('\u00bd + \u00bc = \u00be', 0);</a:t>
            </a:r>
          </a:p>
          <a:p>
            <a:pPr marL="0" indent="0">
              <a:buNone/>
            </a:pPr>
            <a:r>
              <a:rPr lang="en-US" b="1" dirty="0">
                <a:solidFill>
                  <a:schemeClr val="accent2">
                    <a:lumMod val="60000"/>
                    <a:lumOff val="40000"/>
                  </a:schemeClr>
                </a:solidFill>
              </a:rPr>
              <a:t>console.log(</a:t>
            </a:r>
            <a:r>
              <a:rPr lang="en-US" b="1" dirty="0" err="1">
                <a:solidFill>
                  <a:schemeClr val="accent2">
                    <a:lumMod val="60000"/>
                    <a:lumOff val="40000"/>
                  </a:schemeClr>
                </a:solidFill>
              </a:rPr>
              <a:t>len</a:t>
            </a:r>
            <a:r>
              <a:rPr lang="en-US" b="1" dirty="0">
                <a:solidFill>
                  <a:schemeClr val="accent2">
                    <a:lumMod val="60000"/>
                    <a:lumOff val="40000"/>
                  </a:schemeClr>
                </a:solidFill>
              </a:rPr>
              <a:t> + " bytes: " + </a:t>
            </a:r>
            <a:r>
              <a:rPr lang="en-US" b="1" dirty="0" err="1">
                <a:solidFill>
                  <a:schemeClr val="accent2">
                    <a:lumMod val="60000"/>
                    <a:lumOff val="40000"/>
                  </a:schemeClr>
                </a:solidFill>
              </a:rPr>
              <a:t>buf.toString</a:t>
            </a:r>
            <a:r>
              <a:rPr lang="en-US" b="1" dirty="0">
                <a:solidFill>
                  <a:schemeClr val="accent2">
                    <a:lumMod val="60000"/>
                    <a:lumOff val="40000"/>
                  </a:schemeClr>
                </a:solidFill>
              </a:rPr>
              <a:t>('utf8', 0, </a:t>
            </a:r>
            <a:r>
              <a:rPr lang="en-US" b="1" dirty="0" err="1">
                <a:solidFill>
                  <a:schemeClr val="accent2">
                    <a:lumMod val="60000"/>
                    <a:lumOff val="40000"/>
                  </a:schemeClr>
                </a:solidFill>
              </a:rPr>
              <a:t>len</a:t>
            </a:r>
            <a:r>
              <a:rPr lang="en-US" b="1" dirty="0">
                <a:solidFill>
                  <a:schemeClr val="accent2">
                    <a:lumMod val="60000"/>
                    <a:lumOff val="40000"/>
                  </a:schemeClr>
                </a:solidFill>
              </a:rPr>
              <a:t>));</a:t>
            </a:r>
          </a:p>
          <a:p>
            <a:endParaRPr lang="en-IN" dirty="0"/>
          </a:p>
        </p:txBody>
      </p:sp>
    </p:spTree>
    <p:extLst>
      <p:ext uri="{BB962C8B-B14F-4D97-AF65-F5344CB8AC3E}">
        <p14:creationId xmlns:p14="http://schemas.microsoft.com/office/powerpoint/2010/main" val="26821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186B32-5028-4C4A-9E78-08C10BE4DBCE}"/>
              </a:ext>
            </a:extLst>
          </p:cNvPr>
          <p:cNvSpPr/>
          <p:nvPr/>
        </p:nvSpPr>
        <p:spPr>
          <a:xfrm>
            <a:off x="596347" y="195543"/>
            <a:ext cx="7593496" cy="2862322"/>
          </a:xfrm>
          <a:prstGeom prst="rect">
            <a:avLst/>
          </a:prstGeom>
          <a:ln>
            <a:solidFill>
              <a:schemeClr val="accent1"/>
            </a:solidFill>
          </a:ln>
        </p:spPr>
        <p:txBody>
          <a:bodyPr wrap="square">
            <a:spAutoFit/>
          </a:bodyPr>
          <a:lstStyle/>
          <a:p>
            <a:r>
              <a:rPr lang="en-IN" dirty="0"/>
              <a:t>var buffer=new Buffer(10);</a:t>
            </a:r>
          </a:p>
          <a:p>
            <a:r>
              <a:rPr lang="en-IN" dirty="0" err="1"/>
              <a:t>buffer.write</a:t>
            </a:r>
            <a:r>
              <a:rPr lang="en-IN" dirty="0"/>
              <a:t>("Nodejs");</a:t>
            </a:r>
          </a:p>
          <a:p>
            <a:r>
              <a:rPr lang="en-IN" dirty="0"/>
              <a:t>console.log(buffer);</a:t>
            </a:r>
          </a:p>
          <a:p>
            <a:r>
              <a:rPr lang="en-IN" dirty="0"/>
              <a:t>console.log("In string format :"+</a:t>
            </a:r>
            <a:r>
              <a:rPr lang="en-IN" dirty="0" err="1"/>
              <a:t>buffer.toString</a:t>
            </a:r>
            <a:r>
              <a:rPr lang="en-IN" dirty="0"/>
              <a:t>("utf8"))</a:t>
            </a:r>
          </a:p>
          <a:p>
            <a:r>
              <a:rPr lang="en-IN" dirty="0" err="1"/>
              <a:t>buffer.write</a:t>
            </a:r>
            <a:r>
              <a:rPr lang="en-IN" dirty="0"/>
              <a:t>("Welcome to the training","utf8");</a:t>
            </a:r>
          </a:p>
          <a:p>
            <a:r>
              <a:rPr lang="en-IN" dirty="0"/>
              <a:t>console.log(buffer);</a:t>
            </a:r>
          </a:p>
          <a:p>
            <a:r>
              <a:rPr lang="en-IN" dirty="0"/>
              <a:t>console.log("In string format :"+</a:t>
            </a:r>
            <a:r>
              <a:rPr lang="en-IN" dirty="0" err="1"/>
              <a:t>buffer.toString</a:t>
            </a:r>
            <a:r>
              <a:rPr lang="en-IN" dirty="0"/>
              <a:t>("utf8"))</a:t>
            </a:r>
          </a:p>
          <a:p>
            <a:r>
              <a:rPr lang="en-IN" dirty="0" err="1"/>
              <a:t>buffer.write</a:t>
            </a:r>
            <a:r>
              <a:rPr lang="en-IN" dirty="0"/>
              <a:t>("Hello",7,"utf8");</a:t>
            </a:r>
          </a:p>
          <a:p>
            <a:r>
              <a:rPr lang="en-IN" dirty="0"/>
              <a:t>console.log(buffer);</a:t>
            </a:r>
          </a:p>
          <a:p>
            <a:r>
              <a:rPr lang="en-IN" dirty="0"/>
              <a:t>console.log("In string format :"+</a:t>
            </a:r>
            <a:r>
              <a:rPr lang="en-IN" dirty="0" err="1"/>
              <a:t>buffer.toString</a:t>
            </a:r>
            <a:r>
              <a:rPr lang="en-IN" dirty="0"/>
              <a:t>("utf8"))</a:t>
            </a:r>
          </a:p>
        </p:txBody>
      </p:sp>
      <p:sp>
        <p:nvSpPr>
          <p:cNvPr id="5" name="Rectangle 4">
            <a:extLst>
              <a:ext uri="{FF2B5EF4-FFF2-40B4-BE49-F238E27FC236}">
                <a16:creationId xmlns:a16="http://schemas.microsoft.com/office/drawing/2014/main" id="{84D71927-7028-4126-9D26-39BDB5E14453}"/>
              </a:ext>
            </a:extLst>
          </p:cNvPr>
          <p:cNvSpPr/>
          <p:nvPr/>
        </p:nvSpPr>
        <p:spPr>
          <a:xfrm>
            <a:off x="4293703" y="3943315"/>
            <a:ext cx="7593495" cy="2031325"/>
          </a:xfrm>
          <a:prstGeom prst="rect">
            <a:avLst/>
          </a:prstGeom>
          <a:ln>
            <a:solidFill>
              <a:schemeClr val="accent1"/>
            </a:solidFill>
          </a:ln>
        </p:spPr>
        <p:txBody>
          <a:bodyPr wrap="square">
            <a:spAutoFit/>
          </a:bodyPr>
          <a:lstStyle/>
          <a:p>
            <a:r>
              <a:rPr lang="en-US" dirty="0"/>
              <a:t>Output:</a:t>
            </a:r>
            <a:endParaRPr lang="en-IN" dirty="0"/>
          </a:p>
          <a:p>
            <a:r>
              <a:rPr lang="en-IN" dirty="0"/>
              <a:t>&lt;Buffer 4e 6f 64 65 6a 73 00 00 00 00&gt;</a:t>
            </a:r>
          </a:p>
          <a:p>
            <a:r>
              <a:rPr lang="en-IN" dirty="0"/>
              <a:t>In string format :Nodejs</a:t>
            </a:r>
          </a:p>
          <a:p>
            <a:r>
              <a:rPr lang="en-IN" dirty="0"/>
              <a:t>&lt;Buffer 57 65 6c 63 6f 6d 65 20 74 6f&gt;</a:t>
            </a:r>
          </a:p>
          <a:p>
            <a:r>
              <a:rPr lang="en-IN" dirty="0"/>
              <a:t>In string format :Welcome to</a:t>
            </a:r>
          </a:p>
          <a:p>
            <a:r>
              <a:rPr lang="en-IN" dirty="0"/>
              <a:t>&lt;Buffer 57 65 6c 63 6f 6d 65 48 65 6c&gt;</a:t>
            </a:r>
          </a:p>
          <a:p>
            <a:r>
              <a:rPr lang="en-IN" dirty="0"/>
              <a:t>In string format :</a:t>
            </a:r>
            <a:r>
              <a:rPr lang="en-IN" dirty="0" err="1"/>
              <a:t>WelcomeHel</a:t>
            </a:r>
            <a:endParaRPr lang="en-IN" dirty="0"/>
          </a:p>
        </p:txBody>
      </p:sp>
    </p:spTree>
    <p:extLst>
      <p:ext uri="{BB962C8B-B14F-4D97-AF65-F5344CB8AC3E}">
        <p14:creationId xmlns:p14="http://schemas.microsoft.com/office/powerpoint/2010/main" val="193494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9D72-F647-471E-B75A-6092C26DA881}"/>
              </a:ext>
            </a:extLst>
          </p:cNvPr>
          <p:cNvSpPr>
            <a:spLocks noGrp="1"/>
          </p:cNvSpPr>
          <p:nvPr>
            <p:ph type="title"/>
          </p:nvPr>
        </p:nvSpPr>
        <p:spPr/>
        <p:txBody>
          <a:bodyPr/>
          <a:lstStyle/>
          <a:p>
            <a:r>
              <a:rPr lang="en-US" dirty="0"/>
              <a:t> </a:t>
            </a:r>
            <a:r>
              <a:rPr lang="en-US" dirty="0" err="1"/>
              <a:t>buf.toJSON</a:t>
            </a:r>
            <a:r>
              <a:rPr lang="en-US" dirty="0"/>
              <a:t>()</a:t>
            </a:r>
            <a:endParaRPr lang="en-IN" dirty="0"/>
          </a:p>
        </p:txBody>
      </p:sp>
      <p:sp>
        <p:nvSpPr>
          <p:cNvPr id="3" name="Content Placeholder 2">
            <a:extLst>
              <a:ext uri="{FF2B5EF4-FFF2-40B4-BE49-F238E27FC236}">
                <a16:creationId xmlns:a16="http://schemas.microsoft.com/office/drawing/2014/main" id="{3E5EA05D-D7CE-499A-B07B-251B38B00526}"/>
              </a:ext>
            </a:extLst>
          </p:cNvPr>
          <p:cNvSpPr>
            <a:spLocks noGrp="1"/>
          </p:cNvSpPr>
          <p:nvPr>
            <p:ph idx="1"/>
          </p:nvPr>
        </p:nvSpPr>
        <p:spPr/>
        <p:txBody>
          <a:bodyPr/>
          <a:lstStyle/>
          <a:p>
            <a:r>
              <a:rPr lang="en-US" dirty="0"/>
              <a:t>JSON representation : </a:t>
            </a:r>
            <a:r>
              <a:rPr lang="en-US" dirty="0" err="1"/>
              <a:t>buf.toJSON</a:t>
            </a:r>
            <a:r>
              <a:rPr lang="en-US" dirty="0"/>
              <a:t>() </a:t>
            </a:r>
          </a:p>
          <a:p>
            <a:r>
              <a:rPr lang="en-US" dirty="0"/>
              <a:t>The </a:t>
            </a:r>
            <a:r>
              <a:rPr lang="en-US" dirty="0" err="1"/>
              <a:t>buf.toJSON</a:t>
            </a:r>
            <a:r>
              <a:rPr lang="en-US" dirty="0"/>
              <a:t>() method is used to get the JSON-representation of the Buffer instance, which is identical to the output for JSON Arrays</a:t>
            </a:r>
          </a:p>
          <a:p>
            <a:endParaRPr lang="en-IN" dirty="0"/>
          </a:p>
        </p:txBody>
      </p:sp>
    </p:spTree>
    <p:extLst>
      <p:ext uri="{BB962C8B-B14F-4D97-AF65-F5344CB8AC3E}">
        <p14:creationId xmlns:p14="http://schemas.microsoft.com/office/powerpoint/2010/main" val="247770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DC0948-0890-491F-B577-B1E3DDE3EDFB}"/>
              </a:ext>
            </a:extLst>
          </p:cNvPr>
          <p:cNvSpPr/>
          <p:nvPr/>
        </p:nvSpPr>
        <p:spPr>
          <a:xfrm>
            <a:off x="834887" y="689258"/>
            <a:ext cx="6096000" cy="1477328"/>
          </a:xfrm>
          <a:prstGeom prst="rect">
            <a:avLst/>
          </a:prstGeom>
          <a:ln>
            <a:solidFill>
              <a:schemeClr val="accent1"/>
            </a:solidFill>
          </a:ln>
        </p:spPr>
        <p:txBody>
          <a:bodyPr>
            <a:spAutoFit/>
          </a:bodyPr>
          <a:lstStyle/>
          <a:p>
            <a:r>
              <a:rPr lang="en-IN" dirty="0"/>
              <a:t>var buffer=new Buffer(10);</a:t>
            </a:r>
          </a:p>
          <a:p>
            <a:r>
              <a:rPr lang="en-IN" dirty="0" err="1"/>
              <a:t>buffer.write</a:t>
            </a:r>
            <a:r>
              <a:rPr lang="en-IN" dirty="0"/>
              <a:t>("Nodejs");</a:t>
            </a:r>
          </a:p>
          <a:p>
            <a:r>
              <a:rPr lang="en-IN" dirty="0"/>
              <a:t>console.log(buffer);</a:t>
            </a:r>
          </a:p>
          <a:p>
            <a:r>
              <a:rPr lang="en-IN" dirty="0"/>
              <a:t>console.log("In string format :"+</a:t>
            </a:r>
            <a:r>
              <a:rPr lang="en-IN" dirty="0" err="1"/>
              <a:t>buffer.toString</a:t>
            </a:r>
            <a:r>
              <a:rPr lang="en-IN" dirty="0"/>
              <a:t>("utf8"))</a:t>
            </a:r>
          </a:p>
          <a:p>
            <a:r>
              <a:rPr lang="en-IN" dirty="0"/>
              <a:t>console.log("In Json format : ", </a:t>
            </a:r>
            <a:r>
              <a:rPr lang="en-IN" dirty="0" err="1"/>
              <a:t>buffer.toJSON</a:t>
            </a:r>
            <a:r>
              <a:rPr lang="en-IN" dirty="0"/>
              <a:t>());</a:t>
            </a:r>
          </a:p>
        </p:txBody>
      </p:sp>
      <p:sp>
        <p:nvSpPr>
          <p:cNvPr id="5" name="Rectangle 4">
            <a:extLst>
              <a:ext uri="{FF2B5EF4-FFF2-40B4-BE49-F238E27FC236}">
                <a16:creationId xmlns:a16="http://schemas.microsoft.com/office/drawing/2014/main" id="{33DA4A55-EAB0-4DCF-8971-1BF4CD36E0E0}"/>
              </a:ext>
            </a:extLst>
          </p:cNvPr>
          <p:cNvSpPr/>
          <p:nvPr/>
        </p:nvSpPr>
        <p:spPr>
          <a:xfrm>
            <a:off x="4174434" y="3928767"/>
            <a:ext cx="6096000" cy="1477328"/>
          </a:xfrm>
          <a:prstGeom prst="rect">
            <a:avLst/>
          </a:prstGeom>
          <a:ln>
            <a:solidFill>
              <a:schemeClr val="accent1"/>
            </a:solidFill>
          </a:ln>
        </p:spPr>
        <p:txBody>
          <a:bodyPr>
            <a:spAutoFit/>
          </a:bodyPr>
          <a:lstStyle/>
          <a:p>
            <a:r>
              <a:rPr lang="en-US" b="1" dirty="0"/>
              <a:t>Output:</a:t>
            </a:r>
            <a:endParaRPr lang="en-IN" b="1" dirty="0"/>
          </a:p>
          <a:p>
            <a:r>
              <a:rPr lang="en-IN" dirty="0"/>
              <a:t>&lt;Buffer 4e 6f 64 65 6a 73 00 00 00 00&gt;</a:t>
            </a:r>
          </a:p>
          <a:p>
            <a:r>
              <a:rPr lang="en-IN" dirty="0"/>
              <a:t>In string format :Nodejs</a:t>
            </a:r>
          </a:p>
          <a:p>
            <a:r>
              <a:rPr lang="en-IN" dirty="0"/>
              <a:t>In Json format :  { type: 'Buffer',</a:t>
            </a:r>
          </a:p>
          <a:p>
            <a:r>
              <a:rPr lang="en-IN" dirty="0"/>
              <a:t>  data: [ 78, 111, 100, 101, 106, 115, 0, 0, 0, 0 ] }</a:t>
            </a:r>
          </a:p>
        </p:txBody>
      </p:sp>
    </p:spTree>
    <p:extLst>
      <p:ext uri="{BB962C8B-B14F-4D97-AF65-F5344CB8AC3E}">
        <p14:creationId xmlns:p14="http://schemas.microsoft.com/office/powerpoint/2010/main" val="343503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C6DA-55B4-4B0F-8A64-573EF2BBE5E1}"/>
              </a:ext>
            </a:extLst>
          </p:cNvPr>
          <p:cNvSpPr>
            <a:spLocks noGrp="1"/>
          </p:cNvSpPr>
          <p:nvPr>
            <p:ph type="title"/>
          </p:nvPr>
        </p:nvSpPr>
        <p:spPr/>
        <p:txBody>
          <a:bodyPr/>
          <a:lstStyle/>
          <a:p>
            <a:r>
              <a:rPr lang="en-US" dirty="0"/>
              <a:t>buffer[index]</a:t>
            </a:r>
            <a:endParaRPr lang="en-IN" dirty="0"/>
          </a:p>
        </p:txBody>
      </p:sp>
      <p:sp>
        <p:nvSpPr>
          <p:cNvPr id="3" name="Content Placeholder 2">
            <a:extLst>
              <a:ext uri="{FF2B5EF4-FFF2-40B4-BE49-F238E27FC236}">
                <a16:creationId xmlns:a16="http://schemas.microsoft.com/office/drawing/2014/main" id="{6CB0FAE1-2B4D-48FD-86DF-B8F89BE59704}"/>
              </a:ext>
            </a:extLst>
          </p:cNvPr>
          <p:cNvSpPr>
            <a:spLocks noGrp="1"/>
          </p:cNvSpPr>
          <p:nvPr>
            <p:ph idx="1"/>
          </p:nvPr>
        </p:nvSpPr>
        <p:spPr/>
        <p:txBody>
          <a:bodyPr/>
          <a:lstStyle/>
          <a:p>
            <a:endParaRPr lang="en-US" dirty="0"/>
          </a:p>
          <a:p>
            <a:r>
              <a:rPr lang="en-US" dirty="0"/>
              <a:t>Get and set the octet at index. </a:t>
            </a:r>
          </a:p>
          <a:p>
            <a:r>
              <a:rPr lang="en-US" dirty="0"/>
              <a:t>The values refer to individual bytes, so the legal range is between 0x00 and 0xFF hex or 0 and 255.</a:t>
            </a:r>
            <a:endParaRPr lang="en-IN" dirty="0"/>
          </a:p>
        </p:txBody>
      </p:sp>
    </p:spTree>
    <p:extLst>
      <p:ext uri="{BB962C8B-B14F-4D97-AF65-F5344CB8AC3E}">
        <p14:creationId xmlns:p14="http://schemas.microsoft.com/office/powerpoint/2010/main" val="90599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0B62-C2E0-4F70-A485-23CA4A15365F}"/>
              </a:ext>
            </a:extLst>
          </p:cNvPr>
          <p:cNvSpPr>
            <a:spLocks noGrp="1"/>
          </p:cNvSpPr>
          <p:nvPr>
            <p:ph type="title"/>
          </p:nvPr>
        </p:nvSpPr>
        <p:spPr/>
        <p:txBody>
          <a:bodyPr/>
          <a:lstStyle/>
          <a:p>
            <a:r>
              <a:rPr lang="en-US" dirty="0" err="1"/>
              <a:t>Buffer.byteLength</a:t>
            </a:r>
            <a:r>
              <a:rPr lang="en-US" dirty="0"/>
              <a:t>(string, encoding='utf8')</a:t>
            </a:r>
            <a:br>
              <a:rPr lang="en-US" dirty="0"/>
            </a:br>
            <a:endParaRPr lang="en-IN" dirty="0"/>
          </a:p>
        </p:txBody>
      </p:sp>
      <p:sp>
        <p:nvSpPr>
          <p:cNvPr id="3" name="Content Placeholder 2">
            <a:extLst>
              <a:ext uri="{FF2B5EF4-FFF2-40B4-BE49-F238E27FC236}">
                <a16:creationId xmlns:a16="http://schemas.microsoft.com/office/drawing/2014/main" id="{DB9A72CA-C85A-4BEE-AAEF-414EADD9468D}"/>
              </a:ext>
            </a:extLst>
          </p:cNvPr>
          <p:cNvSpPr>
            <a:spLocks noGrp="1"/>
          </p:cNvSpPr>
          <p:nvPr>
            <p:ph idx="1"/>
          </p:nvPr>
        </p:nvSpPr>
        <p:spPr/>
        <p:txBody>
          <a:bodyPr/>
          <a:lstStyle/>
          <a:p>
            <a:r>
              <a:rPr lang="en-US" dirty="0"/>
              <a:t>Gives the actual byte length of a string. </a:t>
            </a:r>
          </a:p>
          <a:p>
            <a:r>
              <a:rPr lang="en-US" dirty="0"/>
              <a:t>Not the same as </a:t>
            </a:r>
            <a:r>
              <a:rPr lang="en-US" dirty="0" err="1"/>
              <a:t>String.prototype.length</a:t>
            </a:r>
            <a:r>
              <a:rPr lang="en-US" dirty="0"/>
              <a:t> since that returns the number of characters in a string.</a:t>
            </a:r>
            <a:endParaRPr lang="en-IN" dirty="0"/>
          </a:p>
        </p:txBody>
      </p:sp>
    </p:spTree>
    <p:extLst>
      <p:ext uri="{BB962C8B-B14F-4D97-AF65-F5344CB8AC3E}">
        <p14:creationId xmlns:p14="http://schemas.microsoft.com/office/powerpoint/2010/main" val="1290882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E380-C635-47C4-8CD0-C355627AAFA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37EC4B6-578A-4E55-B3F6-6674784E4D00}"/>
              </a:ext>
            </a:extLst>
          </p:cNvPr>
          <p:cNvSpPr>
            <a:spLocks noGrp="1"/>
          </p:cNvSpPr>
          <p:nvPr>
            <p:ph idx="1"/>
          </p:nvPr>
        </p:nvSpPr>
        <p:spPr>
          <a:xfrm>
            <a:off x="1103313" y="2052918"/>
            <a:ext cx="10412826" cy="2611847"/>
          </a:xfrm>
        </p:spPr>
        <p:txBody>
          <a:bodyPr>
            <a:normAutofit fontScale="92500" lnSpcReduction="20000"/>
          </a:bodyPr>
          <a:lstStyle/>
          <a:p>
            <a:pPr marL="0" indent="0">
              <a:buNone/>
            </a:pPr>
            <a:r>
              <a:rPr lang="en-IN" dirty="0"/>
              <a:t>var str="a";</a:t>
            </a:r>
          </a:p>
          <a:p>
            <a:pPr marL="0" indent="0">
              <a:buNone/>
            </a:pPr>
            <a:r>
              <a:rPr lang="en-IN" dirty="0"/>
              <a:t>console.log(`Byte length of ${str} is ` + </a:t>
            </a:r>
            <a:r>
              <a:rPr lang="en-IN" dirty="0" err="1"/>
              <a:t>Buffer.byteLength</a:t>
            </a:r>
            <a:r>
              <a:rPr lang="en-IN" dirty="0"/>
              <a:t>(str,"utf8"));</a:t>
            </a:r>
          </a:p>
          <a:p>
            <a:pPr marL="0" indent="0">
              <a:buNone/>
            </a:pPr>
            <a:r>
              <a:rPr lang="en-IN" dirty="0"/>
              <a:t>str="123456";</a:t>
            </a:r>
          </a:p>
          <a:p>
            <a:pPr marL="0" indent="0">
              <a:buNone/>
            </a:pPr>
            <a:r>
              <a:rPr lang="en-IN" dirty="0"/>
              <a:t>console.log(`Byte length of ${str} is ` + </a:t>
            </a:r>
            <a:r>
              <a:rPr lang="en-IN" dirty="0" err="1"/>
              <a:t>Buffer.byteLength</a:t>
            </a:r>
            <a:r>
              <a:rPr lang="en-IN" dirty="0"/>
              <a:t>(str,"utf8"));</a:t>
            </a:r>
          </a:p>
          <a:p>
            <a:pPr marL="0" indent="0">
              <a:buNone/>
            </a:pPr>
            <a:r>
              <a:rPr lang="en-IN" dirty="0"/>
              <a:t>var buffer = new Buffer(10);</a:t>
            </a:r>
          </a:p>
          <a:p>
            <a:pPr marL="0" indent="0">
              <a:buNone/>
            </a:pPr>
            <a:r>
              <a:rPr lang="en-IN" dirty="0" err="1"/>
              <a:t>buffer.write</a:t>
            </a:r>
            <a:r>
              <a:rPr lang="en-IN" dirty="0"/>
              <a:t>("123456","utf8");</a:t>
            </a:r>
          </a:p>
          <a:p>
            <a:pPr marL="0" indent="0">
              <a:buNone/>
            </a:pPr>
            <a:r>
              <a:rPr lang="en-IN" dirty="0"/>
              <a:t>console.log(`Byte length of ${buffer} is ` + </a:t>
            </a:r>
            <a:r>
              <a:rPr lang="en-IN" dirty="0" err="1"/>
              <a:t>Buffer.byteLength</a:t>
            </a:r>
            <a:r>
              <a:rPr lang="en-IN" dirty="0"/>
              <a:t>(buffer,"utf8"));</a:t>
            </a:r>
          </a:p>
          <a:p>
            <a:pPr marL="0" indent="0">
              <a:buNone/>
            </a:pPr>
            <a:endParaRPr lang="en-IN" dirty="0"/>
          </a:p>
        </p:txBody>
      </p:sp>
      <p:sp>
        <p:nvSpPr>
          <p:cNvPr id="4" name="Rectangle 3">
            <a:extLst>
              <a:ext uri="{FF2B5EF4-FFF2-40B4-BE49-F238E27FC236}">
                <a16:creationId xmlns:a16="http://schemas.microsoft.com/office/drawing/2014/main" id="{6572C219-918D-44E8-8615-D12BBD510065}"/>
              </a:ext>
            </a:extLst>
          </p:cNvPr>
          <p:cNvSpPr/>
          <p:nvPr/>
        </p:nvSpPr>
        <p:spPr>
          <a:xfrm>
            <a:off x="3261726" y="4968413"/>
            <a:ext cx="6096000" cy="1200329"/>
          </a:xfrm>
          <a:prstGeom prst="rect">
            <a:avLst/>
          </a:prstGeom>
          <a:solidFill>
            <a:schemeClr val="accent2"/>
          </a:solidFill>
          <a:ln>
            <a:solidFill>
              <a:schemeClr val="accent1"/>
            </a:solidFill>
          </a:ln>
        </p:spPr>
        <p:txBody>
          <a:bodyPr>
            <a:spAutoFit/>
          </a:bodyPr>
          <a:lstStyle/>
          <a:p>
            <a:r>
              <a:rPr lang="en-US" b="1" dirty="0"/>
              <a:t>Output</a:t>
            </a:r>
          </a:p>
          <a:p>
            <a:r>
              <a:rPr lang="en-US" dirty="0"/>
              <a:t>Byte length of a is 1</a:t>
            </a:r>
          </a:p>
          <a:p>
            <a:r>
              <a:rPr lang="en-US" dirty="0"/>
              <a:t>Byte length of 123456 is 6</a:t>
            </a:r>
          </a:p>
          <a:p>
            <a:r>
              <a:rPr lang="en-US" dirty="0"/>
              <a:t>Byte length of 123456     is 10</a:t>
            </a:r>
            <a:endParaRPr lang="en-IN" dirty="0"/>
          </a:p>
        </p:txBody>
      </p:sp>
    </p:spTree>
    <p:extLst>
      <p:ext uri="{BB962C8B-B14F-4D97-AF65-F5344CB8AC3E}">
        <p14:creationId xmlns:p14="http://schemas.microsoft.com/office/powerpoint/2010/main" val="368675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E5B6-2BCE-494D-82A8-03E7F9A1BA11}"/>
              </a:ext>
            </a:extLst>
          </p:cNvPr>
          <p:cNvSpPr>
            <a:spLocks noGrp="1"/>
          </p:cNvSpPr>
          <p:nvPr>
            <p:ph type="title"/>
          </p:nvPr>
        </p:nvSpPr>
        <p:spPr/>
        <p:txBody>
          <a:bodyPr/>
          <a:lstStyle/>
          <a:p>
            <a:r>
              <a:rPr lang="en-US" dirty="0" err="1"/>
              <a:t>buffer.length</a:t>
            </a:r>
            <a:endParaRPr lang="en-IN" dirty="0"/>
          </a:p>
        </p:txBody>
      </p:sp>
      <p:sp>
        <p:nvSpPr>
          <p:cNvPr id="3" name="Content Placeholder 2">
            <a:extLst>
              <a:ext uri="{FF2B5EF4-FFF2-40B4-BE49-F238E27FC236}">
                <a16:creationId xmlns:a16="http://schemas.microsoft.com/office/drawing/2014/main" id="{BC5F48A1-FF6E-4B6F-9A05-08E915B6046E}"/>
              </a:ext>
            </a:extLst>
          </p:cNvPr>
          <p:cNvSpPr>
            <a:spLocks noGrp="1"/>
          </p:cNvSpPr>
          <p:nvPr>
            <p:ph idx="1"/>
          </p:nvPr>
        </p:nvSpPr>
        <p:spPr/>
        <p:txBody>
          <a:bodyPr/>
          <a:lstStyle/>
          <a:p>
            <a:endParaRPr lang="en-US" dirty="0"/>
          </a:p>
          <a:p>
            <a:r>
              <a:rPr lang="en-US" dirty="0"/>
              <a:t>The size of the buffer in bytes.</a:t>
            </a:r>
          </a:p>
          <a:p>
            <a:r>
              <a:rPr lang="en-US" dirty="0"/>
              <a:t>Is not necessarily the size of the contents. </a:t>
            </a:r>
          </a:p>
          <a:p>
            <a:r>
              <a:rPr lang="en-US" dirty="0"/>
              <a:t>length refers to the amount of memory allocated for the buffer object.</a:t>
            </a:r>
          </a:p>
          <a:p>
            <a:r>
              <a:rPr lang="en-US" dirty="0"/>
              <a:t>Does not change when the contents of the buffer are changed.</a:t>
            </a:r>
            <a:endParaRPr lang="en-IN" dirty="0"/>
          </a:p>
        </p:txBody>
      </p:sp>
    </p:spTree>
    <p:extLst>
      <p:ext uri="{BB962C8B-B14F-4D97-AF65-F5344CB8AC3E}">
        <p14:creationId xmlns:p14="http://schemas.microsoft.com/office/powerpoint/2010/main" val="223258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863C-F863-4F74-AF50-B440FBA496C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1ED2E2D5-3701-4619-BFE8-2D7AFDFDA9FE}"/>
              </a:ext>
            </a:extLst>
          </p:cNvPr>
          <p:cNvSpPr>
            <a:spLocks noGrp="1"/>
          </p:cNvSpPr>
          <p:nvPr>
            <p:ph idx="1"/>
          </p:nvPr>
        </p:nvSpPr>
        <p:spPr/>
        <p:txBody>
          <a:bodyPr/>
          <a:lstStyle/>
          <a:p>
            <a:pPr marL="0" indent="0">
              <a:buNone/>
            </a:pPr>
            <a:r>
              <a:rPr lang="en-IN" dirty="0" err="1"/>
              <a:t>buf</a:t>
            </a:r>
            <a:r>
              <a:rPr lang="en-IN" dirty="0"/>
              <a:t> = new Buffer(1234);</a:t>
            </a:r>
          </a:p>
          <a:p>
            <a:pPr marL="0" indent="0">
              <a:buNone/>
            </a:pPr>
            <a:endParaRPr lang="en-IN" dirty="0"/>
          </a:p>
          <a:p>
            <a:pPr marL="0" indent="0">
              <a:buNone/>
            </a:pPr>
            <a:r>
              <a:rPr lang="en-IN" dirty="0"/>
              <a:t>console.log(</a:t>
            </a:r>
            <a:r>
              <a:rPr lang="en-IN" dirty="0" err="1"/>
              <a:t>buf.length</a:t>
            </a:r>
            <a:r>
              <a:rPr lang="en-IN" dirty="0"/>
              <a:t>);</a:t>
            </a:r>
          </a:p>
          <a:p>
            <a:pPr marL="0" indent="0">
              <a:buNone/>
            </a:pPr>
            <a:r>
              <a:rPr lang="en-IN" dirty="0" err="1"/>
              <a:t>buf.write</a:t>
            </a:r>
            <a:r>
              <a:rPr lang="en-IN" dirty="0"/>
              <a:t>("some string", "ascii", 0);</a:t>
            </a:r>
          </a:p>
          <a:p>
            <a:pPr marL="0" indent="0">
              <a:buNone/>
            </a:pPr>
            <a:r>
              <a:rPr lang="en-IN" dirty="0"/>
              <a:t>console.log(</a:t>
            </a:r>
            <a:r>
              <a:rPr lang="en-IN" dirty="0" err="1"/>
              <a:t>buf.length</a:t>
            </a:r>
            <a:r>
              <a:rPr lang="en-IN" dirty="0"/>
              <a:t>);</a:t>
            </a:r>
          </a:p>
          <a:p>
            <a:pPr marL="0" indent="0">
              <a:buNone/>
            </a:pPr>
            <a:endParaRPr lang="en-IN" dirty="0"/>
          </a:p>
          <a:p>
            <a:pPr marL="0" indent="0">
              <a:buNone/>
            </a:pPr>
            <a:r>
              <a:rPr lang="en-IN" dirty="0"/>
              <a:t>// 1234</a:t>
            </a:r>
          </a:p>
          <a:p>
            <a:pPr marL="0" indent="0">
              <a:buNone/>
            </a:pPr>
            <a:r>
              <a:rPr lang="en-IN" dirty="0"/>
              <a:t>// 1234</a:t>
            </a:r>
          </a:p>
        </p:txBody>
      </p:sp>
    </p:spTree>
    <p:extLst>
      <p:ext uri="{BB962C8B-B14F-4D97-AF65-F5344CB8AC3E}">
        <p14:creationId xmlns:p14="http://schemas.microsoft.com/office/powerpoint/2010/main" val="177722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2C88-6EC6-4B34-9153-DCD527476FC4}"/>
              </a:ext>
            </a:extLst>
          </p:cNvPr>
          <p:cNvSpPr>
            <a:spLocks noGrp="1"/>
          </p:cNvSpPr>
          <p:nvPr>
            <p:ph type="title"/>
          </p:nvPr>
        </p:nvSpPr>
        <p:spPr/>
        <p:txBody>
          <a:bodyPr/>
          <a:lstStyle/>
          <a:p>
            <a:r>
              <a:rPr lang="en-IN" dirty="0"/>
              <a:t>Example: copy an ASCII string into a buffer, one byte at a time:</a:t>
            </a:r>
            <a:br>
              <a:rPr lang="en-IN" dirty="0"/>
            </a:br>
            <a:endParaRPr lang="en-IN" dirty="0"/>
          </a:p>
        </p:txBody>
      </p:sp>
      <p:sp>
        <p:nvSpPr>
          <p:cNvPr id="3" name="Content Placeholder 2">
            <a:extLst>
              <a:ext uri="{FF2B5EF4-FFF2-40B4-BE49-F238E27FC236}">
                <a16:creationId xmlns:a16="http://schemas.microsoft.com/office/drawing/2014/main" id="{A737264F-337C-450E-A755-D511F46E7A30}"/>
              </a:ext>
            </a:extLst>
          </p:cNvPr>
          <p:cNvSpPr>
            <a:spLocks noGrp="1"/>
          </p:cNvSpPr>
          <p:nvPr>
            <p:ph idx="1"/>
          </p:nvPr>
        </p:nvSpPr>
        <p:spPr/>
        <p:txBody>
          <a:bodyPr/>
          <a:lstStyle/>
          <a:p>
            <a:pPr marL="0" indent="0">
              <a:buNone/>
            </a:pPr>
            <a:r>
              <a:rPr lang="en-IN" dirty="0"/>
              <a:t>str = "node.js";</a:t>
            </a:r>
          </a:p>
          <a:p>
            <a:pPr marL="0" indent="0">
              <a:buNone/>
            </a:pPr>
            <a:r>
              <a:rPr lang="en-IN" dirty="0" err="1"/>
              <a:t>buf</a:t>
            </a:r>
            <a:r>
              <a:rPr lang="en-IN" dirty="0"/>
              <a:t> = new Buffer(</a:t>
            </a:r>
            <a:r>
              <a:rPr lang="en-IN" dirty="0" err="1"/>
              <a:t>str.length</a:t>
            </a:r>
            <a:r>
              <a:rPr lang="en-IN" dirty="0"/>
              <a:t>);</a:t>
            </a:r>
          </a:p>
          <a:p>
            <a:pPr marL="0" indent="0">
              <a:buNone/>
            </a:pPr>
            <a:endParaRPr lang="en-IN" dirty="0"/>
          </a:p>
          <a:p>
            <a:pPr marL="0" indent="0">
              <a:buNone/>
            </a:pPr>
            <a:r>
              <a:rPr lang="en-IN" dirty="0"/>
              <a:t>for (var </a:t>
            </a:r>
            <a:r>
              <a:rPr lang="en-IN" dirty="0" err="1"/>
              <a:t>i</a:t>
            </a:r>
            <a:r>
              <a:rPr lang="en-IN" dirty="0"/>
              <a:t> = 0; </a:t>
            </a:r>
            <a:r>
              <a:rPr lang="en-IN" dirty="0" err="1"/>
              <a:t>i</a:t>
            </a:r>
            <a:r>
              <a:rPr lang="en-IN" dirty="0"/>
              <a:t> &lt; </a:t>
            </a:r>
            <a:r>
              <a:rPr lang="en-IN" dirty="0" err="1"/>
              <a:t>str.length</a:t>
            </a:r>
            <a:r>
              <a:rPr lang="en-IN" dirty="0"/>
              <a:t> ; </a:t>
            </a:r>
            <a:r>
              <a:rPr lang="en-IN" dirty="0" err="1"/>
              <a:t>i</a:t>
            </a:r>
            <a:r>
              <a:rPr lang="en-IN" dirty="0"/>
              <a:t>++) {</a:t>
            </a:r>
          </a:p>
          <a:p>
            <a:pPr marL="0" indent="0">
              <a:buNone/>
            </a:pPr>
            <a:r>
              <a:rPr lang="en-IN" dirty="0"/>
              <a:t>  </a:t>
            </a:r>
            <a:r>
              <a:rPr lang="en-IN" dirty="0" err="1"/>
              <a:t>buf</a:t>
            </a:r>
            <a:r>
              <a:rPr lang="en-IN" dirty="0"/>
              <a:t>[</a:t>
            </a:r>
            <a:r>
              <a:rPr lang="en-IN" dirty="0" err="1"/>
              <a:t>i</a:t>
            </a:r>
            <a:r>
              <a:rPr lang="en-IN" dirty="0"/>
              <a:t>] = </a:t>
            </a:r>
            <a:r>
              <a:rPr lang="en-IN" dirty="0" err="1"/>
              <a:t>str.charCodeAt</a:t>
            </a:r>
            <a:r>
              <a:rPr lang="en-IN" dirty="0"/>
              <a:t>(</a:t>
            </a:r>
            <a:r>
              <a:rPr lang="en-IN" dirty="0" err="1"/>
              <a:t>i</a:t>
            </a:r>
            <a:r>
              <a:rPr lang="en-IN" dirty="0"/>
              <a:t>);</a:t>
            </a:r>
          </a:p>
          <a:p>
            <a:pPr marL="0" indent="0">
              <a:buNone/>
            </a:pPr>
            <a:r>
              <a:rPr lang="en-IN" dirty="0"/>
              <a:t>}</a:t>
            </a:r>
          </a:p>
          <a:p>
            <a:pPr marL="0" indent="0">
              <a:buNone/>
            </a:pPr>
            <a:endParaRPr lang="en-IN" dirty="0"/>
          </a:p>
          <a:p>
            <a:pPr marL="0" indent="0">
              <a:buNone/>
            </a:pPr>
            <a:r>
              <a:rPr lang="en-IN" dirty="0"/>
              <a:t>console.log(</a:t>
            </a:r>
            <a:r>
              <a:rPr lang="en-IN" dirty="0" err="1"/>
              <a:t>buf</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81338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96508F0-3881-4785-B35B-495484DF31C1}"/>
              </a:ext>
            </a:extLst>
          </p:cNvPr>
          <p:cNvSpPr>
            <a:spLocks noGrp="1"/>
          </p:cNvSpPr>
          <p:nvPr>
            <p:ph type="title"/>
          </p:nvPr>
        </p:nvSpPr>
        <p:spPr>
          <a:xfrm>
            <a:off x="806195" y="804672"/>
            <a:ext cx="3521359" cy="5248656"/>
          </a:xfrm>
        </p:spPr>
        <p:txBody>
          <a:bodyPr anchor="ctr">
            <a:normAutofit/>
          </a:bodyPr>
          <a:lstStyle/>
          <a:p>
            <a:pPr algn="ctr"/>
            <a:r>
              <a:rPr lang="en-US"/>
              <a:t>Buffers</a:t>
            </a:r>
            <a:br>
              <a:rPr lang="en-US"/>
            </a:br>
            <a:endParaRPr lang="en-IN"/>
          </a:p>
        </p:txBody>
      </p:sp>
      <p:sp>
        <p:nvSpPr>
          <p:cNvPr id="3" name="Content Placeholder 2">
            <a:extLst>
              <a:ext uri="{FF2B5EF4-FFF2-40B4-BE49-F238E27FC236}">
                <a16:creationId xmlns:a16="http://schemas.microsoft.com/office/drawing/2014/main" id="{385B5E1A-5BCB-4EB9-86F0-D27C33FDCBBE}"/>
              </a:ext>
            </a:extLst>
          </p:cNvPr>
          <p:cNvSpPr>
            <a:spLocks noGrp="1"/>
          </p:cNvSpPr>
          <p:nvPr>
            <p:ph idx="1"/>
          </p:nvPr>
        </p:nvSpPr>
        <p:spPr>
          <a:xfrm>
            <a:off x="4975861" y="804671"/>
            <a:ext cx="6399930" cy="5248657"/>
          </a:xfrm>
        </p:spPr>
        <p:txBody>
          <a:bodyPr anchor="ctr">
            <a:normAutofit/>
          </a:bodyPr>
          <a:lstStyle/>
          <a:p>
            <a:r>
              <a:rPr lang="en-US" dirty="0"/>
              <a:t>Pure </a:t>
            </a:r>
            <a:r>
              <a:rPr lang="en-US" dirty="0" err="1"/>
              <a:t>Javascript</a:t>
            </a:r>
            <a:r>
              <a:rPr lang="en-US" dirty="0"/>
              <a:t> is Unicode friendly but not nice to binary data. When dealing with TCP streams or the file system, it's necessary to handle octet streams. </a:t>
            </a:r>
          </a:p>
          <a:p>
            <a:r>
              <a:rPr lang="en-US" dirty="0"/>
              <a:t>Node has several strategies for manipulating, creating, and consuming octet streams.</a:t>
            </a:r>
          </a:p>
          <a:p>
            <a:r>
              <a:rPr lang="en-US" dirty="0"/>
              <a:t>Raw data is stored in instances of the Buffer class. </a:t>
            </a:r>
          </a:p>
          <a:p>
            <a:r>
              <a:rPr lang="en-US" dirty="0"/>
              <a:t>A Buffer is similar to an array of integers but corresponds to a raw memory allocation outside the V8 heap. </a:t>
            </a:r>
          </a:p>
          <a:p>
            <a:r>
              <a:rPr lang="en-US" dirty="0"/>
              <a:t>A Buffer cannot be resized.</a:t>
            </a:r>
          </a:p>
          <a:p>
            <a:r>
              <a:rPr lang="en-US" dirty="0"/>
              <a:t>Buffer object is global.</a:t>
            </a:r>
            <a:endParaRPr lang="en-IN" dirty="0"/>
          </a:p>
        </p:txBody>
      </p:sp>
    </p:spTree>
    <p:extLst>
      <p:ext uri="{BB962C8B-B14F-4D97-AF65-F5344CB8AC3E}">
        <p14:creationId xmlns:p14="http://schemas.microsoft.com/office/powerpoint/2010/main" val="329414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2478-BA22-466B-9C05-5185777D15D3}"/>
              </a:ext>
            </a:extLst>
          </p:cNvPr>
          <p:cNvSpPr>
            <a:spLocks noGrp="1"/>
          </p:cNvSpPr>
          <p:nvPr>
            <p:ph type="title"/>
          </p:nvPr>
        </p:nvSpPr>
        <p:spPr/>
        <p:txBody>
          <a:bodyPr/>
          <a:lstStyle/>
          <a:p>
            <a:r>
              <a:rPr lang="en-IN" sz="3600" dirty="0" err="1"/>
              <a:t>buffer.copy</a:t>
            </a:r>
            <a:r>
              <a:rPr lang="en-IN" sz="3600" dirty="0"/>
              <a:t>(</a:t>
            </a:r>
            <a:r>
              <a:rPr lang="en-IN" sz="3600" dirty="0" err="1"/>
              <a:t>targetBuffer</a:t>
            </a:r>
            <a:r>
              <a:rPr lang="en-IN" sz="3600" dirty="0"/>
              <a:t>, </a:t>
            </a:r>
            <a:r>
              <a:rPr lang="en-IN" sz="3600" dirty="0" err="1"/>
              <a:t>targetStart</a:t>
            </a:r>
            <a:r>
              <a:rPr lang="en-IN" sz="3600" dirty="0"/>
              <a:t>=0, </a:t>
            </a:r>
            <a:r>
              <a:rPr lang="en-IN" sz="3600" dirty="0" err="1"/>
              <a:t>sourceStart</a:t>
            </a:r>
            <a:r>
              <a:rPr lang="en-IN" sz="3600" dirty="0"/>
              <a:t>=0, </a:t>
            </a:r>
            <a:r>
              <a:rPr lang="en-IN" sz="3600" dirty="0" err="1"/>
              <a:t>sourceEnd</a:t>
            </a:r>
            <a:r>
              <a:rPr lang="en-IN" sz="3600" dirty="0"/>
              <a:t>=</a:t>
            </a:r>
            <a:r>
              <a:rPr lang="en-IN" sz="3600" dirty="0" err="1"/>
              <a:t>buffer.length</a:t>
            </a:r>
            <a:r>
              <a:rPr lang="en-IN" sz="3600" dirty="0"/>
              <a:t>)</a:t>
            </a:r>
            <a:br>
              <a:rPr lang="en-IN" sz="3600" dirty="0"/>
            </a:br>
            <a:endParaRPr lang="en-IN" sz="3600" dirty="0"/>
          </a:p>
        </p:txBody>
      </p:sp>
      <p:sp>
        <p:nvSpPr>
          <p:cNvPr id="3" name="Content Placeholder 2">
            <a:extLst>
              <a:ext uri="{FF2B5EF4-FFF2-40B4-BE49-F238E27FC236}">
                <a16:creationId xmlns:a16="http://schemas.microsoft.com/office/drawing/2014/main" id="{9C76164A-AE63-41FD-A761-F0D8EC5FDE70}"/>
              </a:ext>
            </a:extLst>
          </p:cNvPr>
          <p:cNvSpPr>
            <a:spLocks noGrp="1"/>
          </p:cNvSpPr>
          <p:nvPr>
            <p:ph idx="1"/>
          </p:nvPr>
        </p:nvSpPr>
        <p:spPr>
          <a:xfrm>
            <a:off x="530087" y="2052918"/>
            <a:ext cx="11025809" cy="4352364"/>
          </a:xfrm>
        </p:spPr>
        <p:txBody>
          <a:bodyPr>
            <a:normAutofit fontScale="92500" lnSpcReduction="20000"/>
          </a:bodyPr>
          <a:lstStyle/>
          <a:p>
            <a:r>
              <a:rPr lang="en-IN" dirty="0"/>
              <a:t>Does copy between buffers. The source and target regions can be overlapped.</a:t>
            </a:r>
          </a:p>
          <a:p>
            <a:r>
              <a:rPr lang="en-IN" dirty="0"/>
              <a:t>Example: build two Buffers, then copy buf1 from byte 16 through byte 19 into buf2, starting at the 8th byte in buf2.</a:t>
            </a:r>
          </a:p>
          <a:p>
            <a:pPr marL="0" indent="0">
              <a:buNone/>
            </a:pPr>
            <a:r>
              <a:rPr lang="en-IN" b="1" dirty="0">
                <a:solidFill>
                  <a:schemeClr val="accent2">
                    <a:lumMod val="60000"/>
                    <a:lumOff val="40000"/>
                  </a:schemeClr>
                </a:solidFill>
              </a:rPr>
              <a:t>buf1 = new Buffer(26);</a:t>
            </a:r>
          </a:p>
          <a:p>
            <a:pPr marL="0" indent="0">
              <a:buNone/>
            </a:pPr>
            <a:r>
              <a:rPr lang="en-IN" b="1" dirty="0">
                <a:solidFill>
                  <a:schemeClr val="accent2">
                    <a:lumMod val="60000"/>
                    <a:lumOff val="40000"/>
                  </a:schemeClr>
                </a:solidFill>
              </a:rPr>
              <a:t>buf2 = new Buffer(26);</a:t>
            </a:r>
          </a:p>
          <a:p>
            <a:pPr marL="0" indent="0">
              <a:buNone/>
            </a:pPr>
            <a:r>
              <a:rPr lang="en-IN" b="1" dirty="0">
                <a:solidFill>
                  <a:schemeClr val="accent2">
                    <a:lumMod val="60000"/>
                    <a:lumOff val="40000"/>
                  </a:schemeClr>
                </a:solidFill>
              </a:rPr>
              <a:t>for (var </a:t>
            </a:r>
            <a:r>
              <a:rPr lang="en-IN" b="1" dirty="0" err="1">
                <a:solidFill>
                  <a:schemeClr val="accent2">
                    <a:lumMod val="60000"/>
                    <a:lumOff val="40000"/>
                  </a:schemeClr>
                </a:solidFill>
              </a:rPr>
              <a:t>i</a:t>
            </a:r>
            <a:r>
              <a:rPr lang="en-IN" b="1" dirty="0">
                <a:solidFill>
                  <a:schemeClr val="accent2">
                    <a:lumMod val="60000"/>
                    <a:lumOff val="40000"/>
                  </a:schemeClr>
                </a:solidFill>
              </a:rPr>
              <a:t> = 0 ; </a:t>
            </a:r>
            <a:r>
              <a:rPr lang="en-IN" b="1" dirty="0" err="1">
                <a:solidFill>
                  <a:schemeClr val="accent2">
                    <a:lumMod val="60000"/>
                    <a:lumOff val="40000"/>
                  </a:schemeClr>
                </a:solidFill>
              </a:rPr>
              <a:t>i</a:t>
            </a:r>
            <a:r>
              <a:rPr lang="en-IN" b="1" dirty="0">
                <a:solidFill>
                  <a:schemeClr val="accent2">
                    <a:lumMod val="60000"/>
                    <a:lumOff val="40000"/>
                  </a:schemeClr>
                </a:solidFill>
              </a:rPr>
              <a:t> &lt; 26 ; </a:t>
            </a:r>
            <a:r>
              <a:rPr lang="en-IN" b="1" dirty="0" err="1">
                <a:solidFill>
                  <a:schemeClr val="accent2">
                    <a:lumMod val="60000"/>
                    <a:lumOff val="40000"/>
                  </a:schemeClr>
                </a:solidFill>
              </a:rPr>
              <a:t>i</a:t>
            </a:r>
            <a:r>
              <a:rPr lang="en-IN" b="1" dirty="0">
                <a:solidFill>
                  <a:schemeClr val="accent2">
                    <a:lumMod val="60000"/>
                    <a:lumOff val="40000"/>
                  </a:schemeClr>
                </a:solidFill>
              </a:rPr>
              <a:t>++) {</a:t>
            </a:r>
          </a:p>
          <a:p>
            <a:pPr marL="0" indent="0">
              <a:buNone/>
            </a:pPr>
            <a:r>
              <a:rPr lang="en-IN" b="1" dirty="0">
                <a:solidFill>
                  <a:schemeClr val="accent2">
                    <a:lumMod val="60000"/>
                    <a:lumOff val="40000"/>
                  </a:schemeClr>
                </a:solidFill>
              </a:rPr>
              <a:t>  buf1[</a:t>
            </a:r>
            <a:r>
              <a:rPr lang="en-IN" b="1" dirty="0" err="1">
                <a:solidFill>
                  <a:schemeClr val="accent2">
                    <a:lumMod val="60000"/>
                    <a:lumOff val="40000"/>
                  </a:schemeClr>
                </a:solidFill>
              </a:rPr>
              <a:t>i</a:t>
            </a:r>
            <a:r>
              <a:rPr lang="en-IN" b="1" dirty="0">
                <a:solidFill>
                  <a:schemeClr val="accent2">
                    <a:lumMod val="60000"/>
                    <a:lumOff val="40000"/>
                  </a:schemeClr>
                </a:solidFill>
              </a:rPr>
              <a:t>] = </a:t>
            </a:r>
            <a:r>
              <a:rPr lang="en-IN" b="1" dirty="0" err="1">
                <a:solidFill>
                  <a:schemeClr val="accent2">
                    <a:lumMod val="60000"/>
                    <a:lumOff val="40000"/>
                  </a:schemeClr>
                </a:solidFill>
              </a:rPr>
              <a:t>i</a:t>
            </a:r>
            <a:r>
              <a:rPr lang="en-IN" b="1" dirty="0">
                <a:solidFill>
                  <a:schemeClr val="accent2">
                    <a:lumMod val="60000"/>
                    <a:lumOff val="40000"/>
                  </a:schemeClr>
                </a:solidFill>
              </a:rPr>
              <a:t> + 97; // 97 is ASCII a</a:t>
            </a:r>
          </a:p>
          <a:p>
            <a:pPr marL="0" indent="0">
              <a:buNone/>
            </a:pPr>
            <a:r>
              <a:rPr lang="en-IN" b="1" dirty="0">
                <a:solidFill>
                  <a:schemeClr val="accent2">
                    <a:lumMod val="60000"/>
                    <a:lumOff val="40000"/>
                  </a:schemeClr>
                </a:solidFill>
              </a:rPr>
              <a:t>  buf2[</a:t>
            </a:r>
            <a:r>
              <a:rPr lang="en-IN" b="1" dirty="0" err="1">
                <a:solidFill>
                  <a:schemeClr val="accent2">
                    <a:lumMod val="60000"/>
                    <a:lumOff val="40000"/>
                  </a:schemeClr>
                </a:solidFill>
              </a:rPr>
              <a:t>i</a:t>
            </a:r>
            <a:r>
              <a:rPr lang="en-IN" b="1" dirty="0">
                <a:solidFill>
                  <a:schemeClr val="accent2">
                    <a:lumMod val="60000"/>
                    <a:lumOff val="40000"/>
                  </a:schemeClr>
                </a:solidFill>
              </a:rPr>
              <a:t>] = 33; // ASCII !</a:t>
            </a:r>
          </a:p>
          <a:p>
            <a:pPr marL="0" indent="0">
              <a:buNone/>
            </a:pPr>
            <a:r>
              <a:rPr lang="en-IN" b="1" dirty="0">
                <a:solidFill>
                  <a:schemeClr val="accent2">
                    <a:lumMod val="60000"/>
                    <a:lumOff val="40000"/>
                  </a:schemeClr>
                </a:solidFill>
              </a:rPr>
              <a:t>}</a:t>
            </a:r>
          </a:p>
          <a:p>
            <a:pPr marL="0" indent="0">
              <a:buNone/>
            </a:pPr>
            <a:r>
              <a:rPr lang="en-IN" b="1" dirty="0">
                <a:solidFill>
                  <a:schemeClr val="accent2">
                    <a:lumMod val="60000"/>
                    <a:lumOff val="40000"/>
                  </a:schemeClr>
                </a:solidFill>
              </a:rPr>
              <a:t>buf1.copy(buf2, 8, 16, 20);</a:t>
            </a:r>
          </a:p>
          <a:p>
            <a:pPr marL="0" indent="0">
              <a:buNone/>
            </a:pPr>
            <a:r>
              <a:rPr lang="en-IN" b="1" dirty="0">
                <a:solidFill>
                  <a:schemeClr val="accent2">
                    <a:lumMod val="60000"/>
                    <a:lumOff val="40000"/>
                  </a:schemeClr>
                </a:solidFill>
              </a:rPr>
              <a:t>console.log(buf2.toString('ascii', 0, 25));</a:t>
            </a:r>
          </a:p>
          <a:p>
            <a:pPr marL="0" indent="0">
              <a:buNone/>
            </a:pPr>
            <a:r>
              <a:rPr lang="en-IN" b="1" dirty="0">
                <a:solidFill>
                  <a:schemeClr val="accent2">
                    <a:lumMod val="60000"/>
                    <a:lumOff val="40000"/>
                  </a:schemeClr>
                </a:solidFill>
              </a:rPr>
              <a:t>// !!!!!!!!</a:t>
            </a:r>
            <a:r>
              <a:rPr lang="en-IN" b="1" dirty="0" err="1">
                <a:solidFill>
                  <a:schemeClr val="accent2">
                    <a:lumMod val="60000"/>
                    <a:lumOff val="40000"/>
                  </a:schemeClr>
                </a:solidFill>
              </a:rPr>
              <a:t>qrst</a:t>
            </a:r>
            <a:r>
              <a:rPr lang="en-IN" b="1" dirty="0">
                <a:solidFill>
                  <a:schemeClr val="accent2">
                    <a:lumMod val="60000"/>
                    <a:lumOff val="40000"/>
                  </a:schemeClr>
                </a:solidFill>
              </a:rPr>
              <a:t>!!!!!!!!!!!!!</a:t>
            </a:r>
          </a:p>
        </p:txBody>
      </p:sp>
    </p:spTree>
    <p:extLst>
      <p:ext uri="{BB962C8B-B14F-4D97-AF65-F5344CB8AC3E}">
        <p14:creationId xmlns:p14="http://schemas.microsoft.com/office/powerpoint/2010/main" val="123451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950E-6DB4-4DA7-9678-7C4E0045FD91}"/>
              </a:ext>
            </a:extLst>
          </p:cNvPr>
          <p:cNvSpPr>
            <a:spLocks noGrp="1"/>
          </p:cNvSpPr>
          <p:nvPr>
            <p:ph type="title"/>
          </p:nvPr>
        </p:nvSpPr>
        <p:spPr/>
        <p:txBody>
          <a:bodyPr/>
          <a:lstStyle/>
          <a:p>
            <a:r>
              <a:rPr lang="en-US" dirty="0" err="1"/>
              <a:t>Buffer.concat</a:t>
            </a:r>
            <a:r>
              <a:rPr lang="en-US" dirty="0"/>
              <a:t>(list, [</a:t>
            </a:r>
            <a:r>
              <a:rPr lang="en-US" dirty="0" err="1"/>
              <a:t>totalLength</a:t>
            </a:r>
            <a:r>
              <a:rPr lang="en-US" dirty="0"/>
              <a:t>]</a:t>
            </a:r>
            <a:endParaRPr lang="en-IN" dirty="0"/>
          </a:p>
        </p:txBody>
      </p:sp>
      <p:sp>
        <p:nvSpPr>
          <p:cNvPr id="3" name="Content Placeholder 2">
            <a:extLst>
              <a:ext uri="{FF2B5EF4-FFF2-40B4-BE49-F238E27FC236}">
                <a16:creationId xmlns:a16="http://schemas.microsoft.com/office/drawing/2014/main" id="{33B71B6F-B809-45E3-B397-FCDD178873D3}"/>
              </a:ext>
            </a:extLst>
          </p:cNvPr>
          <p:cNvSpPr>
            <a:spLocks noGrp="1"/>
          </p:cNvSpPr>
          <p:nvPr>
            <p:ph idx="1"/>
          </p:nvPr>
        </p:nvSpPr>
        <p:spPr>
          <a:xfrm>
            <a:off x="1103312" y="2052918"/>
            <a:ext cx="10863401" cy="4612925"/>
          </a:xfrm>
        </p:spPr>
        <p:txBody>
          <a:bodyPr>
            <a:normAutofit fontScale="92500" lnSpcReduction="10000"/>
          </a:bodyPr>
          <a:lstStyle/>
          <a:p>
            <a:r>
              <a:rPr lang="en-US" sz="2400" dirty="0"/>
              <a:t>Used to concatenate two or more buffers/strings.</a:t>
            </a:r>
          </a:p>
          <a:p>
            <a:r>
              <a:rPr lang="en-US" sz="2400" dirty="0"/>
              <a:t>List -List of Buffer objects to </a:t>
            </a:r>
            <a:r>
              <a:rPr lang="en-US" sz="2400" dirty="0" err="1"/>
              <a:t>concat</a:t>
            </a:r>
            <a:r>
              <a:rPr lang="en-US" sz="2400" dirty="0"/>
              <a:t> –Required -array</a:t>
            </a:r>
          </a:p>
          <a:p>
            <a:r>
              <a:rPr lang="en-US" sz="2400" dirty="0" err="1"/>
              <a:t>totalLength</a:t>
            </a:r>
            <a:r>
              <a:rPr lang="en-US" sz="2400" dirty="0"/>
              <a:t> - Total length of the buffers when concatenated. –Optional -number</a:t>
            </a:r>
          </a:p>
          <a:p>
            <a:r>
              <a:rPr lang="en-US" sz="2400" dirty="0"/>
              <a:t>Return Value : A buffer </a:t>
            </a:r>
          </a:p>
          <a:p>
            <a:r>
              <a:rPr lang="en-US" sz="2400" dirty="0"/>
              <a:t>If the list has no items, or if the </a:t>
            </a:r>
            <a:r>
              <a:rPr lang="en-US" sz="2400" dirty="0" err="1"/>
              <a:t>totalLength</a:t>
            </a:r>
            <a:r>
              <a:rPr lang="en-US" sz="2400" dirty="0"/>
              <a:t> is 0, then it returns a zero-length buffer.</a:t>
            </a:r>
          </a:p>
          <a:p>
            <a:r>
              <a:rPr lang="en-US" sz="2400" dirty="0"/>
              <a:t>If the list has exactly one item, then the first item of the list is returned.</a:t>
            </a:r>
          </a:p>
          <a:p>
            <a:r>
              <a:rPr lang="en-US" sz="2400" dirty="0"/>
              <a:t>If the list has more than one item, then a new Buffer is created.</a:t>
            </a:r>
          </a:p>
          <a:p>
            <a:r>
              <a:rPr lang="en-US" sz="2400" dirty="0"/>
              <a:t>If </a:t>
            </a:r>
            <a:r>
              <a:rPr lang="en-US" sz="2400" dirty="0" err="1"/>
              <a:t>totalLength</a:t>
            </a:r>
            <a:r>
              <a:rPr lang="en-US" sz="2400" dirty="0"/>
              <a:t> is not provided, it is read from the buffers in the list However, this adds an additional loop to the function, so it is faster to provide the length explicitly.</a:t>
            </a:r>
            <a:endParaRPr lang="en-IN" sz="2400" dirty="0"/>
          </a:p>
        </p:txBody>
      </p:sp>
    </p:spTree>
    <p:extLst>
      <p:ext uri="{BB962C8B-B14F-4D97-AF65-F5344CB8AC3E}">
        <p14:creationId xmlns:p14="http://schemas.microsoft.com/office/powerpoint/2010/main" val="4011861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5189B6-0705-4F43-B566-A3CD376827B0}"/>
              </a:ext>
            </a:extLst>
          </p:cNvPr>
          <p:cNvSpPr/>
          <p:nvPr/>
        </p:nvSpPr>
        <p:spPr>
          <a:xfrm>
            <a:off x="1060173" y="316110"/>
            <a:ext cx="8481392" cy="2862322"/>
          </a:xfrm>
          <a:prstGeom prst="rect">
            <a:avLst/>
          </a:prstGeom>
          <a:ln>
            <a:solidFill>
              <a:schemeClr val="accent1"/>
            </a:solidFill>
          </a:ln>
        </p:spPr>
        <p:txBody>
          <a:bodyPr wrap="square">
            <a:spAutoFit/>
          </a:bodyPr>
          <a:lstStyle/>
          <a:p>
            <a:r>
              <a:rPr lang="en-IN" dirty="0"/>
              <a:t>var buffer1=new Buffer(10);</a:t>
            </a:r>
          </a:p>
          <a:p>
            <a:r>
              <a:rPr lang="en-IN" dirty="0"/>
              <a:t>buffer1.write("hello");</a:t>
            </a:r>
          </a:p>
          <a:p>
            <a:r>
              <a:rPr lang="en-IN" dirty="0"/>
              <a:t>var buffer2=new Buffer(10);</a:t>
            </a:r>
          </a:p>
          <a:p>
            <a:r>
              <a:rPr lang="en-IN" dirty="0"/>
              <a:t>buffer2.write("people");</a:t>
            </a:r>
          </a:p>
          <a:p>
            <a:r>
              <a:rPr lang="en-IN" dirty="0"/>
              <a:t>var newbuffer1=</a:t>
            </a:r>
            <a:r>
              <a:rPr lang="en-IN" dirty="0" err="1"/>
              <a:t>Buffer.concat</a:t>
            </a:r>
            <a:r>
              <a:rPr lang="en-IN" dirty="0"/>
              <a:t>([buffer1,buffer2]);</a:t>
            </a:r>
          </a:p>
          <a:p>
            <a:r>
              <a:rPr lang="en-IN" dirty="0"/>
              <a:t>console.log(newbuffer1.toString());</a:t>
            </a:r>
          </a:p>
          <a:p>
            <a:r>
              <a:rPr lang="en-IN" dirty="0"/>
              <a:t>console.log(`${newbuffer1.toString()} size is ${newbuffer1.length}`)</a:t>
            </a:r>
          </a:p>
          <a:p>
            <a:r>
              <a:rPr lang="en-IN" dirty="0"/>
              <a:t>var newbuffer2=</a:t>
            </a:r>
            <a:r>
              <a:rPr lang="en-IN" dirty="0" err="1"/>
              <a:t>Buffer.concat</a:t>
            </a:r>
            <a:r>
              <a:rPr lang="en-IN" dirty="0"/>
              <a:t>([buffer1,buffer2],5)</a:t>
            </a:r>
          </a:p>
          <a:p>
            <a:r>
              <a:rPr lang="en-IN" dirty="0"/>
              <a:t>console.log(newbuffer2.toString());</a:t>
            </a:r>
          </a:p>
          <a:p>
            <a:r>
              <a:rPr lang="en-IN" dirty="0"/>
              <a:t>console.log(`${newbuffer2.toString()} size is ${newbuffer2.length}`)</a:t>
            </a:r>
          </a:p>
        </p:txBody>
      </p:sp>
      <p:sp>
        <p:nvSpPr>
          <p:cNvPr id="5" name="Rectangle 4">
            <a:extLst>
              <a:ext uri="{FF2B5EF4-FFF2-40B4-BE49-F238E27FC236}">
                <a16:creationId xmlns:a16="http://schemas.microsoft.com/office/drawing/2014/main" id="{1C9A9818-8059-46E5-AAE2-968BE3BE8F05}"/>
              </a:ext>
            </a:extLst>
          </p:cNvPr>
          <p:cNvSpPr/>
          <p:nvPr/>
        </p:nvSpPr>
        <p:spPr>
          <a:xfrm>
            <a:off x="2809460" y="4261368"/>
            <a:ext cx="6096000" cy="1477328"/>
          </a:xfrm>
          <a:prstGeom prst="rect">
            <a:avLst/>
          </a:prstGeom>
          <a:solidFill>
            <a:schemeClr val="accent2"/>
          </a:solidFill>
          <a:ln>
            <a:solidFill>
              <a:schemeClr val="accent1"/>
            </a:solidFill>
          </a:ln>
        </p:spPr>
        <p:txBody>
          <a:bodyPr>
            <a:spAutoFit/>
          </a:bodyPr>
          <a:lstStyle/>
          <a:p>
            <a:r>
              <a:rPr lang="en-US" b="1" dirty="0"/>
              <a:t>Output</a:t>
            </a:r>
          </a:p>
          <a:p>
            <a:r>
              <a:rPr lang="en-US" dirty="0"/>
              <a:t>hello     people</a:t>
            </a:r>
          </a:p>
          <a:p>
            <a:r>
              <a:rPr lang="en-US" dirty="0"/>
              <a:t>hello     people     size is 20</a:t>
            </a:r>
          </a:p>
          <a:p>
            <a:r>
              <a:rPr lang="en-US" dirty="0"/>
              <a:t>hello</a:t>
            </a:r>
          </a:p>
          <a:p>
            <a:r>
              <a:rPr lang="en-US" dirty="0"/>
              <a:t>hello size is 5</a:t>
            </a:r>
            <a:endParaRPr lang="en-IN" dirty="0"/>
          </a:p>
        </p:txBody>
      </p:sp>
    </p:spTree>
    <p:extLst>
      <p:ext uri="{BB962C8B-B14F-4D97-AF65-F5344CB8AC3E}">
        <p14:creationId xmlns:p14="http://schemas.microsoft.com/office/powerpoint/2010/main" val="2597086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FC6D-54D2-4ACD-9A3D-CDC89461A1F3}"/>
              </a:ext>
            </a:extLst>
          </p:cNvPr>
          <p:cNvSpPr>
            <a:spLocks noGrp="1"/>
          </p:cNvSpPr>
          <p:nvPr>
            <p:ph type="title"/>
          </p:nvPr>
        </p:nvSpPr>
        <p:spPr/>
        <p:txBody>
          <a:bodyPr/>
          <a:lstStyle/>
          <a:p>
            <a:r>
              <a:rPr lang="en-US" dirty="0" err="1"/>
              <a:t>buffer.slice</a:t>
            </a:r>
            <a:r>
              <a:rPr lang="en-US" dirty="0"/>
              <a:t>(start, end=</a:t>
            </a:r>
            <a:r>
              <a:rPr lang="en-US" dirty="0" err="1"/>
              <a:t>buffer.length</a:t>
            </a:r>
            <a:r>
              <a:rPr lang="en-US" dirty="0"/>
              <a:t>)</a:t>
            </a:r>
            <a:br>
              <a:rPr lang="en-US" dirty="0"/>
            </a:br>
            <a:endParaRPr lang="en-IN" dirty="0"/>
          </a:p>
        </p:txBody>
      </p:sp>
      <p:sp>
        <p:nvSpPr>
          <p:cNvPr id="3" name="Content Placeholder 2">
            <a:extLst>
              <a:ext uri="{FF2B5EF4-FFF2-40B4-BE49-F238E27FC236}">
                <a16:creationId xmlns:a16="http://schemas.microsoft.com/office/drawing/2014/main" id="{635FE115-0496-47C6-8CAA-4BDCB20D54FC}"/>
              </a:ext>
            </a:extLst>
          </p:cNvPr>
          <p:cNvSpPr>
            <a:spLocks noGrp="1"/>
          </p:cNvSpPr>
          <p:nvPr>
            <p:ph idx="1"/>
          </p:nvPr>
        </p:nvSpPr>
        <p:spPr>
          <a:xfrm>
            <a:off x="437322" y="2052918"/>
            <a:ext cx="11343861" cy="4352364"/>
          </a:xfrm>
        </p:spPr>
        <p:txBody>
          <a:bodyPr>
            <a:normAutofit fontScale="77500" lnSpcReduction="20000"/>
          </a:bodyPr>
          <a:lstStyle/>
          <a:p>
            <a:r>
              <a:rPr lang="en-US" dirty="0"/>
              <a:t>Returns a new buffer which references the same memory as the old, but offset and cropped by the start and end indexes.</a:t>
            </a:r>
          </a:p>
          <a:p>
            <a:r>
              <a:rPr lang="en-US" dirty="0"/>
              <a:t>Modifying the new buffer slice will modify memory in the original buffer!</a:t>
            </a:r>
          </a:p>
          <a:p>
            <a:r>
              <a:rPr lang="en-US" dirty="0"/>
              <a:t>Example: build a Buffer with the ASCII alphabet, take a slice, then modify one byte from the original Buffer.</a:t>
            </a:r>
          </a:p>
          <a:p>
            <a:pPr marL="0" indent="0">
              <a:buNone/>
            </a:pPr>
            <a:r>
              <a:rPr lang="en-US" b="1" dirty="0">
                <a:solidFill>
                  <a:schemeClr val="accent2">
                    <a:lumMod val="60000"/>
                    <a:lumOff val="40000"/>
                  </a:schemeClr>
                </a:solidFill>
              </a:rPr>
              <a:t>var buf1 = new Buffer(26);</a:t>
            </a:r>
          </a:p>
          <a:p>
            <a:pPr marL="0" indent="0">
              <a:buNone/>
            </a:pPr>
            <a:r>
              <a:rPr lang="en-US" b="1" dirty="0">
                <a:solidFill>
                  <a:schemeClr val="accent2">
                    <a:lumMod val="60000"/>
                    <a:lumOff val="40000"/>
                  </a:schemeClr>
                </a:solidFill>
              </a:rPr>
              <a:t>for (var </a:t>
            </a:r>
            <a:r>
              <a:rPr lang="en-US" b="1" dirty="0" err="1">
                <a:solidFill>
                  <a:schemeClr val="accent2">
                    <a:lumMod val="60000"/>
                    <a:lumOff val="40000"/>
                  </a:schemeClr>
                </a:solidFill>
              </a:rPr>
              <a:t>i</a:t>
            </a:r>
            <a:r>
              <a:rPr lang="en-US" b="1" dirty="0">
                <a:solidFill>
                  <a:schemeClr val="accent2">
                    <a:lumMod val="60000"/>
                    <a:lumOff val="40000"/>
                  </a:schemeClr>
                </a:solidFill>
              </a:rPr>
              <a:t> = 0 ; </a:t>
            </a:r>
            <a:r>
              <a:rPr lang="en-US" b="1" dirty="0" err="1">
                <a:solidFill>
                  <a:schemeClr val="accent2">
                    <a:lumMod val="60000"/>
                    <a:lumOff val="40000"/>
                  </a:schemeClr>
                </a:solidFill>
              </a:rPr>
              <a:t>i</a:t>
            </a:r>
            <a:r>
              <a:rPr lang="en-US" b="1" dirty="0">
                <a:solidFill>
                  <a:schemeClr val="accent2">
                    <a:lumMod val="60000"/>
                    <a:lumOff val="40000"/>
                  </a:schemeClr>
                </a:solidFill>
              </a:rPr>
              <a:t> &lt; 26 ; </a:t>
            </a:r>
            <a:r>
              <a:rPr lang="en-US" b="1" dirty="0" err="1">
                <a:solidFill>
                  <a:schemeClr val="accent2">
                    <a:lumMod val="60000"/>
                    <a:lumOff val="40000"/>
                  </a:schemeClr>
                </a:solidFill>
              </a:rPr>
              <a:t>i</a:t>
            </a:r>
            <a:r>
              <a:rPr lang="en-US" b="1" dirty="0">
                <a:solidFill>
                  <a:schemeClr val="accent2">
                    <a:lumMod val="60000"/>
                    <a:lumOff val="40000"/>
                  </a:schemeClr>
                </a:solidFill>
              </a:rPr>
              <a:t>++) {</a:t>
            </a:r>
          </a:p>
          <a:p>
            <a:pPr marL="0" indent="0">
              <a:buNone/>
            </a:pPr>
            <a:r>
              <a:rPr lang="en-US" b="1" dirty="0">
                <a:solidFill>
                  <a:schemeClr val="accent2">
                    <a:lumMod val="60000"/>
                    <a:lumOff val="40000"/>
                  </a:schemeClr>
                </a:solidFill>
              </a:rPr>
              <a:t>  buf1[</a:t>
            </a:r>
            <a:r>
              <a:rPr lang="en-US" b="1" dirty="0" err="1">
                <a:solidFill>
                  <a:schemeClr val="accent2">
                    <a:lumMod val="60000"/>
                    <a:lumOff val="40000"/>
                  </a:schemeClr>
                </a:solidFill>
              </a:rPr>
              <a:t>i</a:t>
            </a:r>
            <a:r>
              <a:rPr lang="en-US" b="1" dirty="0">
                <a:solidFill>
                  <a:schemeClr val="accent2">
                    <a:lumMod val="60000"/>
                    <a:lumOff val="40000"/>
                  </a:schemeClr>
                </a:solidFill>
              </a:rPr>
              <a:t>] = </a:t>
            </a:r>
            <a:r>
              <a:rPr lang="en-US" b="1" dirty="0" err="1">
                <a:solidFill>
                  <a:schemeClr val="accent2">
                    <a:lumMod val="60000"/>
                    <a:lumOff val="40000"/>
                  </a:schemeClr>
                </a:solidFill>
              </a:rPr>
              <a:t>i</a:t>
            </a:r>
            <a:r>
              <a:rPr lang="en-US" b="1" dirty="0">
                <a:solidFill>
                  <a:schemeClr val="accent2">
                    <a:lumMod val="60000"/>
                    <a:lumOff val="40000"/>
                  </a:schemeClr>
                </a:solidFill>
              </a:rPr>
              <a:t> + 97; // 97 is ASCII a</a:t>
            </a:r>
          </a:p>
          <a:p>
            <a:pPr marL="0" indent="0">
              <a:buNone/>
            </a:pPr>
            <a:r>
              <a:rPr lang="en-US" b="1" dirty="0">
                <a:solidFill>
                  <a:schemeClr val="accent2">
                    <a:lumMod val="60000"/>
                    <a:lumOff val="40000"/>
                  </a:schemeClr>
                </a:solidFill>
              </a:rPr>
              <a:t>}</a:t>
            </a:r>
          </a:p>
          <a:p>
            <a:pPr marL="0" indent="0">
              <a:buNone/>
            </a:pPr>
            <a:r>
              <a:rPr lang="en-US" b="1" dirty="0">
                <a:solidFill>
                  <a:schemeClr val="accent2">
                    <a:lumMod val="60000"/>
                    <a:lumOff val="40000"/>
                  </a:schemeClr>
                </a:solidFill>
              </a:rPr>
              <a:t>var buf2 = buf1.slice(0, 3);</a:t>
            </a:r>
          </a:p>
          <a:p>
            <a:pPr marL="0" indent="0">
              <a:buNone/>
            </a:pPr>
            <a:r>
              <a:rPr lang="en-US" b="1" dirty="0">
                <a:solidFill>
                  <a:schemeClr val="accent2">
                    <a:lumMod val="60000"/>
                    <a:lumOff val="40000"/>
                  </a:schemeClr>
                </a:solidFill>
              </a:rPr>
              <a:t>console.log(buf2.toString('ascii', 0, buf2.length));</a:t>
            </a:r>
          </a:p>
          <a:p>
            <a:pPr marL="0" indent="0">
              <a:buNone/>
            </a:pPr>
            <a:r>
              <a:rPr lang="en-US" b="1" dirty="0">
                <a:solidFill>
                  <a:schemeClr val="accent2">
                    <a:lumMod val="60000"/>
                    <a:lumOff val="40000"/>
                  </a:schemeClr>
                </a:solidFill>
              </a:rPr>
              <a:t>buf1[0] = 33;</a:t>
            </a:r>
          </a:p>
          <a:p>
            <a:pPr marL="0" indent="0">
              <a:buNone/>
            </a:pPr>
            <a:r>
              <a:rPr lang="en-US" b="1" dirty="0">
                <a:solidFill>
                  <a:schemeClr val="accent2">
                    <a:lumMod val="60000"/>
                    <a:lumOff val="40000"/>
                  </a:schemeClr>
                </a:solidFill>
              </a:rPr>
              <a:t>console.log(buf2.toString('ascii', 0, buf2.length));</a:t>
            </a:r>
          </a:p>
          <a:p>
            <a:pPr marL="0" indent="0">
              <a:buNone/>
            </a:pPr>
            <a:r>
              <a:rPr lang="en-US" b="1" dirty="0">
                <a:solidFill>
                  <a:schemeClr val="accent2">
                    <a:lumMod val="60000"/>
                    <a:lumOff val="40000"/>
                  </a:schemeClr>
                </a:solidFill>
              </a:rPr>
              <a:t>// </a:t>
            </a:r>
            <a:r>
              <a:rPr lang="en-US" b="1" dirty="0" err="1">
                <a:solidFill>
                  <a:schemeClr val="accent2">
                    <a:lumMod val="60000"/>
                    <a:lumOff val="40000"/>
                  </a:schemeClr>
                </a:solidFill>
              </a:rPr>
              <a:t>abc</a:t>
            </a:r>
            <a:endParaRPr lang="en-US" b="1" dirty="0">
              <a:solidFill>
                <a:schemeClr val="accent2">
                  <a:lumMod val="60000"/>
                  <a:lumOff val="40000"/>
                </a:schemeClr>
              </a:solidFill>
            </a:endParaRPr>
          </a:p>
          <a:p>
            <a:pPr marL="0" indent="0">
              <a:buNone/>
            </a:pPr>
            <a:r>
              <a:rPr lang="en-US" b="1" dirty="0">
                <a:solidFill>
                  <a:schemeClr val="accent2">
                    <a:lumMod val="60000"/>
                    <a:lumOff val="40000"/>
                  </a:schemeClr>
                </a:solidFill>
              </a:rPr>
              <a:t>// !</a:t>
            </a:r>
            <a:r>
              <a:rPr lang="en-US" b="1" dirty="0" err="1">
                <a:solidFill>
                  <a:schemeClr val="accent2">
                    <a:lumMod val="60000"/>
                    <a:lumOff val="40000"/>
                  </a:schemeClr>
                </a:solidFill>
              </a:rPr>
              <a:t>bc</a:t>
            </a:r>
            <a:endParaRPr lang="en-IN" b="1" dirty="0">
              <a:solidFill>
                <a:schemeClr val="accent2">
                  <a:lumMod val="60000"/>
                  <a:lumOff val="40000"/>
                </a:schemeClr>
              </a:solidFill>
            </a:endParaRPr>
          </a:p>
        </p:txBody>
      </p:sp>
    </p:spTree>
    <p:extLst>
      <p:ext uri="{BB962C8B-B14F-4D97-AF65-F5344CB8AC3E}">
        <p14:creationId xmlns:p14="http://schemas.microsoft.com/office/powerpoint/2010/main" val="2621100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7C2CC4-D0E7-4C4E-95C4-CA3E4DF6FA1E}"/>
              </a:ext>
            </a:extLst>
          </p:cNvPr>
          <p:cNvSpPr/>
          <p:nvPr/>
        </p:nvSpPr>
        <p:spPr>
          <a:xfrm>
            <a:off x="506437" y="920621"/>
            <a:ext cx="10933045" cy="5755422"/>
          </a:xfrm>
          <a:prstGeom prst="rect">
            <a:avLst/>
          </a:prstGeom>
        </p:spPr>
        <p:txBody>
          <a:bodyPr wrap="square">
            <a:spAutoFit/>
          </a:bodyPr>
          <a:lstStyle/>
          <a:p>
            <a:pPr marL="285750" indent="-285750">
              <a:buFont typeface="Arial" panose="020B0604020202020204" pitchFamily="34" charset="0"/>
              <a:buChar char="•"/>
            </a:pPr>
            <a:r>
              <a:rPr lang="en-US" sz="2300" dirty="0" err="1"/>
              <a:t>Buffer.from</a:t>
            </a:r>
            <a:r>
              <a:rPr lang="en-US" sz="2300" dirty="0"/>
              <a:t>(array) returns a new Buffer that contains a copy of the provided octets.</a:t>
            </a:r>
          </a:p>
          <a:p>
            <a:pPr marL="285750" indent="-285750">
              <a:buFont typeface="Arial" panose="020B0604020202020204" pitchFamily="34" charset="0"/>
              <a:buChar char="•"/>
            </a:pPr>
            <a:r>
              <a:rPr lang="en-US" sz="2300" dirty="0" err="1"/>
              <a:t>Buffer.from</a:t>
            </a:r>
            <a:r>
              <a:rPr lang="en-US" sz="2300" dirty="0"/>
              <a:t>(</a:t>
            </a:r>
            <a:r>
              <a:rPr lang="en-US" sz="2300" dirty="0" err="1"/>
              <a:t>arrayBuffer</a:t>
            </a:r>
            <a:r>
              <a:rPr lang="en-US" sz="2300" dirty="0"/>
              <a:t>[, </a:t>
            </a:r>
            <a:r>
              <a:rPr lang="en-US" sz="2300" dirty="0" err="1"/>
              <a:t>byteOffset</a:t>
            </a:r>
            <a:r>
              <a:rPr lang="en-US" sz="2300" dirty="0"/>
              <a:t>[, length]]) returns a new Buffer that shares the same allocated memory as the given </a:t>
            </a:r>
            <a:r>
              <a:rPr lang="en-US" sz="2300" dirty="0" err="1"/>
              <a:t>ArrayBuffer</a:t>
            </a:r>
            <a:r>
              <a:rPr lang="en-US" sz="2300" dirty="0"/>
              <a:t>.</a:t>
            </a:r>
          </a:p>
          <a:p>
            <a:pPr marL="285750" indent="-285750">
              <a:buFont typeface="Arial" panose="020B0604020202020204" pitchFamily="34" charset="0"/>
              <a:buChar char="•"/>
            </a:pPr>
            <a:r>
              <a:rPr lang="en-US" sz="2300" dirty="0" err="1"/>
              <a:t>Buffer.from</a:t>
            </a:r>
            <a:r>
              <a:rPr lang="en-US" sz="2300" dirty="0"/>
              <a:t>(buffer) returns a new Buffer that contains a copy of the contents of the given Buffer.</a:t>
            </a:r>
          </a:p>
          <a:p>
            <a:pPr marL="285750" indent="-285750">
              <a:buFont typeface="Arial" panose="020B0604020202020204" pitchFamily="34" charset="0"/>
              <a:buChar char="•"/>
            </a:pPr>
            <a:r>
              <a:rPr lang="en-US" sz="2300" dirty="0" err="1"/>
              <a:t>Buffer.from</a:t>
            </a:r>
            <a:r>
              <a:rPr lang="en-US" sz="2300" dirty="0"/>
              <a:t>(string[, encoding]) returns a new Buffer that contains a copy of the provided string.</a:t>
            </a:r>
          </a:p>
          <a:p>
            <a:pPr marL="285750" indent="-285750">
              <a:buFont typeface="Arial" panose="020B0604020202020204" pitchFamily="34" charset="0"/>
              <a:buChar char="•"/>
            </a:pPr>
            <a:r>
              <a:rPr lang="en-US" sz="2300" dirty="0" err="1"/>
              <a:t>Buffer.alloc</a:t>
            </a:r>
            <a:r>
              <a:rPr lang="en-US" sz="2300" dirty="0"/>
              <a:t>(size[, fill[, encoding]]) returns a new initialized Buffer of the specified size. This method is slower than </a:t>
            </a:r>
            <a:r>
              <a:rPr lang="en-US" sz="2300" dirty="0" err="1"/>
              <a:t>Buffer.allocUnsafe</a:t>
            </a:r>
            <a:r>
              <a:rPr lang="en-US" sz="2300" dirty="0"/>
              <a:t>(size) but guarantees that newly created Buffer instances never contain old data that is potentially sensitive.</a:t>
            </a:r>
          </a:p>
          <a:p>
            <a:pPr marL="285750" indent="-285750">
              <a:buFont typeface="Arial" panose="020B0604020202020204" pitchFamily="34" charset="0"/>
              <a:buChar char="•"/>
            </a:pPr>
            <a:r>
              <a:rPr lang="en-US" sz="2300" dirty="0" err="1"/>
              <a:t>Buffer.allocUnsafe</a:t>
            </a:r>
            <a:r>
              <a:rPr lang="en-US" sz="2300" dirty="0"/>
              <a:t>(size) and </a:t>
            </a:r>
            <a:r>
              <a:rPr lang="en-US" sz="2300" dirty="0" err="1"/>
              <a:t>Buffer.allocUnsafeSlow</a:t>
            </a:r>
            <a:r>
              <a:rPr lang="en-US" sz="2300" dirty="0"/>
              <a:t>(size) each return a new uninitialized Buffer of the specified size. Because the Buffer is uninitialized, the allocated segment of memory might contain old data that is potentially sensitive.</a:t>
            </a:r>
            <a:endParaRPr lang="en-IN" sz="2300" dirty="0"/>
          </a:p>
        </p:txBody>
      </p:sp>
      <p:sp>
        <p:nvSpPr>
          <p:cNvPr id="6" name="Rectangle 5">
            <a:extLst>
              <a:ext uri="{FF2B5EF4-FFF2-40B4-BE49-F238E27FC236}">
                <a16:creationId xmlns:a16="http://schemas.microsoft.com/office/drawing/2014/main" id="{6E07C40B-15F3-4BC9-8C3E-1BE14BA316E9}"/>
              </a:ext>
            </a:extLst>
          </p:cNvPr>
          <p:cNvSpPr/>
          <p:nvPr/>
        </p:nvSpPr>
        <p:spPr>
          <a:xfrm>
            <a:off x="506437" y="335846"/>
            <a:ext cx="8637563" cy="584775"/>
          </a:xfrm>
          <a:prstGeom prst="rect">
            <a:avLst/>
          </a:prstGeom>
        </p:spPr>
        <p:txBody>
          <a:bodyPr wrap="square">
            <a:spAutoFit/>
          </a:bodyPr>
          <a:lstStyle/>
          <a:p>
            <a:r>
              <a:rPr lang="en-US" sz="3200" b="1" dirty="0"/>
              <a:t>Buffer methods introduced after version 6.0</a:t>
            </a:r>
            <a:endParaRPr lang="en-IN" sz="3200" b="1" dirty="0"/>
          </a:p>
        </p:txBody>
      </p:sp>
    </p:spTree>
    <p:extLst>
      <p:ext uri="{BB962C8B-B14F-4D97-AF65-F5344CB8AC3E}">
        <p14:creationId xmlns:p14="http://schemas.microsoft.com/office/powerpoint/2010/main" val="894508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9F8-BFF5-4328-A7DC-00A942A1350C}"/>
              </a:ext>
            </a:extLst>
          </p:cNvPr>
          <p:cNvSpPr>
            <a:spLocks noGrp="1"/>
          </p:cNvSpPr>
          <p:nvPr>
            <p:ph type="title"/>
          </p:nvPr>
        </p:nvSpPr>
        <p:spPr/>
        <p:txBody>
          <a:bodyPr/>
          <a:lstStyle/>
          <a:p>
            <a:r>
              <a:rPr lang="en-US" dirty="0" err="1"/>
              <a:t>Buffer.alloc</a:t>
            </a:r>
            <a:r>
              <a:rPr lang="en-US" dirty="0"/>
              <a:t>(</a:t>
            </a:r>
            <a:r>
              <a:rPr lang="en-US" i="1" dirty="0"/>
              <a:t>size, fill</a:t>
            </a:r>
            <a:r>
              <a:rPr lang="en-US" dirty="0"/>
              <a:t>, </a:t>
            </a:r>
            <a:r>
              <a:rPr lang="en-US" i="1" dirty="0"/>
              <a:t>encoding</a:t>
            </a:r>
            <a:r>
              <a:rPr lang="en-US" dirty="0"/>
              <a:t>)</a:t>
            </a:r>
            <a:endParaRPr lang="en-IN" dirty="0"/>
          </a:p>
        </p:txBody>
      </p:sp>
      <p:sp>
        <p:nvSpPr>
          <p:cNvPr id="3" name="Content Placeholder 2">
            <a:extLst>
              <a:ext uri="{FF2B5EF4-FFF2-40B4-BE49-F238E27FC236}">
                <a16:creationId xmlns:a16="http://schemas.microsoft.com/office/drawing/2014/main" id="{C9342380-CBB0-429C-9215-D9408EAB4112}"/>
              </a:ext>
            </a:extLst>
          </p:cNvPr>
          <p:cNvSpPr>
            <a:spLocks noGrp="1"/>
          </p:cNvSpPr>
          <p:nvPr>
            <p:ph idx="1"/>
          </p:nvPr>
        </p:nvSpPr>
        <p:spPr/>
        <p:txBody>
          <a:bodyPr/>
          <a:lstStyle/>
          <a:p>
            <a:r>
              <a:rPr lang="en-US" dirty="0"/>
              <a:t> </a:t>
            </a:r>
            <a:r>
              <a:rPr lang="en-US" dirty="0" err="1"/>
              <a:t>Buffer.alloc</a:t>
            </a:r>
            <a:r>
              <a:rPr lang="en-US" dirty="0"/>
              <a:t>() method creates a new buffer object of the specified size.</a:t>
            </a:r>
          </a:p>
          <a:p>
            <a:pPr marL="0" indent="0">
              <a:buNone/>
            </a:pPr>
            <a:r>
              <a:rPr lang="en-US" dirty="0"/>
              <a:t>Syntax</a:t>
            </a:r>
          </a:p>
          <a:p>
            <a:r>
              <a:rPr lang="en-US" dirty="0"/>
              <a:t> </a:t>
            </a:r>
            <a:r>
              <a:rPr lang="en-US" dirty="0" err="1"/>
              <a:t>Buffer.alloc</a:t>
            </a:r>
            <a:r>
              <a:rPr lang="en-US" dirty="0"/>
              <a:t>(size, fill, encoding);</a:t>
            </a:r>
            <a:endParaRPr lang="en-IN" dirty="0"/>
          </a:p>
        </p:txBody>
      </p:sp>
    </p:spTree>
    <p:extLst>
      <p:ext uri="{BB962C8B-B14F-4D97-AF65-F5344CB8AC3E}">
        <p14:creationId xmlns:p14="http://schemas.microsoft.com/office/powerpoint/2010/main" val="2918674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A861-0B72-43B7-BCBE-C14A0779F714}"/>
              </a:ext>
            </a:extLst>
          </p:cNvPr>
          <p:cNvSpPr>
            <a:spLocks noGrp="1"/>
          </p:cNvSpPr>
          <p:nvPr>
            <p:ph type="title"/>
          </p:nvPr>
        </p:nvSpPr>
        <p:spPr/>
        <p:txBody>
          <a:bodyPr/>
          <a:lstStyle/>
          <a:p>
            <a:r>
              <a:rPr lang="en-IN" dirty="0"/>
              <a:t>Parameter Values</a:t>
            </a:r>
          </a:p>
        </p:txBody>
      </p:sp>
      <p:graphicFrame>
        <p:nvGraphicFramePr>
          <p:cNvPr id="5" name="Content Placeholder 4">
            <a:extLst>
              <a:ext uri="{FF2B5EF4-FFF2-40B4-BE49-F238E27FC236}">
                <a16:creationId xmlns:a16="http://schemas.microsoft.com/office/drawing/2014/main" id="{E684000E-CE88-4AA8-8AC6-4BDC23BD634A}"/>
              </a:ext>
            </a:extLst>
          </p:cNvPr>
          <p:cNvGraphicFramePr>
            <a:graphicFrameLocks noGrp="1"/>
          </p:cNvGraphicFramePr>
          <p:nvPr>
            <p:ph idx="1"/>
            <p:extLst>
              <p:ext uri="{D42A27DB-BD31-4B8C-83A1-F6EECF244321}">
                <p14:modId xmlns:p14="http://schemas.microsoft.com/office/powerpoint/2010/main" val="942888530"/>
              </p:ext>
            </p:extLst>
          </p:nvPr>
        </p:nvGraphicFramePr>
        <p:xfrm>
          <a:off x="1076808" y="2052638"/>
          <a:ext cx="9869487" cy="4450080"/>
        </p:xfrm>
        <a:graphic>
          <a:graphicData uri="http://schemas.openxmlformats.org/drawingml/2006/table">
            <a:tbl>
              <a:tblPr firstRow="1" bandRow="1">
                <a:tableStyleId>{5C22544A-7EE6-4342-B048-85BDC9FD1C3A}</a:tableStyleId>
              </a:tblPr>
              <a:tblGrid>
                <a:gridCol w="2227922">
                  <a:extLst>
                    <a:ext uri="{9D8B030D-6E8A-4147-A177-3AD203B41FA5}">
                      <a16:colId xmlns:a16="http://schemas.microsoft.com/office/drawing/2014/main" val="1517111613"/>
                    </a:ext>
                  </a:extLst>
                </a:gridCol>
                <a:gridCol w="7641565">
                  <a:extLst>
                    <a:ext uri="{9D8B030D-6E8A-4147-A177-3AD203B41FA5}">
                      <a16:colId xmlns:a16="http://schemas.microsoft.com/office/drawing/2014/main" val="499002828"/>
                    </a:ext>
                  </a:extLst>
                </a:gridCol>
              </a:tblGrid>
              <a:tr h="370840">
                <a:tc>
                  <a:txBody>
                    <a:bodyPr/>
                    <a:lstStyle/>
                    <a:p>
                      <a:pPr algn="l" fontAlgn="t"/>
                      <a:r>
                        <a:rPr lang="en-IN" dirty="0">
                          <a:effectLst/>
                        </a:rPr>
                        <a:t>Parameter</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a16="http://schemas.microsoft.com/office/drawing/2014/main" val="599637791"/>
                  </a:ext>
                </a:extLst>
              </a:tr>
              <a:tr h="370840">
                <a:tc>
                  <a:txBody>
                    <a:bodyPr/>
                    <a:lstStyle/>
                    <a:p>
                      <a:pPr algn="l" fontAlgn="t"/>
                      <a:r>
                        <a:rPr lang="en-IN" i="1">
                          <a:effectLst/>
                        </a:rPr>
                        <a:t>size</a:t>
                      </a:r>
                      <a:endParaRPr lang="en-IN">
                        <a:effectLst/>
                      </a:endParaRPr>
                    </a:p>
                  </a:txBody>
                  <a:tcPr marL="152400" marR="76200" marT="76200" marB="76200"/>
                </a:tc>
                <a:tc>
                  <a:txBody>
                    <a:bodyPr/>
                    <a:lstStyle/>
                    <a:p>
                      <a:pPr algn="l" fontAlgn="t"/>
                      <a:r>
                        <a:rPr lang="en-US">
                          <a:effectLst/>
                        </a:rPr>
                        <a:t>Required. Specifies the size of the buffer</a:t>
                      </a:r>
                    </a:p>
                  </a:txBody>
                  <a:tcPr marL="76200" marR="76200" marT="76200" marB="76200"/>
                </a:tc>
                <a:extLst>
                  <a:ext uri="{0D108BD9-81ED-4DB2-BD59-A6C34878D82A}">
                    <a16:rowId xmlns:a16="http://schemas.microsoft.com/office/drawing/2014/main" val="3249958125"/>
                  </a:ext>
                </a:extLst>
              </a:tr>
              <a:tr h="370840">
                <a:tc>
                  <a:txBody>
                    <a:bodyPr/>
                    <a:lstStyle/>
                    <a:p>
                      <a:pPr algn="l" fontAlgn="t"/>
                      <a:r>
                        <a:rPr lang="en-IN" i="1">
                          <a:effectLst/>
                        </a:rPr>
                        <a:t>fill</a:t>
                      </a:r>
                      <a:endParaRPr lang="en-IN">
                        <a:effectLst/>
                      </a:endParaRPr>
                    </a:p>
                  </a:txBody>
                  <a:tcPr marL="152400" marR="76200" marT="76200" marB="76200"/>
                </a:tc>
                <a:tc>
                  <a:txBody>
                    <a:bodyPr/>
                    <a:lstStyle/>
                    <a:p>
                      <a:pPr algn="l" fontAlgn="t"/>
                      <a:r>
                        <a:rPr lang="en-US">
                          <a:effectLst/>
                        </a:rPr>
                        <a:t>Optional. Specifies a value to fill the buffer with if specified, otherwise the buffer is filled with 0 (zero-filled)</a:t>
                      </a:r>
                    </a:p>
                  </a:txBody>
                  <a:tcPr marL="76200" marR="76200" marT="76200" marB="76200"/>
                </a:tc>
                <a:extLst>
                  <a:ext uri="{0D108BD9-81ED-4DB2-BD59-A6C34878D82A}">
                    <a16:rowId xmlns:a16="http://schemas.microsoft.com/office/drawing/2014/main" val="1601463665"/>
                  </a:ext>
                </a:extLst>
              </a:tr>
              <a:tr h="370840">
                <a:tc>
                  <a:txBody>
                    <a:bodyPr/>
                    <a:lstStyle/>
                    <a:p>
                      <a:pPr algn="l" fontAlgn="t"/>
                      <a:r>
                        <a:rPr lang="en-IN" i="1">
                          <a:effectLst/>
                        </a:rPr>
                        <a:t>encoding</a:t>
                      </a:r>
                      <a:endParaRPr lang="en-IN">
                        <a:effectLst/>
                      </a:endParaRPr>
                    </a:p>
                  </a:txBody>
                  <a:tcPr marL="152400" marR="76200" marT="76200" marB="76200"/>
                </a:tc>
                <a:tc>
                  <a:txBody>
                    <a:bodyPr/>
                    <a:lstStyle/>
                    <a:p>
                      <a:pPr algn="l" fontAlgn="t"/>
                      <a:r>
                        <a:rPr lang="en-US" dirty="0">
                          <a:effectLst/>
                        </a:rPr>
                        <a:t>Optional. If the buffer values are strings, this parameter specifies the encoding, default encoding is utf8. Supported values are:</a:t>
                      </a:r>
                      <a:br>
                        <a:rPr lang="en-US" dirty="0">
                          <a:effectLst/>
                        </a:rPr>
                      </a:br>
                      <a:r>
                        <a:rPr lang="en-US" dirty="0">
                          <a:effectLst/>
                        </a:rPr>
                        <a:t>"ascii"</a:t>
                      </a:r>
                      <a:br>
                        <a:rPr lang="en-US" dirty="0">
                          <a:effectLst/>
                        </a:rPr>
                      </a:br>
                      <a:r>
                        <a:rPr lang="en-US" dirty="0">
                          <a:effectLst/>
                        </a:rPr>
                        <a:t>"utf8"</a:t>
                      </a:r>
                      <a:br>
                        <a:rPr lang="en-US" dirty="0">
                          <a:effectLst/>
                        </a:rPr>
                      </a:br>
                      <a:r>
                        <a:rPr lang="en-US" dirty="0">
                          <a:effectLst/>
                        </a:rPr>
                        <a:t>"utf16le"</a:t>
                      </a:r>
                      <a:br>
                        <a:rPr lang="en-US" dirty="0">
                          <a:effectLst/>
                        </a:rPr>
                      </a:br>
                      <a:r>
                        <a:rPr lang="en-US" dirty="0">
                          <a:effectLst/>
                        </a:rPr>
                        <a:t>"ucs2"</a:t>
                      </a:r>
                      <a:br>
                        <a:rPr lang="en-US" dirty="0">
                          <a:effectLst/>
                        </a:rPr>
                      </a:br>
                      <a:r>
                        <a:rPr lang="en-US" dirty="0">
                          <a:effectLst/>
                        </a:rPr>
                        <a:t>"base64"</a:t>
                      </a:r>
                      <a:br>
                        <a:rPr lang="en-US" dirty="0">
                          <a:effectLst/>
                        </a:rPr>
                      </a:br>
                      <a:r>
                        <a:rPr lang="en-US" dirty="0">
                          <a:effectLst/>
                        </a:rPr>
                        <a:t>"latin1"</a:t>
                      </a:r>
                      <a:br>
                        <a:rPr lang="en-US" dirty="0">
                          <a:effectLst/>
                        </a:rPr>
                      </a:br>
                      <a:r>
                        <a:rPr lang="en-US" dirty="0">
                          <a:effectLst/>
                        </a:rPr>
                        <a:t>"binary"</a:t>
                      </a:r>
                      <a:br>
                        <a:rPr lang="en-US" dirty="0">
                          <a:effectLst/>
                        </a:rPr>
                      </a:br>
                      <a:r>
                        <a:rPr lang="en-US" dirty="0">
                          <a:effectLst/>
                        </a:rPr>
                        <a:t>"hex"</a:t>
                      </a:r>
                    </a:p>
                  </a:txBody>
                  <a:tcPr marL="76200" marR="76200" marT="76200" marB="76200"/>
                </a:tc>
                <a:extLst>
                  <a:ext uri="{0D108BD9-81ED-4DB2-BD59-A6C34878D82A}">
                    <a16:rowId xmlns:a16="http://schemas.microsoft.com/office/drawing/2014/main" val="1309192512"/>
                  </a:ext>
                </a:extLst>
              </a:tr>
            </a:tbl>
          </a:graphicData>
        </a:graphic>
      </p:graphicFrame>
    </p:spTree>
    <p:extLst>
      <p:ext uri="{BB962C8B-B14F-4D97-AF65-F5344CB8AC3E}">
        <p14:creationId xmlns:p14="http://schemas.microsoft.com/office/powerpoint/2010/main" val="2619273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5E5E04-DD89-4858-BE1D-229F1CAF8801}"/>
              </a:ext>
            </a:extLst>
          </p:cNvPr>
          <p:cNvSpPr/>
          <p:nvPr/>
        </p:nvSpPr>
        <p:spPr>
          <a:xfrm>
            <a:off x="715617" y="612844"/>
            <a:ext cx="8534400" cy="5632311"/>
          </a:xfrm>
          <a:prstGeom prst="rect">
            <a:avLst/>
          </a:prstGeom>
        </p:spPr>
        <p:txBody>
          <a:bodyPr wrap="square">
            <a:spAutoFit/>
          </a:bodyPr>
          <a:lstStyle/>
          <a:p>
            <a:r>
              <a:rPr lang="en-IN" dirty="0"/>
              <a:t>// Creates a zero-filled Buffer of length 10.</a:t>
            </a:r>
          </a:p>
          <a:p>
            <a:r>
              <a:rPr lang="en-IN" dirty="0" err="1"/>
              <a:t>const</a:t>
            </a:r>
            <a:r>
              <a:rPr lang="en-IN" dirty="0"/>
              <a:t> buf1 = </a:t>
            </a:r>
            <a:r>
              <a:rPr lang="en-IN" dirty="0" err="1"/>
              <a:t>Buffer.alloc</a:t>
            </a:r>
            <a:r>
              <a:rPr lang="en-IN" dirty="0"/>
              <a:t>(10);</a:t>
            </a:r>
          </a:p>
          <a:p>
            <a:endParaRPr lang="en-IN" dirty="0"/>
          </a:p>
          <a:p>
            <a:r>
              <a:rPr lang="en-IN" dirty="0"/>
              <a:t>// Creates a Buffer of length 10, filled with 0x1.</a:t>
            </a:r>
          </a:p>
          <a:p>
            <a:r>
              <a:rPr lang="en-IN" dirty="0" err="1"/>
              <a:t>const</a:t>
            </a:r>
            <a:r>
              <a:rPr lang="en-IN" dirty="0"/>
              <a:t> buf2 = </a:t>
            </a:r>
            <a:r>
              <a:rPr lang="en-IN" dirty="0" err="1"/>
              <a:t>Buffer.alloc</a:t>
            </a:r>
            <a:r>
              <a:rPr lang="en-IN" dirty="0"/>
              <a:t>(10, 1);</a:t>
            </a:r>
          </a:p>
          <a:p>
            <a:endParaRPr lang="en-IN" dirty="0"/>
          </a:p>
          <a:p>
            <a:r>
              <a:rPr lang="en-IN" dirty="0"/>
              <a:t>// Creates an uninitialized buffer of length 10.</a:t>
            </a:r>
          </a:p>
          <a:p>
            <a:r>
              <a:rPr lang="en-IN" dirty="0"/>
              <a:t>// This is faster than calling </a:t>
            </a:r>
            <a:r>
              <a:rPr lang="en-IN" dirty="0" err="1"/>
              <a:t>Buffer.alloc</a:t>
            </a:r>
            <a:r>
              <a:rPr lang="en-IN" dirty="0"/>
              <a:t>() but the returned</a:t>
            </a:r>
          </a:p>
          <a:p>
            <a:r>
              <a:rPr lang="en-IN" dirty="0"/>
              <a:t>// Buffer instance might contain old data that needs to be</a:t>
            </a:r>
          </a:p>
          <a:p>
            <a:r>
              <a:rPr lang="en-IN" dirty="0"/>
              <a:t>// overwritten using either fill() or write().</a:t>
            </a:r>
          </a:p>
          <a:p>
            <a:r>
              <a:rPr lang="en-IN" dirty="0" err="1"/>
              <a:t>const</a:t>
            </a:r>
            <a:r>
              <a:rPr lang="en-IN" dirty="0"/>
              <a:t> buf3 = </a:t>
            </a:r>
            <a:r>
              <a:rPr lang="en-IN" dirty="0" err="1"/>
              <a:t>Buffer.allocUnsafe</a:t>
            </a:r>
            <a:r>
              <a:rPr lang="en-IN" dirty="0"/>
              <a:t>(10);</a:t>
            </a:r>
          </a:p>
          <a:p>
            <a:endParaRPr lang="en-IN" dirty="0"/>
          </a:p>
          <a:p>
            <a:r>
              <a:rPr lang="en-IN" dirty="0"/>
              <a:t>// Creates a Buffer containing [0x1, 0x2, 0x3].</a:t>
            </a:r>
          </a:p>
          <a:p>
            <a:r>
              <a:rPr lang="en-IN" dirty="0" err="1"/>
              <a:t>const</a:t>
            </a:r>
            <a:r>
              <a:rPr lang="en-IN" dirty="0"/>
              <a:t> buf4 = </a:t>
            </a:r>
            <a:r>
              <a:rPr lang="en-IN" dirty="0" err="1"/>
              <a:t>Buffer.from</a:t>
            </a:r>
            <a:r>
              <a:rPr lang="en-IN" dirty="0"/>
              <a:t>([1, 2, 3]);</a:t>
            </a:r>
          </a:p>
          <a:p>
            <a:endParaRPr lang="en-IN" dirty="0"/>
          </a:p>
          <a:p>
            <a:r>
              <a:rPr lang="en-IN" dirty="0"/>
              <a:t>// Creates a Buffer containing UTF-8 bytes [0x74, 0xc3, 0xa9, 0x73, 0x74].</a:t>
            </a:r>
          </a:p>
          <a:p>
            <a:r>
              <a:rPr lang="en-IN" dirty="0" err="1"/>
              <a:t>const</a:t>
            </a:r>
            <a:r>
              <a:rPr lang="en-IN" dirty="0"/>
              <a:t> buf5 = </a:t>
            </a:r>
            <a:r>
              <a:rPr lang="en-IN" dirty="0" err="1"/>
              <a:t>Buffer.from</a:t>
            </a:r>
            <a:r>
              <a:rPr lang="en-IN" dirty="0"/>
              <a:t>('</a:t>
            </a:r>
            <a:r>
              <a:rPr lang="en-IN" dirty="0" err="1"/>
              <a:t>tést</a:t>
            </a:r>
            <a:r>
              <a:rPr lang="en-IN" dirty="0"/>
              <a:t>');</a:t>
            </a:r>
          </a:p>
          <a:p>
            <a:endParaRPr lang="en-IN" dirty="0"/>
          </a:p>
          <a:p>
            <a:r>
              <a:rPr lang="en-IN" dirty="0"/>
              <a:t>// Creates a Buffer containing Latin-1 bytes [0x74, 0xe9, 0x73, 0x74].</a:t>
            </a:r>
          </a:p>
          <a:p>
            <a:r>
              <a:rPr lang="en-IN" dirty="0" err="1"/>
              <a:t>const</a:t>
            </a:r>
            <a:r>
              <a:rPr lang="en-IN" dirty="0"/>
              <a:t> buf6 = </a:t>
            </a:r>
            <a:r>
              <a:rPr lang="en-IN" dirty="0" err="1"/>
              <a:t>Buffer.from</a:t>
            </a:r>
            <a:r>
              <a:rPr lang="en-IN" dirty="0"/>
              <a:t>('</a:t>
            </a:r>
            <a:r>
              <a:rPr lang="en-IN" dirty="0" err="1"/>
              <a:t>tést</a:t>
            </a:r>
            <a:r>
              <a:rPr lang="en-IN" dirty="0"/>
              <a:t>', 'latin1');</a:t>
            </a:r>
          </a:p>
        </p:txBody>
      </p:sp>
    </p:spTree>
    <p:extLst>
      <p:ext uri="{BB962C8B-B14F-4D97-AF65-F5344CB8AC3E}">
        <p14:creationId xmlns:p14="http://schemas.microsoft.com/office/powerpoint/2010/main" val="66825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8954-35F4-4EE1-90A3-5A75B0B648AC}"/>
              </a:ext>
            </a:extLst>
          </p:cNvPr>
          <p:cNvSpPr>
            <a:spLocks noGrp="1"/>
          </p:cNvSpPr>
          <p:nvPr>
            <p:ph type="title"/>
          </p:nvPr>
        </p:nvSpPr>
        <p:spPr/>
        <p:txBody>
          <a:bodyPr/>
          <a:lstStyle/>
          <a:p>
            <a:r>
              <a:rPr lang="en-US" dirty="0"/>
              <a:t>Buffer and octet</a:t>
            </a:r>
            <a:endParaRPr lang="en-IN" dirty="0"/>
          </a:p>
        </p:txBody>
      </p:sp>
      <p:sp>
        <p:nvSpPr>
          <p:cNvPr id="3" name="Content Placeholder 2">
            <a:extLst>
              <a:ext uri="{FF2B5EF4-FFF2-40B4-BE49-F238E27FC236}">
                <a16:creationId xmlns:a16="http://schemas.microsoft.com/office/drawing/2014/main" id="{83E9DA69-08C5-4B22-8654-6187C541B7F6}"/>
              </a:ext>
            </a:extLst>
          </p:cNvPr>
          <p:cNvSpPr>
            <a:spLocks noGrp="1"/>
          </p:cNvSpPr>
          <p:nvPr>
            <p:ph idx="1"/>
          </p:nvPr>
        </p:nvSpPr>
        <p:spPr/>
        <p:txBody>
          <a:bodyPr/>
          <a:lstStyle/>
          <a:p>
            <a:r>
              <a:rPr lang="en-US" dirty="0"/>
              <a:t>An octet is a unit of digital information in computing and telecommunications that consist of eight bits. </a:t>
            </a:r>
          </a:p>
          <a:p>
            <a:r>
              <a:rPr lang="en-US" dirty="0"/>
              <a:t>The term is often used when the term byte might be ambiguous, as historically there was no standard definition for the size of the byte.</a:t>
            </a:r>
          </a:p>
          <a:p>
            <a:r>
              <a:rPr lang="en-US" dirty="0"/>
              <a:t>A buffer is a region of a physical memory storage used to temporarily store data while it is being moved from one place to another.</a:t>
            </a:r>
          </a:p>
          <a:p>
            <a:endParaRPr lang="en-IN" dirty="0"/>
          </a:p>
        </p:txBody>
      </p:sp>
    </p:spTree>
    <p:extLst>
      <p:ext uri="{BB962C8B-B14F-4D97-AF65-F5344CB8AC3E}">
        <p14:creationId xmlns:p14="http://schemas.microsoft.com/office/powerpoint/2010/main" val="56145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851C-73BC-47D1-A460-C76A7E8B6285}"/>
              </a:ext>
            </a:extLst>
          </p:cNvPr>
          <p:cNvSpPr>
            <a:spLocks noGrp="1"/>
          </p:cNvSpPr>
          <p:nvPr>
            <p:ph type="title"/>
          </p:nvPr>
        </p:nvSpPr>
        <p:spPr/>
        <p:txBody>
          <a:bodyPr/>
          <a:lstStyle/>
          <a:p>
            <a:r>
              <a:rPr lang="en-US" dirty="0"/>
              <a:t>Why Buffers?</a:t>
            </a:r>
            <a:endParaRPr lang="en-IN" dirty="0"/>
          </a:p>
        </p:txBody>
      </p:sp>
      <p:sp>
        <p:nvSpPr>
          <p:cNvPr id="3" name="Content Placeholder 2">
            <a:extLst>
              <a:ext uri="{FF2B5EF4-FFF2-40B4-BE49-F238E27FC236}">
                <a16:creationId xmlns:a16="http://schemas.microsoft.com/office/drawing/2014/main" id="{FF22E1A4-1CCF-47D8-BB98-A5BAA9A35C29}"/>
              </a:ext>
            </a:extLst>
          </p:cNvPr>
          <p:cNvSpPr>
            <a:spLocks noGrp="1"/>
          </p:cNvSpPr>
          <p:nvPr>
            <p:ph idx="1"/>
          </p:nvPr>
        </p:nvSpPr>
        <p:spPr>
          <a:xfrm>
            <a:off x="1103312" y="2052918"/>
            <a:ext cx="10730879" cy="4195481"/>
          </a:xfrm>
        </p:spPr>
        <p:txBody>
          <a:bodyPr>
            <a:normAutofit lnSpcReduction="10000"/>
          </a:bodyPr>
          <a:lstStyle/>
          <a:p>
            <a:r>
              <a:rPr lang="en-US" dirty="0"/>
              <a:t>Pure </a:t>
            </a:r>
            <a:r>
              <a:rPr lang="en-US" dirty="0" err="1"/>
              <a:t>javascript</a:t>
            </a:r>
            <a:r>
              <a:rPr lang="en-US" dirty="0"/>
              <a:t>, while great with </a:t>
            </a:r>
            <a:r>
              <a:rPr lang="en-US" dirty="0" err="1"/>
              <a:t>unicode</a:t>
            </a:r>
            <a:r>
              <a:rPr lang="en-US" dirty="0"/>
              <a:t>-encoded strings, does not handle straight binary data very well. </a:t>
            </a:r>
          </a:p>
          <a:p>
            <a:r>
              <a:rPr lang="en-US" dirty="0"/>
              <a:t>Fine on the browser, where most data is in the form of strings. However, node.js servers have to also deal with TCP streams and reading and writing to the filesystem, both which make it necessary to deal with purely binary streams of data. </a:t>
            </a:r>
          </a:p>
          <a:p>
            <a:r>
              <a:rPr lang="en-US" dirty="0"/>
              <a:t>One way to handle this problem is to just use strings anyway, which is exactly what Node.js did at first. </a:t>
            </a:r>
          </a:p>
          <a:p>
            <a:r>
              <a:rPr lang="en-US" dirty="0"/>
              <a:t>However, this approach is extremely problematic to work with; It's slow, makes you work with an API designed for strings and not binary data, and has a tendency to break in strange and mysterious ways. </a:t>
            </a:r>
          </a:p>
          <a:p>
            <a:r>
              <a:rPr lang="en-US" dirty="0"/>
              <a:t>Don't use binary strings. Use buffers instead! </a:t>
            </a:r>
            <a:endParaRPr lang="en-IN" dirty="0"/>
          </a:p>
        </p:txBody>
      </p:sp>
    </p:spTree>
    <p:extLst>
      <p:ext uri="{BB962C8B-B14F-4D97-AF65-F5344CB8AC3E}">
        <p14:creationId xmlns:p14="http://schemas.microsoft.com/office/powerpoint/2010/main" val="70714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B467-A44E-44BB-B8AF-4820EB9A1793}"/>
              </a:ext>
            </a:extLst>
          </p:cNvPr>
          <p:cNvSpPr>
            <a:spLocks noGrp="1"/>
          </p:cNvSpPr>
          <p:nvPr>
            <p:ph type="title"/>
          </p:nvPr>
        </p:nvSpPr>
        <p:spPr/>
        <p:txBody>
          <a:bodyPr/>
          <a:lstStyle/>
          <a:p>
            <a:r>
              <a:rPr lang="en-US" dirty="0"/>
              <a:t>What Are Buffers?</a:t>
            </a:r>
            <a:endParaRPr lang="en-IN" dirty="0"/>
          </a:p>
        </p:txBody>
      </p:sp>
      <p:sp>
        <p:nvSpPr>
          <p:cNvPr id="3" name="Content Placeholder 2">
            <a:extLst>
              <a:ext uri="{FF2B5EF4-FFF2-40B4-BE49-F238E27FC236}">
                <a16:creationId xmlns:a16="http://schemas.microsoft.com/office/drawing/2014/main" id="{ED054A63-A6DA-4804-B62F-C80F4AC372EA}"/>
              </a:ext>
            </a:extLst>
          </p:cNvPr>
          <p:cNvSpPr>
            <a:spLocks noGrp="1"/>
          </p:cNvSpPr>
          <p:nvPr>
            <p:ph idx="1"/>
          </p:nvPr>
        </p:nvSpPr>
        <p:spPr/>
        <p:txBody>
          <a:bodyPr/>
          <a:lstStyle/>
          <a:p>
            <a:r>
              <a:rPr lang="en-US" dirty="0"/>
              <a:t>Buffers are instances of the Buffer class in node, which is designed to handle raw binary data. </a:t>
            </a:r>
          </a:p>
          <a:p>
            <a:r>
              <a:rPr lang="en-US" dirty="0"/>
              <a:t>Each buffer corresponds to some raw memory allocated outside V8.</a:t>
            </a:r>
          </a:p>
          <a:p>
            <a:r>
              <a:rPr lang="en-US" dirty="0"/>
              <a:t>Buffers act somewhat like arrays of integers, but aren't resizable and have a whole bunch of methods specifically for binary data.</a:t>
            </a:r>
          </a:p>
          <a:p>
            <a:r>
              <a:rPr lang="en-US" dirty="0"/>
              <a:t> In addition, the "integers" in a buffer each represent a byte and so are limited to values from 0 to 255 (2^8 - 1), inclusive.</a:t>
            </a:r>
            <a:endParaRPr lang="en-IN" dirty="0"/>
          </a:p>
        </p:txBody>
      </p:sp>
    </p:spTree>
    <p:extLst>
      <p:ext uri="{BB962C8B-B14F-4D97-AF65-F5344CB8AC3E}">
        <p14:creationId xmlns:p14="http://schemas.microsoft.com/office/powerpoint/2010/main" val="415575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5CC7-5BCA-4274-8829-784210459728}"/>
              </a:ext>
            </a:extLst>
          </p:cNvPr>
          <p:cNvSpPr>
            <a:spLocks noGrp="1"/>
          </p:cNvSpPr>
          <p:nvPr>
            <p:ph type="title"/>
          </p:nvPr>
        </p:nvSpPr>
        <p:spPr>
          <a:xfrm>
            <a:off x="646111" y="452718"/>
            <a:ext cx="9404723" cy="1400530"/>
          </a:xfrm>
        </p:spPr>
        <p:txBody>
          <a:bodyPr/>
          <a:lstStyle/>
          <a:p>
            <a:r>
              <a:rPr lang="en-US" dirty="0"/>
              <a:t>Different string encodings</a:t>
            </a:r>
            <a:endParaRPr lang="en-IN" dirty="0"/>
          </a:p>
        </p:txBody>
      </p:sp>
      <p:sp>
        <p:nvSpPr>
          <p:cNvPr id="3" name="Content Placeholder 2">
            <a:extLst>
              <a:ext uri="{FF2B5EF4-FFF2-40B4-BE49-F238E27FC236}">
                <a16:creationId xmlns:a16="http://schemas.microsoft.com/office/drawing/2014/main" id="{7F84B8C0-3479-4BB4-8EE1-F698E7625D9B}"/>
              </a:ext>
            </a:extLst>
          </p:cNvPr>
          <p:cNvSpPr>
            <a:spLocks noGrp="1"/>
          </p:cNvSpPr>
          <p:nvPr>
            <p:ph idx="1"/>
          </p:nvPr>
        </p:nvSpPr>
        <p:spPr>
          <a:xfrm>
            <a:off x="646111" y="1491175"/>
            <a:ext cx="11227021" cy="4914107"/>
          </a:xfrm>
        </p:spPr>
        <p:txBody>
          <a:bodyPr>
            <a:normAutofit fontScale="92500" lnSpcReduction="20000"/>
          </a:bodyPr>
          <a:lstStyle/>
          <a:p>
            <a:pPr marL="0" indent="0">
              <a:buNone/>
            </a:pPr>
            <a:r>
              <a:rPr lang="en-US" dirty="0"/>
              <a:t>Converting between Buffers and JavaScript string objects requires an explicit encoding method. </a:t>
            </a:r>
          </a:p>
          <a:p>
            <a:r>
              <a:rPr lang="en-US" dirty="0"/>
              <a:t>'ascii' - for 7 bit ASCII data only. </a:t>
            </a:r>
          </a:p>
          <a:p>
            <a:pPr lvl="1"/>
            <a:r>
              <a:rPr lang="en-US" dirty="0"/>
              <a:t>This encoding method is very fast, and will strip the high bit if set. </a:t>
            </a:r>
          </a:p>
          <a:p>
            <a:pPr lvl="1"/>
            <a:r>
              <a:rPr lang="en-US" dirty="0"/>
              <a:t>Encoding converts a null character ('\0' or '\u0000') into 0x20 (character code of a space). </a:t>
            </a:r>
          </a:p>
          <a:p>
            <a:pPr lvl="1"/>
            <a:r>
              <a:rPr lang="en-US" dirty="0"/>
              <a:t>If you want to convert a null character into 0x00, you should use 'utf8'.</a:t>
            </a:r>
          </a:p>
          <a:p>
            <a:r>
              <a:rPr lang="en-US" dirty="0"/>
              <a:t>'utf8' - Multi byte encoded Unicode characters. </a:t>
            </a:r>
          </a:p>
          <a:p>
            <a:pPr lvl="1"/>
            <a:r>
              <a:rPr lang="en-US" dirty="0"/>
              <a:t>Many web pages and other document formats use UTF-8.</a:t>
            </a:r>
          </a:p>
          <a:p>
            <a:r>
              <a:rPr lang="en-US" dirty="0"/>
              <a:t>'ucs2' - 2-bytes, little endian encoded Unicode characters. </a:t>
            </a:r>
          </a:p>
          <a:p>
            <a:pPr lvl="1"/>
            <a:r>
              <a:rPr lang="en-US" dirty="0"/>
              <a:t>Can encode only BMP(Basic Multilingual Plane, U+0000 - U+FFFF).</a:t>
            </a:r>
          </a:p>
          <a:p>
            <a:r>
              <a:rPr lang="en-US" dirty="0"/>
              <a:t>'base64' - Base64 string encoding.</a:t>
            </a:r>
          </a:p>
          <a:p>
            <a:r>
              <a:rPr lang="en-US" dirty="0"/>
              <a:t>'binary' - A way of encoding raw binary data into strings by using only the first 8 bits of each character. </a:t>
            </a:r>
          </a:p>
          <a:p>
            <a:pPr lvl="1"/>
            <a:r>
              <a:rPr lang="en-US" dirty="0"/>
              <a:t>Encoding method is deprecated and should be avoided in favor of Buffer objects where possible. This encoding will be removed in future versions of Node</a:t>
            </a:r>
            <a:endParaRPr lang="en-IN" dirty="0"/>
          </a:p>
        </p:txBody>
      </p:sp>
    </p:spTree>
    <p:extLst>
      <p:ext uri="{BB962C8B-B14F-4D97-AF65-F5344CB8AC3E}">
        <p14:creationId xmlns:p14="http://schemas.microsoft.com/office/powerpoint/2010/main" val="149997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92C9-16FB-4267-94A5-E4623ED0DAAC}"/>
              </a:ext>
            </a:extLst>
          </p:cNvPr>
          <p:cNvSpPr>
            <a:spLocks noGrp="1"/>
          </p:cNvSpPr>
          <p:nvPr>
            <p:ph type="title"/>
          </p:nvPr>
        </p:nvSpPr>
        <p:spPr>
          <a:xfrm>
            <a:off x="646111" y="452718"/>
            <a:ext cx="9404723" cy="1400530"/>
          </a:xfrm>
        </p:spPr>
        <p:txBody>
          <a:bodyPr>
            <a:normAutofit/>
          </a:bodyPr>
          <a:lstStyle/>
          <a:p>
            <a:r>
              <a:rPr lang="en-US"/>
              <a:t>Creating a new buffer</a:t>
            </a:r>
            <a:endParaRPr lang="en-IN"/>
          </a:p>
        </p:txBody>
      </p:sp>
      <p:graphicFrame>
        <p:nvGraphicFramePr>
          <p:cNvPr id="25" name="Content Placeholder 2">
            <a:extLst>
              <a:ext uri="{FF2B5EF4-FFF2-40B4-BE49-F238E27FC236}">
                <a16:creationId xmlns:a16="http://schemas.microsoft.com/office/drawing/2014/main" id="{EF856B03-BD25-41E9-9D30-B6CAB56B3EB9}"/>
              </a:ext>
            </a:extLst>
          </p:cNvPr>
          <p:cNvGraphicFramePr>
            <a:graphicFrameLocks noGrp="1"/>
          </p:cNvGraphicFramePr>
          <p:nvPr>
            <p:ph idx="1"/>
            <p:extLst>
              <p:ext uri="{D42A27DB-BD31-4B8C-83A1-F6EECF244321}">
                <p14:modId xmlns:p14="http://schemas.microsoft.com/office/powerpoint/2010/main" val="1773014036"/>
              </p:ext>
            </p:extLst>
          </p:nvPr>
        </p:nvGraphicFramePr>
        <p:xfrm>
          <a:off x="646111" y="1561514"/>
          <a:ext cx="11198886" cy="4722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19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72CE-BAC2-4551-A2F2-8E4FEEFF5BAC}"/>
              </a:ext>
            </a:extLst>
          </p:cNvPr>
          <p:cNvSpPr>
            <a:spLocks noGrp="1"/>
          </p:cNvSpPr>
          <p:nvPr>
            <p:ph type="title"/>
          </p:nvPr>
        </p:nvSpPr>
        <p:spPr/>
        <p:txBody>
          <a:bodyPr/>
          <a:lstStyle/>
          <a:p>
            <a:r>
              <a:rPr lang="en-US" dirty="0"/>
              <a:t>Example of creating a buffer</a:t>
            </a:r>
            <a:endParaRPr lang="en-IN" dirty="0"/>
          </a:p>
        </p:txBody>
      </p:sp>
      <p:sp>
        <p:nvSpPr>
          <p:cNvPr id="3" name="Content Placeholder 2">
            <a:extLst>
              <a:ext uri="{FF2B5EF4-FFF2-40B4-BE49-F238E27FC236}">
                <a16:creationId xmlns:a16="http://schemas.microsoft.com/office/drawing/2014/main" id="{9E1B1C8E-9D59-4863-83AD-8DE0141A31C1}"/>
              </a:ext>
            </a:extLst>
          </p:cNvPr>
          <p:cNvSpPr>
            <a:spLocks noGrp="1"/>
          </p:cNvSpPr>
          <p:nvPr>
            <p:ph idx="1"/>
          </p:nvPr>
        </p:nvSpPr>
        <p:spPr/>
        <p:txBody>
          <a:bodyPr/>
          <a:lstStyle/>
          <a:p>
            <a:pPr marL="0" indent="0">
              <a:buNone/>
            </a:pPr>
            <a:r>
              <a:rPr lang="en-IN" dirty="0"/>
              <a:t>var buffer=new Buffer(10);</a:t>
            </a:r>
          </a:p>
          <a:p>
            <a:pPr marL="0" indent="0">
              <a:buNone/>
            </a:pPr>
            <a:r>
              <a:rPr lang="en-IN" dirty="0"/>
              <a:t>console.log(buffer);</a:t>
            </a:r>
          </a:p>
          <a:p>
            <a:pPr marL="0" indent="0">
              <a:buNone/>
            </a:pPr>
            <a:r>
              <a:rPr lang="en-IN" dirty="0"/>
              <a:t>var buffer1=new Buffer([10098,20,30]);</a:t>
            </a:r>
          </a:p>
          <a:p>
            <a:pPr marL="0" indent="0">
              <a:buNone/>
            </a:pPr>
            <a:r>
              <a:rPr lang="en-IN" dirty="0"/>
              <a:t>console.log(buffer1);</a:t>
            </a:r>
          </a:p>
          <a:p>
            <a:pPr marL="0" indent="0">
              <a:buNone/>
            </a:pPr>
            <a:r>
              <a:rPr lang="en-IN" dirty="0"/>
              <a:t>var buffer2=new Buffer("welcome");</a:t>
            </a:r>
          </a:p>
          <a:p>
            <a:pPr marL="0" indent="0">
              <a:buNone/>
            </a:pPr>
            <a:r>
              <a:rPr lang="en-IN" dirty="0"/>
              <a:t>console.log(buffer2);</a:t>
            </a:r>
          </a:p>
          <a:p>
            <a:pPr marL="0" indent="0">
              <a:buNone/>
            </a:pPr>
            <a:endParaRPr lang="en-IN" dirty="0"/>
          </a:p>
        </p:txBody>
      </p:sp>
    </p:spTree>
    <p:extLst>
      <p:ext uri="{BB962C8B-B14F-4D97-AF65-F5344CB8AC3E}">
        <p14:creationId xmlns:p14="http://schemas.microsoft.com/office/powerpoint/2010/main" val="26318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9679-4B27-478F-B79D-BBDAEDF2E8ED}"/>
              </a:ext>
            </a:extLst>
          </p:cNvPr>
          <p:cNvSpPr>
            <a:spLocks noGrp="1"/>
          </p:cNvSpPr>
          <p:nvPr>
            <p:ph type="title"/>
          </p:nvPr>
        </p:nvSpPr>
        <p:spPr/>
        <p:txBody>
          <a:bodyPr/>
          <a:lstStyle/>
          <a:p>
            <a:r>
              <a:rPr lang="en-US" dirty="0" err="1"/>
              <a:t>buffer.toString</a:t>
            </a:r>
            <a:r>
              <a:rPr lang="en-US" dirty="0"/>
              <a:t>(encoding, start=0, end=</a:t>
            </a:r>
            <a:r>
              <a:rPr lang="en-US" dirty="0" err="1"/>
              <a:t>buffer.length</a:t>
            </a:r>
            <a:r>
              <a:rPr lang="en-US" dirty="0"/>
              <a:t>)</a:t>
            </a:r>
            <a:br>
              <a:rPr lang="en-US" dirty="0"/>
            </a:br>
            <a:endParaRPr lang="en-IN" dirty="0"/>
          </a:p>
        </p:txBody>
      </p:sp>
      <p:sp>
        <p:nvSpPr>
          <p:cNvPr id="3" name="Content Placeholder 2">
            <a:extLst>
              <a:ext uri="{FF2B5EF4-FFF2-40B4-BE49-F238E27FC236}">
                <a16:creationId xmlns:a16="http://schemas.microsoft.com/office/drawing/2014/main" id="{8E33014F-6CD7-4FC9-9DAD-A21520D9F304}"/>
              </a:ext>
            </a:extLst>
          </p:cNvPr>
          <p:cNvSpPr>
            <a:spLocks noGrp="1"/>
          </p:cNvSpPr>
          <p:nvPr>
            <p:ph idx="1"/>
          </p:nvPr>
        </p:nvSpPr>
        <p:spPr/>
        <p:txBody>
          <a:bodyPr>
            <a:normAutofit/>
          </a:bodyPr>
          <a:lstStyle/>
          <a:p>
            <a:endParaRPr lang="en-US" sz="2800" dirty="0"/>
          </a:p>
          <a:p>
            <a:endParaRPr lang="en-US" sz="2800" dirty="0"/>
          </a:p>
          <a:p>
            <a:endParaRPr lang="en-US" sz="2800" dirty="0"/>
          </a:p>
          <a:p>
            <a:r>
              <a:rPr lang="en-US" sz="2800" dirty="0"/>
              <a:t>Decodes and returns a string from buffer data encoded with encoding beginning at start and ending at end.</a:t>
            </a:r>
            <a:endParaRPr lang="en-IN" sz="2800" dirty="0"/>
          </a:p>
        </p:txBody>
      </p:sp>
    </p:spTree>
    <p:extLst>
      <p:ext uri="{BB962C8B-B14F-4D97-AF65-F5344CB8AC3E}">
        <p14:creationId xmlns:p14="http://schemas.microsoft.com/office/powerpoint/2010/main" val="3932663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93</TotalTime>
  <Words>2515</Words>
  <Application>Microsoft Office PowerPoint</Application>
  <PresentationFormat>Widescreen</PresentationFormat>
  <Paragraphs>232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Buffers in node js</vt:lpstr>
      <vt:lpstr>Buffers </vt:lpstr>
      <vt:lpstr>Buffer and octet</vt:lpstr>
      <vt:lpstr>Why Buffers?</vt:lpstr>
      <vt:lpstr>What Are Buffers?</vt:lpstr>
      <vt:lpstr>Different string encodings</vt:lpstr>
      <vt:lpstr>Creating a new buffer</vt:lpstr>
      <vt:lpstr>Example of creating a buffer</vt:lpstr>
      <vt:lpstr>buffer.toString(encoding, start=0, end=buffer.length) </vt:lpstr>
      <vt:lpstr>buffer.write(string, offset=0, encoding='utf8')</vt:lpstr>
      <vt:lpstr>PowerPoint Presentation</vt:lpstr>
      <vt:lpstr> buf.toJSON()</vt:lpstr>
      <vt:lpstr>PowerPoint Presentation</vt:lpstr>
      <vt:lpstr>buffer[index]</vt:lpstr>
      <vt:lpstr>Buffer.byteLength(string, encoding='utf8') </vt:lpstr>
      <vt:lpstr>Example:</vt:lpstr>
      <vt:lpstr>buffer.length</vt:lpstr>
      <vt:lpstr>Example</vt:lpstr>
      <vt:lpstr>Example: copy an ASCII string into a buffer, one byte at a time: </vt:lpstr>
      <vt:lpstr>buffer.copy(targetBuffer, targetStart=0, sourceStart=0, sourceEnd=buffer.length) </vt:lpstr>
      <vt:lpstr>Buffer.concat(list, [totalLength]</vt:lpstr>
      <vt:lpstr>PowerPoint Presentation</vt:lpstr>
      <vt:lpstr>buffer.slice(start, end=buffer.length) </vt:lpstr>
      <vt:lpstr>PowerPoint Presentation</vt:lpstr>
      <vt:lpstr>Buffer.alloc(size, fill, encoding)</vt:lpstr>
      <vt:lpstr>Parameter Values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Buffers in node js</dc:title>
  <dc:creator>anju munoth</dc:creator>
  <cp:lastModifiedBy>anju munoth</cp:lastModifiedBy>
  <cp:revision>1</cp:revision>
  <dcterms:created xsi:type="dcterms:W3CDTF">2019-01-23T02:34:32Z</dcterms:created>
  <dcterms:modified xsi:type="dcterms:W3CDTF">2019-01-23T04:09:27Z</dcterms:modified>
</cp:coreProperties>
</file>