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9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9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3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6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5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8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3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8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3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F3510D-C9F8-4ED6-978B-BD293BA1747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6456AB-EC2A-4690-B5E7-F3391EBB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937A-3029-6BE3-9B4E-5A876D49F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DynamoDB Time to Live (TTL)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A0D1-C008-9EB4-62DA-E2B5B91A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4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758A-10D6-D8CC-706D-BE9637F9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158D-945F-7C82-2592-59021123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6484" cy="3825875"/>
          </a:xfrm>
        </p:spPr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Amazon DynamoDB Time to Live (TTL) allows to define a per-item timestamp to determine when an item is no longer needed. 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Shortly after the date and time of the specified timestamp, DynamoDB deletes the item from your table without consuming any write throughput. 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TTL is provided at no extra cost as a means to reduce stored data volumes by retaining only the items that remain current for your workload’s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976-0BA2-741F-4C4F-C5F694B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20-D17A-A66D-BD55-B9970D6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973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Remove user or sensor data after one year of inactivity in an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Archive expired items to an Amazon S3 data lake via Amazon DynamoDB Streams and AWS Lambda.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Retain sensitive data for a certain amount of time according to contractual or regulatory obligations.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18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976-0BA2-741F-4C4F-C5F694B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works: TTL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20-D17A-A66D-BD55-B9970D6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973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enabling TTL on a DynamoDB table, must identify a specific attribute name that the service will look for when determining if an item is eligible for expiration. </a:t>
            </a:r>
          </a:p>
          <a:p>
            <a:r>
              <a:rPr lang="en-US" dirty="0"/>
              <a:t>After you enable TTL on a table, a per-partition scanner background process automatically and continuously evaluates the expiry status of items in the table.</a:t>
            </a:r>
          </a:p>
          <a:p>
            <a:r>
              <a:rPr lang="en-US" dirty="0"/>
              <a:t>Scanner background process compares the current time, in Unix epoch time format in seconds, to the value stored in the user-defined attribute of an item. </a:t>
            </a:r>
          </a:p>
          <a:p>
            <a:r>
              <a:rPr lang="en-US" dirty="0"/>
              <a:t>If the attribute is a Number data type, the attribute’s value is a timestamp in Unix epoch time format in seconds, and the timestamp value is older than the current time but not five years older or more (in order to avoid a possible accidental deletion due to a malformed TTL value), then the item is set to expired.</a:t>
            </a:r>
          </a:p>
          <a:p>
            <a:r>
              <a:rPr lang="en-US" dirty="0"/>
              <a:t>Second background process scans for expired items and deletes them. </a:t>
            </a:r>
          </a:p>
          <a:p>
            <a:r>
              <a:rPr lang="en-US" dirty="0"/>
              <a:t>Both processes take place automatically in the background, do not affect read or write traffic to the table, and do not have a monetary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976-0BA2-741F-4C4F-C5F694B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works: TTL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20-D17A-A66D-BD55-B9970D6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9731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As items are deleted from the table, two background operations happen simultaneously: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Items are removed from any local secondary index and global secondary index in the same way as a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DeleteItem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operation. This operation comes at no extra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 delete operation for each item enters the DynamoDB Stream, but is tagged as a system delete and not a regular 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3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976-0BA2-741F-4C4F-C5F694B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20-D17A-A66D-BD55-B9970D6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973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Depending on the size and activity level of a table, the actual delete operation of an expired item can vary.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Because TTL is meant to be a background process, the nature of the capacity used to expire and delete items via TTL is variable (but free of charge).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TTL typically deletes expired items within 48 hours of expiration.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Items that have expired, but haven’t yet been deleted by TTL, still appear in reads, queries, and scans.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If you do not want expired items in the result set, you must filter them out.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To do this, use a filter expression that returns only items where the Time to Live expiration value is greater than the current time in epoch format.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Items that are past their expiration, but have not yet been deleted can still be updated, and successful updates to change or remove the expiration attribute will be honored.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976-0BA2-741F-4C4F-C5F694B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 item’s TTL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20-D17A-A66D-BD55-B9970D6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9731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When enabling TTL on a table, DynamoDB requires you to identify a specific attribute name that the service will look for when determining if an item is eligible for expiration.</a:t>
            </a:r>
          </a:p>
          <a:p>
            <a:r>
              <a:rPr lang="en-US" dirty="0"/>
              <a:t>Item must contain the attribute specified when TTL was enabled on the table.</a:t>
            </a:r>
          </a:p>
          <a:p>
            <a:pPr lvl="1"/>
            <a:r>
              <a:rPr lang="en-US" dirty="0"/>
              <a:t>For example, if you specify for a table to use the attribute name </a:t>
            </a:r>
            <a:r>
              <a:rPr lang="en-US" dirty="0" err="1"/>
              <a:t>expdate</a:t>
            </a:r>
            <a:r>
              <a:rPr lang="en-US" dirty="0"/>
              <a:t> as the TTL attribute, but an item does not have an attribute with that name, the TTL process ignores the item.</a:t>
            </a:r>
          </a:p>
          <a:p>
            <a:r>
              <a:rPr lang="en-US" dirty="0"/>
              <a:t>TTL attribute’s value must be a top-level Number data type.</a:t>
            </a:r>
          </a:p>
          <a:p>
            <a:pPr lvl="1"/>
            <a:r>
              <a:rPr lang="en-US" dirty="0"/>
              <a:t>For example, if you specify for a table to use the attribute name </a:t>
            </a:r>
            <a:r>
              <a:rPr lang="en-US" dirty="0" err="1"/>
              <a:t>expdate</a:t>
            </a:r>
            <a:r>
              <a:rPr lang="en-US" dirty="0"/>
              <a:t> as the TTL attribute, but the attribute on an item is a String data type, the TTL processes ignore the item.</a:t>
            </a:r>
          </a:p>
        </p:txBody>
      </p:sp>
    </p:spTree>
    <p:extLst>
      <p:ext uri="{BB962C8B-B14F-4D97-AF65-F5344CB8AC3E}">
        <p14:creationId xmlns:p14="http://schemas.microsoft.com/office/powerpoint/2010/main" val="36011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976-0BA2-741F-4C4F-C5F694B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 item’s TTL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20-D17A-A66D-BD55-B9970D6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97313"/>
          </a:xfrm>
        </p:spPr>
        <p:txBody>
          <a:bodyPr>
            <a:normAutofit/>
          </a:bodyPr>
          <a:lstStyle/>
          <a:p>
            <a:r>
              <a:rPr lang="en-US" dirty="0"/>
              <a:t>TTL attribute’s value must be a timestamp in Unix epoch time format in seconds. If you use any other format, the TTL processes ignore the item.</a:t>
            </a:r>
          </a:p>
          <a:p>
            <a:pPr lvl="1"/>
            <a:r>
              <a:rPr lang="en-US" dirty="0"/>
              <a:t> For example, if you set the value of the attribute to 1645119622, that is Thursday, February 17, 2022 17:40:22 (GMT), the item will be expired after that time..</a:t>
            </a:r>
          </a:p>
          <a:p>
            <a:r>
              <a:rPr lang="en-US" dirty="0"/>
              <a:t>TTL attribute value must be a </a:t>
            </a:r>
            <a:r>
              <a:rPr lang="en-US" dirty="0" err="1"/>
              <a:t>datetimestamp</a:t>
            </a:r>
            <a:r>
              <a:rPr lang="en-US" dirty="0"/>
              <a:t> with an expiration of no more than five years in the past. </a:t>
            </a:r>
          </a:p>
          <a:p>
            <a:pPr lvl="1"/>
            <a:r>
              <a:rPr lang="en-US" dirty="0"/>
              <a:t>For example, if you set the value of the attribute to 1171734022, that is February 17, 2007 17:40:22 (GMT) and older than five years. As a result, the TTL processes will not expire that item.</a:t>
            </a:r>
          </a:p>
        </p:txBody>
      </p:sp>
    </p:spTree>
    <p:extLst>
      <p:ext uri="{BB962C8B-B14F-4D97-AF65-F5344CB8AC3E}">
        <p14:creationId xmlns:p14="http://schemas.microsoft.com/office/powerpoint/2010/main" val="13481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976-0BA2-741F-4C4F-C5F694BF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20-D17A-A66D-BD55-B9970D6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973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Enabling, disabling, or changing TTL settings on a table can take approximately one hour for the settings to propagate and to allow the execution of any further TTL related actions.</a:t>
            </a:r>
          </a:p>
          <a:p>
            <a:r>
              <a:rPr lang="en-US" dirty="0"/>
              <a:t>Cannot reconfigure TTL to look for a different attribute. </a:t>
            </a:r>
          </a:p>
          <a:p>
            <a:r>
              <a:rPr lang="en-US" dirty="0"/>
              <a:t>Must disable TTL, and then reenable TTL with the new attribute going forward.</a:t>
            </a:r>
          </a:p>
          <a:p>
            <a:r>
              <a:rPr lang="en-US" dirty="0"/>
              <a:t>Can use AWS Identity and Access Management (IAM) policies to prevent unauthorized updates to the TTL attribute on an item or the configuration of TTL. </a:t>
            </a:r>
          </a:p>
          <a:p>
            <a:r>
              <a:rPr lang="en-US" dirty="0"/>
              <a:t>Consider whether you need to do any post processing of deleted items via Amazon DynamoDB Streams, such as archiving items to an Amazon S3 data lake. </a:t>
            </a:r>
          </a:p>
          <a:p>
            <a:r>
              <a:rPr lang="en-US" dirty="0"/>
              <a:t>Streams records of TTL deletes stand out in a stream as they are marked as system deletes instead of normal deletes. </a:t>
            </a:r>
          </a:p>
          <a:p>
            <a:r>
              <a:rPr lang="en-US" dirty="0"/>
              <a:t>Can filter for these system deletes and do some post processing on them by using a combination of AWS Lambda event filters and a AWS Lambda function. </a:t>
            </a:r>
          </a:p>
        </p:txBody>
      </p:sp>
    </p:spTree>
    <p:extLst>
      <p:ext uri="{BB962C8B-B14F-4D97-AF65-F5344CB8AC3E}">
        <p14:creationId xmlns:p14="http://schemas.microsoft.com/office/powerpoint/2010/main" val="411907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1003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Arial</vt:lpstr>
      <vt:lpstr>Century Gothic</vt:lpstr>
      <vt:lpstr>Wingdings 3</vt:lpstr>
      <vt:lpstr>Ion Boardroom</vt:lpstr>
      <vt:lpstr>DynamoDB Time to Live (TTL)</vt:lpstr>
      <vt:lpstr>PowerPoint Presentation</vt:lpstr>
      <vt:lpstr>Use Cases</vt:lpstr>
      <vt:lpstr>How it works: TTL</vt:lpstr>
      <vt:lpstr>How it works: TTL</vt:lpstr>
      <vt:lpstr>TTL</vt:lpstr>
      <vt:lpstr>Formatting an item’s TTL attribute</vt:lpstr>
      <vt:lpstr>Formatting an item’s TTL attribute</vt:lpstr>
      <vt:lpstr>TTL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DynamoDB Time to Live (TTL)</dc:title>
  <dc:creator>anju munoth</dc:creator>
  <cp:lastModifiedBy>anju munoth</cp:lastModifiedBy>
  <cp:revision>20</cp:revision>
  <dcterms:created xsi:type="dcterms:W3CDTF">2023-02-17T01:58:24Z</dcterms:created>
  <dcterms:modified xsi:type="dcterms:W3CDTF">2023-02-17T02:19:45Z</dcterms:modified>
</cp:coreProperties>
</file>