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2"/>
  </p:sldMasterIdLst>
  <p:notesMasterIdLst>
    <p:notesMasterId r:id="rId52"/>
  </p:notesMasterIdLst>
  <p:handoutMasterIdLst>
    <p:handoutMasterId r:id="rId53"/>
  </p:handoutMasterIdLst>
  <p:sldIdLst>
    <p:sldId id="257" r:id="rId3"/>
    <p:sldId id="277" r:id="rId4"/>
    <p:sldId id="275" r:id="rId5"/>
    <p:sldId id="276" r:id="rId6"/>
    <p:sldId id="278" r:id="rId7"/>
    <p:sldId id="279" r:id="rId8"/>
    <p:sldId id="280" r:id="rId9"/>
    <p:sldId id="281" r:id="rId10"/>
    <p:sldId id="282" r:id="rId11"/>
    <p:sldId id="326" r:id="rId12"/>
    <p:sldId id="327" r:id="rId13"/>
    <p:sldId id="328" r:id="rId14"/>
    <p:sldId id="329" r:id="rId15"/>
    <p:sldId id="330" r:id="rId16"/>
    <p:sldId id="331" r:id="rId17"/>
    <p:sldId id="332" r:id="rId18"/>
    <p:sldId id="333" r:id="rId19"/>
    <p:sldId id="334" r:id="rId20"/>
    <p:sldId id="335" r:id="rId21"/>
    <p:sldId id="336" r:id="rId22"/>
    <p:sldId id="337" r:id="rId23"/>
    <p:sldId id="338" r:id="rId24"/>
    <p:sldId id="339" r:id="rId25"/>
    <p:sldId id="340" r:id="rId26"/>
    <p:sldId id="341" r:id="rId27"/>
    <p:sldId id="342" r:id="rId28"/>
    <p:sldId id="343" r:id="rId29"/>
    <p:sldId id="344" r:id="rId30"/>
    <p:sldId id="345" r:id="rId31"/>
    <p:sldId id="346" r:id="rId32"/>
    <p:sldId id="347" r:id="rId33"/>
    <p:sldId id="348" r:id="rId34"/>
    <p:sldId id="349" r:id="rId35"/>
    <p:sldId id="350" r:id="rId36"/>
    <p:sldId id="351" r:id="rId37"/>
    <p:sldId id="352" r:id="rId38"/>
    <p:sldId id="353" r:id="rId39"/>
    <p:sldId id="354" r:id="rId40"/>
    <p:sldId id="355" r:id="rId41"/>
    <p:sldId id="356" r:id="rId42"/>
    <p:sldId id="357" r:id="rId43"/>
    <p:sldId id="358" r:id="rId44"/>
    <p:sldId id="359" r:id="rId45"/>
    <p:sldId id="360" r:id="rId46"/>
    <p:sldId id="361" r:id="rId47"/>
    <p:sldId id="362" r:id="rId48"/>
    <p:sldId id="364" r:id="rId49"/>
    <p:sldId id="365" r:id="rId50"/>
    <p:sldId id="366" r:id="rId51"/>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726" autoAdjust="0"/>
  </p:normalViewPr>
  <p:slideViewPr>
    <p:cSldViewPr>
      <p:cViewPr varScale="1">
        <p:scale>
          <a:sx n="82" d="100"/>
          <a:sy n="82" d="100"/>
        </p:scale>
        <p:origin x="1507" y="43"/>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17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54D4857D-62A5-486B-9129-468003D7E020}" type="datetimeFigureOut">
              <a:rPr lang="en-US" smtClean="0"/>
              <a:pPr/>
              <a:t>9/12/2023</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2EBE4566-6F3A-4CC1-BD6C-9C510D05F126}" type="slidenum">
              <a:rPr lang="en-US" smtClean="0"/>
              <a:pPr/>
              <a:t>‹#›</a:t>
            </a:fld>
            <a:endParaRPr lang="en-US"/>
          </a:p>
        </p:txBody>
      </p:sp>
    </p:spTree>
    <p:extLst>
      <p:ext uri="{BB962C8B-B14F-4D97-AF65-F5344CB8AC3E}">
        <p14:creationId xmlns:p14="http://schemas.microsoft.com/office/powerpoint/2010/main" val="3232666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2D2EF2CE-B28C-4ED4-8FD0-48BB3F48846A}" type="datetimeFigureOut">
              <a:rPr lang="en-US" smtClean="0"/>
              <a:pPr/>
              <a:t>9/12/2023</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61807874-5299-41B2-A37A-6AA3547857F4}" type="slidenum">
              <a:rPr lang="en-US" smtClean="0"/>
              <a:pPr/>
              <a:t>‹#›</a:t>
            </a:fld>
            <a:endParaRPr lang="en-US"/>
          </a:p>
        </p:txBody>
      </p:sp>
    </p:spTree>
    <p:extLst>
      <p:ext uri="{BB962C8B-B14F-4D97-AF65-F5344CB8AC3E}">
        <p14:creationId xmlns:p14="http://schemas.microsoft.com/office/powerpoint/2010/main" val="3710511144"/>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61807874-5299-41B2-A37A-6AA3547857F4}" type="slidenum">
              <a:rPr lang="en-US" smtClean="0"/>
              <a:pPr/>
              <a:t>1</a:t>
            </a:fld>
            <a:endParaRPr lang="en-US"/>
          </a:p>
        </p:txBody>
      </p:sp>
    </p:spTree>
    <p:extLst>
      <p:ext uri="{BB962C8B-B14F-4D97-AF65-F5344CB8AC3E}">
        <p14:creationId xmlns:p14="http://schemas.microsoft.com/office/powerpoint/2010/main" val="3699892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2" name="Rectangle 3"/>
          <p:cNvSpPr>
            <a:spLocks noGrp="1"/>
          </p:cNvSpPr>
          <p:nvPr>
            <p:ph type="subTitle" idx="1"/>
          </p:nvPr>
        </p:nvSpPr>
        <p:spPr>
          <a:xfrm>
            <a:off x="457200" y="5396132"/>
            <a:ext cx="8098302" cy="762000"/>
          </a:xfrm>
        </p:spPr>
        <p:txBody>
          <a:bodyPr/>
          <a:lstStyle>
            <a:lvl1pPr marL="0" indent="0" algn="r" eaLnBrk="1" latinLnBrk="0" hangingPunct="1">
              <a:buNone/>
              <a:defRPr kumimoji="0" sz="1400"/>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1" hangingPunct="1"/>
            <a:r>
              <a:rPr lang="en-US"/>
              <a:t>Click to edit Master subtitle style</a:t>
            </a:r>
            <a:endParaRPr/>
          </a:p>
        </p:txBody>
      </p:sp>
      <p:grpSp>
        <p:nvGrpSpPr>
          <p:cNvPr id="16" name="Group 23"/>
          <p:cNvGrpSpPr/>
          <p:nvPr/>
        </p:nvGrpSpPr>
        <p:grpSpPr>
          <a:xfrm>
            <a:off x="14990" y="1976657"/>
            <a:ext cx="2042410" cy="533400"/>
            <a:chOff x="0" y="2000250"/>
            <a:chExt cx="3733800" cy="533400"/>
          </a:xfrm>
        </p:grpSpPr>
        <p:sp>
          <p:nvSpPr>
            <p:cNvPr id="30"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kumimoji="0" lang="en-US"/>
            </a:p>
          </p:txBody>
        </p:sp>
        <p:sp>
          <p:nvSpPr>
            <p:cNvPr id="7"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kumimoji="0" lang="en-US"/>
            </a:p>
          </p:txBody>
        </p:sp>
        <p:sp>
          <p:nvSpPr>
            <p:cNvPr id="21"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kumimoji="0" lang="en-US"/>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kumimoji="0" lang="en-US"/>
            </a:p>
          </p:txBody>
        </p:sp>
        <p:sp>
          <p:nvSpPr>
            <p:cNvPr id="6"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kumimoji="0" lang="en-US"/>
            </a:p>
          </p:txBody>
        </p:sp>
        <p:sp>
          <p:nvSpPr>
            <p:cNvPr id="2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kumimoji="0" lang="en-US"/>
            </a:p>
          </p:txBody>
        </p:sp>
        <p:sp>
          <p:nvSpPr>
            <p:cNvPr id="13"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kumimoji="0" lang="en-US"/>
            </a:p>
          </p:txBody>
        </p:sp>
      </p:grpSp>
      <p:grpSp>
        <p:nvGrpSpPr>
          <p:cNvPr id="29" name="Group 35"/>
          <p:cNvGrpSpPr/>
          <p:nvPr/>
        </p:nvGrpSpPr>
        <p:grpSpPr>
          <a:xfrm>
            <a:off x="8584055" y="1976657"/>
            <a:ext cx="552450" cy="542925"/>
            <a:chOff x="8667750" y="2000250"/>
            <a:chExt cx="476250" cy="542925"/>
          </a:xfrm>
        </p:grpSpPr>
        <p:sp>
          <p:nvSpPr>
            <p:cNvPr id="26"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kumimoji="0" lang="en-US"/>
            </a:p>
          </p:txBody>
        </p:sp>
        <p:sp>
          <p:nvSpPr>
            <p:cNvPr id="22"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kumimoji="0" lang="en-US"/>
            </a:p>
          </p:txBody>
        </p:sp>
        <p:sp>
          <p:nvSpPr>
            <p:cNvPr id="17"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kumimoji="0" lang="en-US"/>
            </a:p>
          </p:txBody>
        </p:sp>
        <p:sp>
          <p:nvSpPr>
            <p:cNvPr id="28"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kumimoji="0" lang="en-US" dirty="0"/>
            </a:p>
          </p:txBody>
        </p:sp>
        <p:sp>
          <p:nvSpPr>
            <p:cNvPr id="15"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kumimoji="0" lang="en-US"/>
            </a:p>
          </p:txBody>
        </p:sp>
        <p:sp>
          <p:nvSpPr>
            <p:cNvPr id="18"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kumimoji="0" lang="en-US"/>
            </a:p>
          </p:txBody>
        </p:sp>
        <p:sp>
          <p:nvSpPr>
            <p:cNvPr id="9"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kumimoji="0" lang="en-US"/>
            </a:p>
          </p:txBody>
        </p:sp>
      </p:grpSp>
      <p:sp>
        <p:nvSpPr>
          <p:cNvPr id="24" name="Oval 28"/>
          <p:cNvSpPr/>
          <p:nvPr userDrawn="1"/>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p>
            <a:pPr algn="ctr"/>
            <a:endParaRPr kumimoji="0" lang="en-US" dirty="0"/>
          </a:p>
        </p:txBody>
      </p:sp>
      <p:sp>
        <p:nvSpPr>
          <p:cNvPr id="23" name="Oval 28"/>
          <p:cNvSpPr/>
          <p:nvPr userDrawn="1"/>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a:endParaRPr kumimoji="0" lang="en-US"/>
          </a:p>
        </p:txBody>
      </p:sp>
      <p:sp>
        <p:nvSpPr>
          <p:cNvPr id="5" name="Oval 28"/>
          <p:cNvSpPr/>
          <p:nvPr userDrawn="1"/>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p>
            <a:pPr algn="ctr"/>
            <a:endParaRPr kumimoji="0" lang="en-US"/>
          </a:p>
        </p:txBody>
      </p:sp>
      <p:sp>
        <p:nvSpPr>
          <p:cNvPr id="14" name="Oval 28"/>
          <p:cNvSpPr/>
          <p:nvPr userDrawn="1"/>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p>
            <a:pPr algn="ctr"/>
            <a:endParaRPr kumimoji="0" lang="en-US"/>
          </a:p>
        </p:txBody>
      </p:sp>
      <p:sp>
        <p:nvSpPr>
          <p:cNvPr id="19" name="Rectangle 34"/>
          <p:cNvSpPr>
            <a:spLocks noGrp="1"/>
          </p:cNvSpPr>
          <p:nvPr>
            <p:ph type="dt" sz="half" idx="10"/>
          </p:nvPr>
        </p:nvSpPr>
        <p:spPr/>
        <p:txBody>
          <a:bodyPr rtlCol="0"/>
          <a:lstStyle/>
          <a:p>
            <a:pPr algn="r"/>
            <a:fld id="{8F67D422-08A8-451B-9A67-21962FC4B660}" type="datetimeFigureOut">
              <a:rPr kumimoji="0" lang="en-US" sz="1100" smtClean="0"/>
              <a:pPr algn="r"/>
              <a:t>9/12/2023</a:t>
            </a:fld>
            <a:endParaRPr kumimoji="0" lang="en-US"/>
          </a:p>
        </p:txBody>
      </p:sp>
      <p:sp>
        <p:nvSpPr>
          <p:cNvPr id="25" name="Rectangle 35"/>
          <p:cNvSpPr>
            <a:spLocks noGrp="1"/>
          </p:cNvSpPr>
          <p:nvPr>
            <p:ph type="sldNum" sz="quarter" idx="11"/>
          </p:nvPr>
        </p:nvSpPr>
        <p:spPr/>
        <p:txBody>
          <a:bodyPr rtlCol="0"/>
          <a:lstStyle/>
          <a:p>
            <a:fld id="{169B2101-2E9F-420A-91A3-890890D84497}" type="slidenum">
              <a:rPr kumimoji="0" lang="en-US" sz="1200" smtClean="0"/>
              <a:pPr/>
              <a:t>‹#›</a:t>
            </a:fld>
            <a:endParaRPr kumimoji="0" lang="en-US"/>
          </a:p>
        </p:txBody>
      </p:sp>
      <p:sp>
        <p:nvSpPr>
          <p:cNvPr id="31" name="Rectangle 36"/>
          <p:cNvSpPr>
            <a:spLocks noGrp="1"/>
          </p:cNvSpPr>
          <p:nvPr>
            <p:ph type="ftr" sz="quarter" idx="12"/>
          </p:nvPr>
        </p:nvSpPr>
        <p:spPr/>
        <p:txBody>
          <a:bodyPr rtlCol="0"/>
          <a:lstStyle/>
          <a:p>
            <a:endParaRPr kumimoji="0" lang="en-US"/>
          </a:p>
        </p:txBody>
      </p:sp>
      <p:sp>
        <p:nvSpPr>
          <p:cNvPr id="33" name="Rectangle 32"/>
          <p:cNvSpPr>
            <a:spLocks noGrp="1"/>
          </p:cNvSpPr>
          <p:nvPr>
            <p:ph type="title" hasCustomPrompt="1"/>
          </p:nvPr>
        </p:nvSpPr>
        <p:spPr>
          <a:xfrm>
            <a:off x="2057400" y="281352"/>
            <a:ext cx="6509239" cy="3886200"/>
          </a:xfrm>
          <a:scene3d>
            <a:camera prst="orthographicFront"/>
            <a:lightRig rig="threePt" dir="t"/>
          </a:scene3d>
          <a:sp3d/>
        </p:spPr>
        <p:txBody>
          <a:bodyPr vert="horz" anchor="ctr">
            <a:normAutofit/>
          </a:bodyPr>
          <a:lstStyle>
            <a:lvl1pPr algn="ctr" eaLnBrk="1" latinLnBrk="0" hangingPunct="1">
              <a:lnSpc>
                <a:spcPct val="100000"/>
              </a:lnSpc>
              <a:defRPr kumimoji="0" lang="en-US" sz="7200" b="1" i="0" u="none" strike="noStrike" kern="0" cap="none" spc="0" normalizeH="0" baseline="0" noProof="0" dirty="0" smtClean="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r>
              <a:rPr kumimoji="0" lang="en-US" dirty="0"/>
              <a:t>Show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2" name="Rectangle 10"/>
          <p:cNvSpPr>
            <a:spLocks noGrp="1"/>
          </p:cNvSpPr>
          <p:nvPr>
            <p:ph type="dt" sz="half" idx="10"/>
          </p:nvPr>
        </p:nvSpPr>
        <p:spPr/>
        <p:txBody>
          <a:bodyPr rtlCol="0"/>
          <a:lstStyle/>
          <a:p>
            <a:pPr algn="r"/>
            <a:fld id="{8F67D422-08A8-451B-9A67-21962FC4B660}" type="datetimeFigureOut">
              <a:rPr kumimoji="0" lang="en-US" sz="1100" smtClean="0"/>
              <a:pPr algn="r"/>
              <a:t>9/12/2023</a:t>
            </a:fld>
            <a:endParaRPr kumimoji="0" lang="en-US"/>
          </a:p>
        </p:txBody>
      </p:sp>
      <p:sp>
        <p:nvSpPr>
          <p:cNvPr id="27" name="Rectangle 11"/>
          <p:cNvSpPr>
            <a:spLocks noGrp="1"/>
          </p:cNvSpPr>
          <p:nvPr>
            <p:ph type="sldNum" sz="quarter" idx="11"/>
          </p:nvPr>
        </p:nvSpPr>
        <p:spPr/>
        <p:txBody>
          <a:bodyPr rtlCol="0"/>
          <a:lstStyle/>
          <a:p>
            <a:fld id="{169B2101-2E9F-420A-91A3-890890D84497}" type="slidenum">
              <a:rPr kumimoji="0" lang="en-US" sz="1200" smtClean="0"/>
              <a:pPr/>
              <a:t>‹#›</a:t>
            </a:fld>
            <a:endParaRPr kumimoji="0" lang="en-US"/>
          </a:p>
        </p:txBody>
      </p:sp>
      <p:sp>
        <p:nvSpPr>
          <p:cNvPr id="4" name="Rectangle 12"/>
          <p:cNvSpPr>
            <a:spLocks noGrp="1"/>
          </p:cNvSpPr>
          <p:nvPr>
            <p:ph type="ftr" sz="quarter" idx="12"/>
          </p:nvPr>
        </p:nvSpPr>
        <p:spPr/>
        <p:txBody>
          <a:bodyPr rtlCol="0"/>
          <a:lstStyle/>
          <a:p>
            <a:endParaRPr kumimoji="0" lang="en-US"/>
          </a:p>
        </p:txBody>
      </p:sp>
      <p:sp>
        <p:nvSpPr>
          <p:cNvPr id="28" name="Rectangle 14"/>
          <p:cNvSpPr>
            <a:spLocks noGrp="1"/>
          </p:cNvSpPr>
          <p:nvPr>
            <p:ph type="title"/>
          </p:nvPr>
        </p:nvSpPr>
        <p:spPr/>
        <p:txBody>
          <a:bodyPr rtlCol="0" anchor="b"/>
          <a:lstStyle/>
          <a:p>
            <a:pPr eaLnBrk="1" latinLnBrk="1" hangingPunct="1"/>
            <a:r>
              <a:rPr lang="en-US"/>
              <a:t>Click to edit Master title style</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p>
            <a:pPr algn="r"/>
            <a:fld id="{8F67D422-08A8-451B-9A67-21962FC4B660}" type="datetimeFigureOut">
              <a:rPr kumimoji="0" lang="en-US" sz="1100" smtClean="0"/>
              <a:pPr algn="r"/>
              <a:t>9/12/2023</a:t>
            </a:fld>
            <a:endParaRPr kumimoji="0" lang="en-US"/>
          </a:p>
        </p:txBody>
      </p:sp>
      <p:sp>
        <p:nvSpPr>
          <p:cNvPr id="26" name="Rectangle 4"/>
          <p:cNvSpPr>
            <a:spLocks noGrp="1"/>
          </p:cNvSpPr>
          <p:nvPr>
            <p:ph type="ftr" sz="quarter" idx="11"/>
          </p:nvPr>
        </p:nvSpPr>
        <p:spPr/>
        <p:txBody>
          <a:bodyPr rtlCol="0"/>
          <a:lstStyle/>
          <a:p>
            <a:endParaRPr kumimoji="0" lang="en-US"/>
          </a:p>
        </p:txBody>
      </p:sp>
      <p:sp>
        <p:nvSpPr>
          <p:cNvPr id="12" name="Rectangle 5"/>
          <p:cNvSpPr>
            <a:spLocks noGrp="1"/>
          </p:cNvSpPr>
          <p:nvPr>
            <p:ph type="sldNum" sz="quarter" idx="12"/>
          </p:nvPr>
        </p:nvSpPr>
        <p:spPr/>
        <p:txBody>
          <a:bodyPr rtlCol="0"/>
          <a:lstStyle/>
          <a:p>
            <a:fld id="{169B2101-2E9F-420A-91A3-890890D84497}" type="slidenum">
              <a:rPr kumimoji="0" lang="en-US" sz="1200" smtClean="0"/>
              <a:pPr/>
              <a:t>‹#›</a:t>
            </a:fld>
            <a:endParaRPr kumimoji="0" lang="en-US"/>
          </a:p>
        </p:txBody>
      </p:sp>
      <p:sp>
        <p:nvSpPr>
          <p:cNvPr id="27" name="Rectangle 6"/>
          <p:cNvSpPr>
            <a:spLocks noGrp="1"/>
          </p:cNvSpPr>
          <p:nvPr>
            <p:ph type="title" hasCustomPrompt="1"/>
          </p:nvPr>
        </p:nvSpPr>
        <p:spPr>
          <a:xfrm>
            <a:off x="228600" y="1676400"/>
            <a:ext cx="8229600" cy="1143000"/>
          </a:xfrm>
        </p:spPr>
        <p:txBody>
          <a:bodyPr rtlCol="0" anchor="ctr">
            <a:normAutofit/>
          </a:bodyPr>
          <a:lstStyle>
            <a:lvl1pPr eaLnBrk="1" latinLnBrk="0" hangingPunct="1">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kumimoji="0" lang="en-US" dirty="0"/>
              <a:t>Click to add section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Question &amp; Answer">
    <p:spTree>
      <p:nvGrpSpPr>
        <p:cNvPr id="1" name=""/>
        <p:cNvGrpSpPr/>
        <p:nvPr/>
      </p:nvGrpSpPr>
      <p:grpSpPr>
        <a:xfrm>
          <a:off x="0" y="0"/>
          <a:ext cx="0" cy="0"/>
          <a:chOff x="0" y="0"/>
          <a:chExt cx="0" cy="0"/>
        </a:xfrm>
      </p:grpSpPr>
      <p:sp>
        <p:nvSpPr>
          <p:cNvPr id="25" name="Rectangle 3"/>
          <p:cNvSpPr>
            <a:spLocks noGrp="1"/>
          </p:cNvSpPr>
          <p:nvPr>
            <p:ph type="dt" sz="half" idx="10"/>
          </p:nvPr>
        </p:nvSpPr>
        <p:spPr/>
        <p:txBody>
          <a:bodyPr vert="horz"/>
          <a:lstStyle>
            <a:lvl1pPr algn="r" eaLnBrk="1" latinLnBrk="0" hangingPunct="1">
              <a:defRPr kumimoji="0"/>
            </a:lvl1pPr>
            <a:extLst/>
          </a:lstStyle>
          <a:p>
            <a:fld id="{1BEBB2CB-903D-46EF-8227-E770ED8FF514}" type="datetimeFigureOut">
              <a:rPr kumimoji="0" lang="en-US" smtClean="0"/>
              <a:pPr/>
              <a:t>9/12/2023</a:t>
            </a:fld>
            <a:endParaRPr kumimoji="0" lang="en-US"/>
          </a:p>
        </p:txBody>
      </p:sp>
      <p:sp>
        <p:nvSpPr>
          <p:cNvPr id="22" name="Rectangle 4"/>
          <p:cNvSpPr>
            <a:spLocks noGrp="1"/>
          </p:cNvSpPr>
          <p:nvPr>
            <p:ph type="ftr" sz="quarter" idx="11"/>
          </p:nvPr>
        </p:nvSpPr>
        <p:spPr/>
        <p:txBody>
          <a:bodyPr vert="horz"/>
          <a:lstStyle/>
          <a:p>
            <a:endParaRPr kumimoji="0" lang="en-US"/>
          </a:p>
        </p:txBody>
      </p:sp>
      <p:sp>
        <p:nvSpPr>
          <p:cNvPr id="31" name="Rectangle 5"/>
          <p:cNvSpPr>
            <a:spLocks noGrp="1"/>
          </p:cNvSpPr>
          <p:nvPr>
            <p:ph type="sldNum" sz="quarter" idx="12"/>
          </p:nvPr>
        </p:nvSpPr>
        <p:spPr/>
        <p:txBody>
          <a:bodyPr vert="horz"/>
          <a:lstStyle/>
          <a:p>
            <a:fld id="{C75B88FA-3392-4D65-A457-DB2A9953195B}" type="slidenum">
              <a:rPr kumimoji="0" lang="en-US" smtClean="0"/>
              <a:pPr/>
              <a:t>‹#›</a:t>
            </a:fld>
            <a:endParaRPr kumimoji="0" lang="en-US"/>
          </a:p>
        </p:txBody>
      </p:sp>
      <p:sp>
        <p:nvSpPr>
          <p:cNvPr id="4" name="Rectangle 8"/>
          <p:cNvSpPr>
            <a:spLocks noGrp="1"/>
          </p:cNvSpPr>
          <p:nvPr>
            <p:ph type="title" hasCustomPrompt="1"/>
          </p:nvPr>
        </p:nvSpPr>
        <p:spPr>
          <a:xfrm>
            <a:off x="228600" y="457200"/>
            <a:ext cx="8229600" cy="1143000"/>
          </a:xfrm>
        </p:spPr>
        <p:txBody>
          <a:bodyPr rtlCol="0" anchor="ctr"/>
          <a:lstStyle>
            <a:lvl1pPr algn="l" eaLnBrk="1" latinLnBrk="0" hangingPunct="1">
              <a:defRPr kumimoji="0" i="1">
                <a:solidFill>
                  <a:schemeClr val="tx1">
                    <a:shade val="75000"/>
                  </a:schemeClr>
                </a:solidFill>
              </a:defRPr>
            </a:lvl1pPr>
            <a:extLst/>
          </a:lstStyle>
          <a:p>
            <a:r>
              <a:rPr kumimoji="0" lang="en-US" dirty="0"/>
              <a:t>Click to add question</a:t>
            </a:r>
          </a:p>
        </p:txBody>
      </p:sp>
      <p:sp>
        <p:nvSpPr>
          <p:cNvPr id="13" name="Rectangle 13"/>
          <p:cNvSpPr>
            <a:spLocks noGrp="1"/>
          </p:cNvSpPr>
          <p:nvPr>
            <p:ph type="body" sz="quarter" idx="14" hasCustomPrompt="1"/>
          </p:nvPr>
        </p:nvSpPr>
        <p:spPr>
          <a:xfrm>
            <a:off x="228600" y="1676400"/>
            <a:ext cx="8229600" cy="1143000"/>
          </a:xfrm>
        </p:spPr>
        <p:txBody>
          <a:bodyPr rtlCol="0" anchor="ctr"/>
          <a:lstStyle>
            <a:lvl1pPr algn="ctr" eaLnBrk="1" latinLnBrk="0" hangingPunct="1">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kumimoji="0" lang="en-US" dirty="0"/>
              <a:t>Click to add answer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ppt_w</p:attrName>
                        </p:attrNameLst>
                      </p:cBhvr>
                      <p:tavLst>
                        <p:tav tm="0" fmla="#ppt_w*sin(2.5*pi*$)">
                          <p:val>
                            <p:fltVal val="0"/>
                          </p:val>
                        </p:tav>
                        <p:tav tm="100000">
                          <p:val>
                            <p:fltVal val="1"/>
                          </p:val>
                        </p:tav>
                      </p:tavLst>
                    </p:anim>
                    <p:anim calcmode="lin" valueType="num">
                      <p:cBhvr>
                        <p:cTn dur="1000" fill="hold"/>
                        <p:tgtEl>
                          <p:spTgt spid="13"/>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tailed Question &amp; Answer">
    <p:spTree>
      <p:nvGrpSpPr>
        <p:cNvPr id="1" name=""/>
        <p:cNvGrpSpPr/>
        <p:nvPr/>
      </p:nvGrpSpPr>
      <p:grpSpPr>
        <a:xfrm>
          <a:off x="0" y="0"/>
          <a:ext cx="0" cy="0"/>
          <a:chOff x="0" y="0"/>
          <a:chExt cx="0" cy="0"/>
        </a:xfrm>
      </p:grpSpPr>
      <p:sp>
        <p:nvSpPr>
          <p:cNvPr id="27" name="Rectangle 3"/>
          <p:cNvSpPr>
            <a:spLocks noGrp="1"/>
          </p:cNvSpPr>
          <p:nvPr>
            <p:ph type="dt" sz="half" idx="10"/>
          </p:nvPr>
        </p:nvSpPr>
        <p:spPr/>
        <p:txBody>
          <a:bodyPr vert="horz"/>
          <a:lstStyle>
            <a:lvl1pPr algn="r" eaLnBrk="1" latinLnBrk="0" hangingPunct="1">
              <a:defRPr kumimoji="0"/>
            </a:lvl1pPr>
            <a:extLst/>
          </a:lstStyle>
          <a:p>
            <a:fld id="{1BEBB2CB-903D-46EF-8227-E770ED8FF514}" type="datetimeFigureOut">
              <a:rPr kumimoji="0" lang="en-US" smtClean="0"/>
              <a:pPr/>
              <a:t>9/12/2023</a:t>
            </a:fld>
            <a:endParaRPr kumimoji="0" lang="en-US" dirty="0"/>
          </a:p>
        </p:txBody>
      </p:sp>
      <p:sp>
        <p:nvSpPr>
          <p:cNvPr id="28" name="Rectangle 4"/>
          <p:cNvSpPr>
            <a:spLocks noGrp="1"/>
          </p:cNvSpPr>
          <p:nvPr>
            <p:ph type="ftr" sz="quarter" idx="11"/>
          </p:nvPr>
        </p:nvSpPr>
        <p:spPr/>
        <p:txBody>
          <a:bodyPr vert="horz"/>
          <a:lstStyle/>
          <a:p>
            <a:endParaRPr kumimoji="0" lang="en-US"/>
          </a:p>
        </p:txBody>
      </p:sp>
      <p:sp>
        <p:nvSpPr>
          <p:cNvPr id="10" name="Rectangle 5"/>
          <p:cNvSpPr>
            <a:spLocks noGrp="1"/>
          </p:cNvSpPr>
          <p:nvPr>
            <p:ph type="sldNum" sz="quarter" idx="12"/>
          </p:nvPr>
        </p:nvSpPr>
        <p:spPr/>
        <p:txBody>
          <a:bodyPr vert="horz"/>
          <a:lstStyle/>
          <a:p>
            <a:fld id="{C75B88FA-3392-4D65-A457-DB2A9953195B}" type="slidenum">
              <a:rPr kumimoji="0" lang="en-US" smtClean="0"/>
              <a:pPr/>
              <a:t>‹#›</a:t>
            </a:fld>
            <a:endParaRPr kumimoji="0" lang="en-US"/>
          </a:p>
        </p:txBody>
      </p:sp>
      <p:sp>
        <p:nvSpPr>
          <p:cNvPr id="31" name="Rectangle 8"/>
          <p:cNvSpPr>
            <a:spLocks noGrp="1"/>
          </p:cNvSpPr>
          <p:nvPr>
            <p:ph type="title" hasCustomPrompt="1"/>
          </p:nvPr>
        </p:nvSpPr>
        <p:spPr>
          <a:xfrm>
            <a:off x="228600" y="457200"/>
            <a:ext cx="8229600" cy="1143000"/>
          </a:xfrm>
        </p:spPr>
        <p:txBody>
          <a:bodyPr rtlCol="0" anchor="ctr"/>
          <a:lstStyle>
            <a:lvl1pPr algn="l" eaLnBrk="1" latinLnBrk="0" hangingPunct="1">
              <a:defRPr kumimoji="0" i="1">
                <a:solidFill>
                  <a:schemeClr val="tx1">
                    <a:shade val="75000"/>
                  </a:schemeClr>
                </a:solidFill>
              </a:defRPr>
            </a:lvl1pPr>
            <a:extLst/>
          </a:lstStyle>
          <a:p>
            <a:r>
              <a:rPr kumimoji="0" lang="en-US" dirty="0"/>
              <a:t>Click to add question</a:t>
            </a:r>
          </a:p>
        </p:txBody>
      </p:sp>
      <p:sp>
        <p:nvSpPr>
          <p:cNvPr id="25" name="Rectangle 13"/>
          <p:cNvSpPr>
            <a:spLocks noGrp="1"/>
          </p:cNvSpPr>
          <p:nvPr>
            <p:ph type="body" sz="quarter" idx="14" hasCustomPrompt="1"/>
          </p:nvPr>
        </p:nvSpPr>
        <p:spPr>
          <a:xfrm>
            <a:off x="228600" y="1676400"/>
            <a:ext cx="8229600" cy="1143000"/>
          </a:xfrm>
        </p:spPr>
        <p:txBody>
          <a:bodyPr rtlCol="0" anchor="ctr"/>
          <a:lstStyle>
            <a:lvl1pPr algn="ctr" eaLnBrk="1" latinLnBrk="0" hangingPunct="1">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kumimoji="0" lang="en-US" dirty="0"/>
              <a:t>Click to add answer</a:t>
            </a:r>
          </a:p>
        </p:txBody>
      </p:sp>
      <p:sp>
        <p:nvSpPr>
          <p:cNvPr id="22" name="Rectangle 9"/>
          <p:cNvSpPr>
            <a:spLocks noGrp="1"/>
          </p:cNvSpPr>
          <p:nvPr>
            <p:ph type="body" sz="quarter" idx="15" hasCustomPrompt="1"/>
          </p:nvPr>
        </p:nvSpPr>
        <p:spPr>
          <a:xfrm>
            <a:off x="1828800" y="3124200"/>
            <a:ext cx="5105400" cy="1981200"/>
          </a:xfrm>
        </p:spPr>
        <p:txBody>
          <a:bodyPr vert="horz"/>
          <a:lstStyle>
            <a:lvl1pPr algn="ctr" eaLnBrk="1" latinLnBrk="0" hangingPunct="1">
              <a:buFontTx/>
              <a:buNone/>
              <a:defRPr kumimoji="0" i="1" baseline="0"/>
            </a:lvl1pPr>
            <a:extLst/>
          </a:lstStyle>
          <a:p>
            <a:pPr lvl="0"/>
            <a:r>
              <a:rPr kumimoji="0" lang="en-US" dirty="0"/>
              <a:t>Click to add detail to the answer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1"/>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1000"/>
                                        <p:tgtEl>
                                          <p:spTgt spid="25">
                                            <p:txEl>
                                              <p:pRg st="0" end="0"/>
                                            </p:txEl>
                                          </p:spTgt>
                                        </p:tgtEl>
                                      </p:cBhvr>
                                    </p:animEffect>
                                    <p:anim calcmode="lin" valueType="num">
                                      <p:cBhvr>
                                        <p:cTn id="11" dur="1000" fill="hold"/>
                                        <p:tgtEl>
                                          <p:spTgt spid="25">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25">
                                            <p:txEl>
                                              <p:pRg st="0" end="0"/>
                                            </p:txEl>
                                          </p:spTgt>
                                        </p:tgtEl>
                                        <p:attrNameLst>
                                          <p:attrName>ppt_h</p:attrName>
                                        </p:attrNameLst>
                                      </p:cBhvr>
                                      <p:tavLst>
                                        <p:tav tm="0">
                                          <p:val>
                                            <p:strVal val="#ppt_h"/>
                                          </p:val>
                                        </p:tav>
                                        <p:tav tm="100000">
                                          <p:val>
                                            <p:strVal val="#ppt_h"/>
                                          </p:val>
                                        </p:tav>
                                      </p:tavLst>
                                    </p:anim>
                                  </p:childTnLst>
                                </p:cTn>
                              </p:par>
                            </p:childTnLst>
                          </p:cTn>
                        </p:par>
                        <p:par>
                          <p:cTn id="13" fill="hold">
                            <p:stCondLst>
                              <p:cond delay="3000"/>
                            </p:stCondLst>
                            <p:childTnLst>
                              <p:par>
                                <p:cTn id="14" presetID="10" presetClass="entr" presetSubtype="0" fill="hold" grpId="0" nodeType="after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5"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ppt_w</p:attrName>
                        </p:attrNameLst>
                      </p:cBhvr>
                      <p:tavLst>
                        <p:tav tm="0" fmla="#ppt_w*sin(2.5*pi*$)">
                          <p:val>
                            <p:fltVal val="0"/>
                          </p:val>
                        </p:tav>
                        <p:tav tm="100000">
                          <p:val>
                            <p:fltVal val="1"/>
                          </p:val>
                        </p:tav>
                      </p:tavLst>
                    </p:anim>
                    <p:anim calcmode="lin" valueType="num">
                      <p:cBhvr>
                        <p:cTn dur="1000" fill="hold"/>
                        <p:tgtEl>
                          <p:spTgt spid="25"/>
                        </p:tgtEl>
                        <p:attrNameLst>
                          <p:attrName>ppt_h</p:attrName>
                        </p:attrNameLst>
                      </p:cBhvr>
                      <p:tavLst>
                        <p:tav tm="0">
                          <p:val>
                            <p:strVal val="#ppt_h"/>
                          </p:val>
                        </p:tav>
                        <p:tav tm="100000">
                          <p:val>
                            <p:strVal val="#ppt_h"/>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ue or False Question (Answer: True)">
    <p:spTree>
      <p:nvGrpSpPr>
        <p:cNvPr id="1" name=""/>
        <p:cNvGrpSpPr/>
        <p:nvPr/>
      </p:nvGrpSpPr>
      <p:grpSpPr>
        <a:xfrm>
          <a:off x="0" y="0"/>
          <a:ext cx="0" cy="0"/>
          <a:chOff x="0" y="0"/>
          <a:chExt cx="0" cy="0"/>
        </a:xfrm>
      </p:grpSpPr>
      <p:sp>
        <p:nvSpPr>
          <p:cNvPr id="22" name="Rectangle 3"/>
          <p:cNvSpPr>
            <a:spLocks noGrp="1"/>
          </p:cNvSpPr>
          <p:nvPr>
            <p:ph type="dt" sz="half" idx="10"/>
          </p:nvPr>
        </p:nvSpPr>
        <p:spPr/>
        <p:txBody>
          <a:bodyPr vert="horz"/>
          <a:lstStyle>
            <a:lvl1pPr algn="r" eaLnBrk="1" latinLnBrk="0" hangingPunct="1">
              <a:defRPr kumimoji="0"/>
            </a:lvl1pPr>
            <a:extLst/>
          </a:lstStyle>
          <a:p>
            <a:fld id="{1BEBB2CB-903D-46EF-8227-E770ED8FF514}" type="datetimeFigureOut">
              <a:rPr kumimoji="0" lang="en-US" smtClean="0"/>
              <a:pPr/>
              <a:t>9/12/2023</a:t>
            </a:fld>
            <a:endParaRPr kumimoji="0" lang="en-US"/>
          </a:p>
        </p:txBody>
      </p:sp>
      <p:sp>
        <p:nvSpPr>
          <p:cNvPr id="11" name="Rectangle 4"/>
          <p:cNvSpPr>
            <a:spLocks noGrp="1"/>
          </p:cNvSpPr>
          <p:nvPr>
            <p:ph type="ftr" sz="quarter" idx="11"/>
          </p:nvPr>
        </p:nvSpPr>
        <p:spPr/>
        <p:txBody>
          <a:bodyPr vert="horz"/>
          <a:lstStyle/>
          <a:p>
            <a:endParaRPr kumimoji="0" lang="en-US"/>
          </a:p>
        </p:txBody>
      </p:sp>
      <p:sp>
        <p:nvSpPr>
          <p:cNvPr id="10" name="Rectangle 5"/>
          <p:cNvSpPr>
            <a:spLocks noGrp="1"/>
          </p:cNvSpPr>
          <p:nvPr>
            <p:ph type="sldNum" sz="quarter" idx="12"/>
          </p:nvPr>
        </p:nvSpPr>
        <p:spPr/>
        <p:txBody>
          <a:bodyPr vert="horz"/>
          <a:lstStyle/>
          <a:p>
            <a:fld id="{C75B88FA-3392-4D65-A457-DB2A9953195B}" type="slidenum">
              <a:rPr kumimoji="0" lang="en-US" smtClean="0"/>
              <a:pPr/>
              <a:t>‹#›</a:t>
            </a:fld>
            <a:endParaRPr kumimoji="0" lang="en-US"/>
          </a:p>
        </p:txBody>
      </p:sp>
      <p:sp>
        <p:nvSpPr>
          <p:cNvPr id="27" name="Question"/>
          <p:cNvSpPr>
            <a:spLocks noGrp="1"/>
          </p:cNvSpPr>
          <p:nvPr>
            <p:ph type="title" hasCustomPrompt="1"/>
          </p:nvPr>
        </p:nvSpPr>
        <p:spPr>
          <a:xfrm>
            <a:off x="228600" y="457200"/>
            <a:ext cx="8229600" cy="1143000"/>
          </a:xfrm>
        </p:spPr>
        <p:txBody>
          <a:bodyPr rtlCol="0" anchor="ctr"/>
          <a:lstStyle>
            <a:lvl1pPr algn="l" eaLnBrk="1" latinLnBrk="0" hangingPunct="1">
              <a:defRPr kumimoji="0" i="1">
                <a:solidFill>
                  <a:schemeClr val="tx1">
                    <a:shade val="75000"/>
                  </a:schemeClr>
                </a:solidFill>
              </a:defRPr>
            </a:lvl1pPr>
            <a:extLst/>
          </a:lstStyle>
          <a:p>
            <a:r>
              <a:rPr kumimoji="0" lang="en-US" dirty="0"/>
              <a:t>Click to add question</a:t>
            </a:r>
          </a:p>
        </p:txBody>
      </p:sp>
      <p:sp>
        <p:nvSpPr>
          <p:cNvPr id="8" name="Answer Base"/>
          <p:cNvSpPr txBox="1"/>
          <p:nvPr userDrawn="1"/>
        </p:nvSpPr>
        <p:spPr>
          <a:xfrm>
            <a:off x="182880" y="1676400"/>
            <a:ext cx="8321040" cy="1828800"/>
          </a:xfrm>
          <a:prstGeom prst="rect">
            <a:avLst/>
          </a:prstGeom>
          <a:noFill/>
        </p:spPr>
        <p:txBody>
          <a:bodyPr wrap="square">
            <a:noAutofit/>
          </a:bodyPr>
          <a:lstStyle/>
          <a:p>
            <a:pPr marL="0" indent="0" algn="ctr" rtl="0" latinLnBrk="0">
              <a:spcBef>
                <a:spcPct val="20000"/>
              </a:spcBef>
              <a:buNone/>
            </a:pPr>
            <a:r>
              <a:rPr kumimoji="0" lang="en-US" sz="7200" dirty="0">
                <a:solidFill>
                  <a:schemeClr val="tx1">
                    <a:alpha val="40000"/>
                  </a:schemeClr>
                </a:solidFill>
              </a:rPr>
              <a:t>TRUE</a:t>
            </a:r>
            <a:r>
              <a:rPr kumimoji="0" lang="en-US" sz="7200" baseline="0" dirty="0">
                <a:solidFill>
                  <a:schemeClr val="tx1">
                    <a:alpha val="40000"/>
                  </a:schemeClr>
                </a:solidFill>
              </a:rPr>
              <a:t> </a:t>
            </a:r>
            <a:r>
              <a:rPr kumimoji="0" lang="en-US" sz="7200" dirty="0">
                <a:solidFill>
                  <a:schemeClr val="tx1">
                    <a:alpha val="40000"/>
                  </a:schemeClr>
                </a:solidFill>
              </a:rPr>
              <a:t>or FALSE?</a:t>
            </a:r>
          </a:p>
        </p:txBody>
      </p:sp>
      <p:sp>
        <p:nvSpPr>
          <p:cNvPr id="7" name="Answer"/>
          <p:cNvSpPr/>
          <p:nvPr userDrawn="1"/>
        </p:nvSpPr>
        <p:spPr>
          <a:xfrm>
            <a:off x="182880" y="1676400"/>
            <a:ext cx="8321040" cy="1200329"/>
          </a:xfrm>
          <a:prstGeom prst="rect">
            <a:avLst/>
          </a:prstGeom>
        </p:spPr>
        <p:txBody>
          <a:bodyPr wrap="square">
            <a:spAutoFit/>
          </a:bodyPr>
          <a:lstStyle/>
          <a:p>
            <a:pPr indent="0" algn="ctr" latinLnBrk="0">
              <a:spcBef>
                <a:spcPct val="20000"/>
              </a:spcBef>
              <a:buNone/>
            </a:pPr>
            <a:r>
              <a:rPr kumimoji="0" lang="en-US" sz="7200" dirty="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TRUE </a:t>
            </a:r>
            <a:r>
              <a:rPr kumimoji="0" lang="en-US" sz="7200" dirty="0">
                <a:solidFill>
                  <a:prstClr val="white">
                    <a:alpha val="40000"/>
                  </a:prstClr>
                </a:solidFill>
                <a:ea typeface="+mn-ea"/>
                <a:cs typeface="+mn-cs"/>
              </a:rPr>
              <a:t>or FALSE?</a:t>
            </a:r>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8"/>
                                        </p:tgtEl>
                                      </p:cBhvr>
                                    </p:animEffect>
                                    <p:set>
                                      <p:cBhvr>
                                        <p:cTn id="7" dur="1" fill="hold">
                                          <p:stCondLst>
                                            <p:cond delay="29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ue or False Question (Answer: False)">
    <p:spTree>
      <p:nvGrpSpPr>
        <p:cNvPr id="1" name=""/>
        <p:cNvGrpSpPr/>
        <p:nvPr/>
      </p:nvGrpSpPr>
      <p:grpSpPr>
        <a:xfrm>
          <a:off x="0" y="0"/>
          <a:ext cx="0" cy="0"/>
          <a:chOff x="0" y="0"/>
          <a:chExt cx="0" cy="0"/>
        </a:xfrm>
      </p:grpSpPr>
      <p:sp>
        <p:nvSpPr>
          <p:cNvPr id="31" name="Rectangle 3"/>
          <p:cNvSpPr>
            <a:spLocks noGrp="1"/>
          </p:cNvSpPr>
          <p:nvPr>
            <p:ph type="dt" sz="half" idx="10"/>
          </p:nvPr>
        </p:nvSpPr>
        <p:spPr/>
        <p:txBody>
          <a:bodyPr vert="horz"/>
          <a:lstStyle>
            <a:lvl1pPr algn="r" eaLnBrk="1" latinLnBrk="0" hangingPunct="1">
              <a:defRPr kumimoji="0"/>
            </a:lvl1pPr>
            <a:extLst/>
          </a:lstStyle>
          <a:p>
            <a:fld id="{1BEBB2CB-903D-46EF-8227-E770ED8FF514}" type="datetimeFigureOut">
              <a:rPr kumimoji="0" lang="en-US" smtClean="0"/>
              <a:pPr/>
              <a:t>9/12/2023</a:t>
            </a:fld>
            <a:endParaRPr kumimoji="0" lang="en-US"/>
          </a:p>
        </p:txBody>
      </p:sp>
      <p:sp>
        <p:nvSpPr>
          <p:cNvPr id="2" name="Rectangle 4"/>
          <p:cNvSpPr>
            <a:spLocks noGrp="1"/>
          </p:cNvSpPr>
          <p:nvPr>
            <p:ph type="ftr" sz="quarter" idx="11"/>
          </p:nvPr>
        </p:nvSpPr>
        <p:spPr/>
        <p:txBody>
          <a:bodyPr vert="horz"/>
          <a:lstStyle/>
          <a:p>
            <a:endParaRPr kumimoji="0" lang="en-US"/>
          </a:p>
        </p:txBody>
      </p:sp>
      <p:sp>
        <p:nvSpPr>
          <p:cNvPr id="28" name="Rectangle 5"/>
          <p:cNvSpPr>
            <a:spLocks noGrp="1"/>
          </p:cNvSpPr>
          <p:nvPr>
            <p:ph type="sldNum" sz="quarter" idx="12"/>
          </p:nvPr>
        </p:nvSpPr>
        <p:spPr/>
        <p:txBody>
          <a:bodyPr vert="horz"/>
          <a:lstStyle/>
          <a:p>
            <a:fld id="{C75B88FA-3392-4D65-A457-DB2A9953195B}" type="slidenum">
              <a:rPr kumimoji="0" lang="en-US" smtClean="0"/>
              <a:pPr/>
              <a:t>‹#›</a:t>
            </a:fld>
            <a:endParaRPr kumimoji="0" lang="en-US"/>
          </a:p>
        </p:txBody>
      </p:sp>
      <p:sp>
        <p:nvSpPr>
          <p:cNvPr id="6" name="Question"/>
          <p:cNvSpPr>
            <a:spLocks noGrp="1"/>
          </p:cNvSpPr>
          <p:nvPr>
            <p:ph type="title" hasCustomPrompt="1"/>
          </p:nvPr>
        </p:nvSpPr>
        <p:spPr>
          <a:xfrm>
            <a:off x="228600" y="457200"/>
            <a:ext cx="8229600" cy="1143000"/>
          </a:xfrm>
        </p:spPr>
        <p:txBody>
          <a:bodyPr rtlCol="0" anchor="ctr"/>
          <a:lstStyle>
            <a:lvl1pPr algn="l" eaLnBrk="1" latinLnBrk="0" hangingPunct="1">
              <a:defRPr kumimoji="0" i="1">
                <a:solidFill>
                  <a:schemeClr val="tx1">
                    <a:shade val="75000"/>
                  </a:schemeClr>
                </a:solidFill>
              </a:defRPr>
            </a:lvl1pPr>
            <a:extLst/>
          </a:lstStyle>
          <a:p>
            <a:r>
              <a:rPr kumimoji="0" lang="en-US" dirty="0"/>
              <a:t>Click to add question</a:t>
            </a:r>
          </a:p>
        </p:txBody>
      </p:sp>
      <p:sp>
        <p:nvSpPr>
          <p:cNvPr id="29" name="Answer Base"/>
          <p:cNvSpPr txBox="1"/>
          <p:nvPr userDrawn="1"/>
        </p:nvSpPr>
        <p:spPr>
          <a:xfrm>
            <a:off x="228600" y="1600200"/>
            <a:ext cx="8229600" cy="1293926"/>
          </a:xfrm>
          <a:prstGeom prst="rect">
            <a:avLst/>
          </a:prstGeom>
          <a:noFill/>
        </p:spPr>
        <p:txBody>
          <a:bodyPr wrap="square">
            <a:noAutofit/>
          </a:bodyPr>
          <a:lstStyle/>
          <a:p>
            <a:pPr marL="0" indent="0" algn="ctr" rtl="0" latinLnBrk="0">
              <a:spcBef>
                <a:spcPct val="20000"/>
              </a:spcBef>
              <a:buNone/>
            </a:pPr>
            <a:r>
              <a:rPr kumimoji="0" lang="en-US" sz="7200" dirty="0">
                <a:solidFill>
                  <a:schemeClr val="tx1">
                    <a:alpha val="40000"/>
                  </a:schemeClr>
                </a:solidFill>
              </a:rPr>
              <a:t>TRUE</a:t>
            </a:r>
            <a:r>
              <a:rPr kumimoji="0" lang="en-US" sz="7200" baseline="0" dirty="0">
                <a:solidFill>
                  <a:schemeClr val="tx1">
                    <a:alpha val="40000"/>
                  </a:schemeClr>
                </a:solidFill>
              </a:rPr>
              <a:t> </a:t>
            </a:r>
            <a:r>
              <a:rPr kumimoji="0" lang="en-US" sz="7200" dirty="0">
                <a:solidFill>
                  <a:schemeClr val="tx1">
                    <a:alpha val="40000"/>
                  </a:schemeClr>
                </a:solidFill>
              </a:rPr>
              <a:t>or FALSE?</a:t>
            </a:r>
          </a:p>
        </p:txBody>
      </p:sp>
      <p:sp>
        <p:nvSpPr>
          <p:cNvPr id="7" name="Answer"/>
          <p:cNvSpPr/>
          <p:nvPr userDrawn="1"/>
        </p:nvSpPr>
        <p:spPr>
          <a:xfrm>
            <a:off x="228600" y="1600200"/>
            <a:ext cx="8229600" cy="1200329"/>
          </a:xfrm>
          <a:prstGeom prst="rect">
            <a:avLst/>
          </a:prstGeom>
        </p:spPr>
        <p:txBody>
          <a:bodyPr wrap="square">
            <a:spAutoFit/>
          </a:bodyPr>
          <a:lstStyle/>
          <a:p>
            <a:pPr algn="ctr"/>
            <a:r>
              <a:rPr kumimoji="0" lang="en-US" sz="7200" dirty="0">
                <a:solidFill>
                  <a:prstClr val="white">
                    <a:alpha val="40000"/>
                  </a:prstClr>
                </a:solidFill>
                <a:ea typeface="+mn-ea"/>
                <a:cs typeface="+mn-cs"/>
              </a:rPr>
              <a:t>TRUE or </a:t>
            </a:r>
            <a:r>
              <a:rPr kumimoji="0" lang="en-US" sz="7200" dirty="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FALSE</a:t>
            </a:r>
            <a:r>
              <a:rPr kumimoji="0" lang="en-US" sz="7200" dirty="0">
                <a:solidFill>
                  <a:prstClr val="white">
                    <a:alpha val="40000"/>
                  </a:prstClr>
                </a:solidFill>
                <a:ea typeface="+mn-ea"/>
                <a:cs typeface="+mn-cs"/>
              </a:rPr>
              <a:t>?</a:t>
            </a:r>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tem Match Up">
    <p:spTree>
      <p:nvGrpSpPr>
        <p:cNvPr id="1" name=""/>
        <p:cNvGrpSpPr/>
        <p:nvPr/>
      </p:nvGrpSpPr>
      <p:grpSpPr>
        <a:xfrm>
          <a:off x="0" y="0"/>
          <a:ext cx="0" cy="0"/>
          <a:chOff x="0" y="0"/>
          <a:chExt cx="0" cy="0"/>
        </a:xfrm>
      </p:grpSpPr>
      <p:sp>
        <p:nvSpPr>
          <p:cNvPr id="25" name="Rectangle 4"/>
          <p:cNvSpPr>
            <a:spLocks noGrp="1"/>
          </p:cNvSpPr>
          <p:nvPr>
            <p:ph type="ftr" sz="quarter" idx="11"/>
          </p:nvPr>
        </p:nvSpPr>
        <p:spPr/>
        <p:txBody>
          <a:bodyPr vert="horz"/>
          <a:lstStyle/>
          <a:p>
            <a:endParaRPr kumimoji="0" lang="en-US"/>
          </a:p>
        </p:txBody>
      </p:sp>
      <p:sp>
        <p:nvSpPr>
          <p:cNvPr id="16" name="Rectangle 7"/>
          <p:cNvSpPr>
            <a:spLocks noGrp="1"/>
          </p:cNvSpPr>
          <p:nvPr>
            <p:ph type="body" sz="quarter" idx="13" hasCustomPrompt="1"/>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eaLnBrk="1" latinLnBrk="0" hangingPunct="1">
              <a:buFontTx/>
              <a:buNone/>
              <a:defRPr kumimoji="0"/>
            </a:lvl1pPr>
            <a:lvl2pPr eaLnBrk="1" latinLnBrk="0" hangingPunct="1">
              <a:buFontTx/>
              <a:buChar char="•"/>
              <a:defRPr kumimoji="0"/>
            </a:lvl2pPr>
            <a:lvl3pPr eaLnBrk="1" latinLnBrk="0" hangingPunct="1">
              <a:buFontTx/>
              <a:buChar char="•"/>
              <a:defRPr kumimoji="0"/>
            </a:lvl3pPr>
            <a:lvl4pPr eaLnBrk="1" latinLnBrk="0" hangingPunct="1">
              <a:buFontTx/>
              <a:buChar char="•"/>
              <a:defRPr kumimoji="0"/>
            </a:lvl4pPr>
            <a:lvl5pPr eaLnBrk="1" latinLnBrk="0" hangingPunct="1">
              <a:buFontTx/>
              <a:buChar char="•"/>
              <a:defRPr kumimoji="0"/>
            </a:lvl5pPr>
            <a:extLst/>
          </a:lstStyle>
          <a:p>
            <a:pPr lvl="0"/>
            <a:r>
              <a:rPr kumimoji="0" lang="en-US" dirty="0"/>
              <a:t>Click to add item 1</a:t>
            </a:r>
          </a:p>
        </p:txBody>
      </p:sp>
      <p:sp>
        <p:nvSpPr>
          <p:cNvPr id="12" name="Rectangle 7"/>
          <p:cNvSpPr>
            <a:spLocks noGrp="1"/>
          </p:cNvSpPr>
          <p:nvPr>
            <p:ph type="body" sz="quarter" idx="14" hasCustomPrompt="1"/>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eaLnBrk="1" latinLnBrk="0" hangingPunct="1">
              <a:buFontTx/>
              <a:buNone/>
              <a:defRPr kumimoji="0"/>
            </a:lvl1pPr>
            <a:lvl2pPr eaLnBrk="1" latinLnBrk="0" hangingPunct="1">
              <a:buFontTx/>
              <a:buChar char="•"/>
              <a:defRPr kumimoji="0"/>
            </a:lvl2pPr>
            <a:lvl3pPr eaLnBrk="1" latinLnBrk="0" hangingPunct="1">
              <a:buFontTx/>
              <a:buChar char="•"/>
              <a:defRPr kumimoji="0"/>
            </a:lvl3pPr>
            <a:lvl4pPr eaLnBrk="1" latinLnBrk="0" hangingPunct="1">
              <a:buFontTx/>
              <a:buChar char="•"/>
              <a:defRPr kumimoji="0"/>
            </a:lvl4pPr>
            <a:lvl5pPr eaLnBrk="1" latinLnBrk="0" hangingPunct="1">
              <a:buFontTx/>
              <a:buChar char="•"/>
              <a:defRPr kumimoji="0"/>
            </a:lvl5pPr>
            <a:extLst/>
          </a:lstStyle>
          <a:p>
            <a:pPr lvl="0"/>
            <a:r>
              <a:rPr kumimoji="0" lang="en-US" dirty="0"/>
              <a:t>Click to add item 2</a:t>
            </a:r>
          </a:p>
        </p:txBody>
      </p:sp>
      <p:sp>
        <p:nvSpPr>
          <p:cNvPr id="13" name="Rectangle 7"/>
          <p:cNvSpPr>
            <a:spLocks noGrp="1"/>
          </p:cNvSpPr>
          <p:nvPr>
            <p:ph type="body" sz="quarter" idx="15" hasCustomPrompt="1"/>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eaLnBrk="1" latinLnBrk="0" hangingPunct="1">
              <a:buFontTx/>
              <a:buNone/>
              <a:defRPr kumimoji="0"/>
            </a:lvl1pPr>
            <a:lvl2pPr eaLnBrk="1" latinLnBrk="0" hangingPunct="1">
              <a:buFontTx/>
              <a:buChar char="•"/>
              <a:defRPr kumimoji="0"/>
            </a:lvl2pPr>
            <a:lvl3pPr eaLnBrk="1" latinLnBrk="0" hangingPunct="1">
              <a:buFontTx/>
              <a:buChar char="•"/>
              <a:defRPr kumimoji="0"/>
            </a:lvl3pPr>
            <a:lvl4pPr eaLnBrk="1" latinLnBrk="0" hangingPunct="1">
              <a:buFontTx/>
              <a:buChar char="•"/>
              <a:defRPr kumimoji="0"/>
            </a:lvl4pPr>
            <a:lvl5pPr eaLnBrk="1" latinLnBrk="0" hangingPunct="1">
              <a:buFontTx/>
              <a:buChar char="•"/>
              <a:defRPr kumimoji="0"/>
            </a:lvl5pPr>
            <a:extLst/>
          </a:lstStyle>
          <a:p>
            <a:pPr lvl="0"/>
            <a:r>
              <a:rPr kumimoji="0" lang="en-US" dirty="0"/>
              <a:t>Click to add item 3</a:t>
            </a:r>
          </a:p>
        </p:txBody>
      </p:sp>
      <p:sp>
        <p:nvSpPr>
          <p:cNvPr id="14" name="Rectangle 7"/>
          <p:cNvSpPr>
            <a:spLocks noGrp="1"/>
          </p:cNvSpPr>
          <p:nvPr>
            <p:ph type="body" sz="quarter" idx="16" hasCustomPrompt="1"/>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eaLnBrk="1" latinLnBrk="0" hangingPunct="1">
              <a:buFontTx/>
              <a:buNone/>
              <a:defRPr kumimoji="0"/>
            </a:lvl1pPr>
            <a:lvl2pPr eaLnBrk="1" latinLnBrk="0" hangingPunct="1">
              <a:buFontTx/>
              <a:buChar char="•"/>
              <a:defRPr kumimoji="0"/>
            </a:lvl2pPr>
            <a:lvl3pPr eaLnBrk="1" latinLnBrk="0" hangingPunct="1">
              <a:buFontTx/>
              <a:buChar char="•"/>
              <a:defRPr kumimoji="0"/>
            </a:lvl3pPr>
            <a:lvl4pPr eaLnBrk="1" latinLnBrk="0" hangingPunct="1">
              <a:buFontTx/>
              <a:buChar char="•"/>
              <a:defRPr kumimoji="0"/>
            </a:lvl4pPr>
            <a:lvl5pPr eaLnBrk="1" latinLnBrk="0" hangingPunct="1">
              <a:buFontTx/>
              <a:buChar char="•"/>
              <a:defRPr kumimoji="0"/>
            </a:lvl5pPr>
            <a:extLst/>
          </a:lstStyle>
          <a:p>
            <a:pPr lvl="0"/>
            <a:r>
              <a:rPr kumimoji="0" lang="en-US" dirty="0"/>
              <a:t>Click to add item 4</a:t>
            </a:r>
          </a:p>
        </p:txBody>
      </p:sp>
      <p:sp>
        <p:nvSpPr>
          <p:cNvPr id="10" name="Rectangle 7"/>
          <p:cNvSpPr>
            <a:spLocks noGrp="1"/>
          </p:cNvSpPr>
          <p:nvPr>
            <p:ph type="body" sz="quarter" idx="17" hasCustomPrompt="1"/>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eaLnBrk="1" latinLnBrk="0" hangingPunct="1">
              <a:buFontTx/>
              <a:buNone/>
              <a:defRPr kumimoji="0"/>
            </a:lvl1pPr>
            <a:lvl2pPr eaLnBrk="1" latinLnBrk="0" hangingPunct="1">
              <a:buFontTx/>
              <a:buChar char="•"/>
              <a:defRPr kumimoji="0"/>
            </a:lvl2pPr>
            <a:lvl3pPr eaLnBrk="1" latinLnBrk="0" hangingPunct="1">
              <a:buFontTx/>
              <a:buChar char="•"/>
              <a:defRPr kumimoji="0"/>
            </a:lvl3pPr>
            <a:lvl4pPr eaLnBrk="1" latinLnBrk="0" hangingPunct="1">
              <a:buFontTx/>
              <a:buChar char="•"/>
              <a:defRPr kumimoji="0"/>
            </a:lvl4pPr>
            <a:lvl5pPr eaLnBrk="1" latinLnBrk="0" hangingPunct="1">
              <a:buFontTx/>
              <a:buChar char="•"/>
              <a:defRPr kumimoji="0"/>
            </a:lvl5pPr>
            <a:extLst/>
          </a:lstStyle>
          <a:p>
            <a:pPr lvl="0"/>
            <a:r>
              <a:rPr kumimoji="0" lang="en-US" dirty="0"/>
              <a:t>Click to add item 5</a:t>
            </a:r>
          </a:p>
        </p:txBody>
      </p:sp>
      <p:sp>
        <p:nvSpPr>
          <p:cNvPr id="20" name="Rectangle 3"/>
          <p:cNvSpPr>
            <a:spLocks noGrp="1"/>
          </p:cNvSpPr>
          <p:nvPr>
            <p:ph type="dt" sz="half" idx="10"/>
          </p:nvPr>
        </p:nvSpPr>
        <p:spPr/>
        <p:txBody>
          <a:bodyPr vert="horz"/>
          <a:lstStyle>
            <a:lvl1pPr algn="r" eaLnBrk="1" latinLnBrk="0" hangingPunct="1">
              <a:defRPr kumimoji="0"/>
            </a:lvl1pPr>
            <a:extLst/>
          </a:lstStyle>
          <a:p>
            <a:fld id="{1BEBB2CB-903D-46EF-8227-E770ED8FF514}" type="datetimeFigureOut">
              <a:rPr kumimoji="0" lang="en-US" smtClean="0"/>
              <a:pPr/>
              <a:t>9/12/2023</a:t>
            </a:fld>
            <a:endParaRPr kumimoji="0" lang="en-US"/>
          </a:p>
        </p:txBody>
      </p:sp>
      <p:sp>
        <p:nvSpPr>
          <p:cNvPr id="15" name="Rectangle 7"/>
          <p:cNvSpPr>
            <a:spLocks noGrp="1"/>
          </p:cNvSpPr>
          <p:nvPr>
            <p:ph type="body" sz="quarter" idx="18" hasCustomPrompt="1"/>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eaLnBrk="1" latinLnBrk="0" hangingPunct="1">
              <a:buFontTx/>
              <a:buNone/>
              <a:defRPr kumimoji="0"/>
            </a:lvl1pPr>
            <a:lvl2pPr eaLnBrk="1" latinLnBrk="0" hangingPunct="1">
              <a:buFontTx/>
              <a:buChar char="•"/>
              <a:defRPr kumimoji="0"/>
            </a:lvl2pPr>
            <a:lvl3pPr eaLnBrk="1" latinLnBrk="0" hangingPunct="1">
              <a:buFontTx/>
              <a:buChar char="•"/>
              <a:defRPr kumimoji="0"/>
            </a:lvl3pPr>
            <a:lvl4pPr eaLnBrk="1" latinLnBrk="0" hangingPunct="1">
              <a:buFontTx/>
              <a:buChar char="•"/>
              <a:defRPr kumimoji="0"/>
            </a:lvl4pPr>
            <a:lvl5pPr eaLnBrk="1" latinLnBrk="0" hangingPunct="1">
              <a:buFontTx/>
              <a:buChar char="•"/>
              <a:defRPr kumimoji="0"/>
            </a:lvl5pPr>
            <a:extLst/>
          </a:lstStyle>
          <a:p>
            <a:pPr lvl="0"/>
            <a:r>
              <a:rPr kumimoji="0" lang="en-US" dirty="0"/>
              <a:t>Click to add match 5</a:t>
            </a:r>
          </a:p>
        </p:txBody>
      </p:sp>
      <p:sp>
        <p:nvSpPr>
          <p:cNvPr id="17" name="Rectangle 7"/>
          <p:cNvSpPr>
            <a:spLocks noGrp="1"/>
          </p:cNvSpPr>
          <p:nvPr>
            <p:ph type="body" sz="quarter" idx="19" hasCustomPrompt="1"/>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eaLnBrk="1" latinLnBrk="0" hangingPunct="1">
              <a:buFontTx/>
              <a:buNone/>
              <a:defRPr kumimoji="0"/>
            </a:lvl1pPr>
            <a:lvl2pPr eaLnBrk="1" latinLnBrk="0" hangingPunct="1">
              <a:buFontTx/>
              <a:buChar char="•"/>
              <a:defRPr kumimoji="0"/>
            </a:lvl2pPr>
            <a:lvl3pPr eaLnBrk="1" latinLnBrk="0" hangingPunct="1">
              <a:buFontTx/>
              <a:buChar char="•"/>
              <a:defRPr kumimoji="0"/>
            </a:lvl3pPr>
            <a:lvl4pPr eaLnBrk="1" latinLnBrk="0" hangingPunct="1">
              <a:buFontTx/>
              <a:buChar char="•"/>
              <a:defRPr kumimoji="0"/>
            </a:lvl4pPr>
            <a:lvl5pPr eaLnBrk="1" latinLnBrk="0" hangingPunct="1">
              <a:buFontTx/>
              <a:buChar char="•"/>
              <a:defRPr kumimoji="0"/>
            </a:lvl5pPr>
            <a:extLst/>
          </a:lstStyle>
          <a:p>
            <a:pPr lvl="0"/>
            <a:r>
              <a:rPr kumimoji="0" lang="en-US" dirty="0"/>
              <a:t>Click to add match 3</a:t>
            </a:r>
          </a:p>
        </p:txBody>
      </p:sp>
      <p:sp>
        <p:nvSpPr>
          <p:cNvPr id="18" name="Rectangle 7"/>
          <p:cNvSpPr>
            <a:spLocks noGrp="1"/>
          </p:cNvSpPr>
          <p:nvPr>
            <p:ph type="body" sz="quarter" idx="20" hasCustomPrompt="1"/>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eaLnBrk="1" latinLnBrk="0" hangingPunct="1">
              <a:buFontTx/>
              <a:buNone/>
              <a:defRPr kumimoji="0"/>
            </a:lvl1pPr>
            <a:lvl2pPr eaLnBrk="1" latinLnBrk="0" hangingPunct="1">
              <a:buFontTx/>
              <a:buChar char="•"/>
              <a:defRPr kumimoji="0"/>
            </a:lvl2pPr>
            <a:lvl3pPr eaLnBrk="1" latinLnBrk="0" hangingPunct="1">
              <a:buFontTx/>
              <a:buChar char="•"/>
              <a:defRPr kumimoji="0"/>
            </a:lvl3pPr>
            <a:lvl4pPr eaLnBrk="1" latinLnBrk="0" hangingPunct="1">
              <a:buFontTx/>
              <a:buChar char="•"/>
              <a:defRPr kumimoji="0"/>
            </a:lvl4pPr>
            <a:lvl5pPr eaLnBrk="1" latinLnBrk="0" hangingPunct="1">
              <a:buFontTx/>
              <a:buChar char="•"/>
              <a:defRPr kumimoji="0"/>
            </a:lvl5pPr>
            <a:extLst/>
          </a:lstStyle>
          <a:p>
            <a:pPr lvl="0"/>
            <a:r>
              <a:rPr kumimoji="0" lang="en-US" dirty="0"/>
              <a:t>Click to add match 1</a:t>
            </a:r>
          </a:p>
        </p:txBody>
      </p:sp>
      <p:sp>
        <p:nvSpPr>
          <p:cNvPr id="19" name="Rectangle 7"/>
          <p:cNvSpPr>
            <a:spLocks noGrp="1"/>
          </p:cNvSpPr>
          <p:nvPr>
            <p:ph type="body" sz="quarter" idx="21" hasCustomPrompt="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eaLnBrk="1" latinLnBrk="0" hangingPunct="1">
              <a:buFontTx/>
              <a:buNone/>
              <a:defRPr kumimoji="0"/>
            </a:lvl1pPr>
            <a:lvl2pPr eaLnBrk="1" latinLnBrk="0" hangingPunct="1">
              <a:buFontTx/>
              <a:buChar char="•"/>
              <a:defRPr kumimoji="0"/>
            </a:lvl2pPr>
            <a:lvl3pPr eaLnBrk="1" latinLnBrk="0" hangingPunct="1">
              <a:buFontTx/>
              <a:buChar char="•"/>
              <a:defRPr kumimoji="0"/>
            </a:lvl3pPr>
            <a:lvl4pPr eaLnBrk="1" latinLnBrk="0" hangingPunct="1">
              <a:buFontTx/>
              <a:buChar char="•"/>
              <a:defRPr kumimoji="0"/>
            </a:lvl4pPr>
            <a:lvl5pPr eaLnBrk="1" latinLnBrk="0" hangingPunct="1">
              <a:buFontTx/>
              <a:buChar char="•"/>
              <a:defRPr kumimoji="0"/>
            </a:lvl5pPr>
            <a:extLst/>
          </a:lstStyle>
          <a:p>
            <a:pPr lvl="0"/>
            <a:r>
              <a:rPr kumimoji="0" lang="en-US" dirty="0"/>
              <a:t>Click to add match 2</a:t>
            </a:r>
          </a:p>
        </p:txBody>
      </p:sp>
      <p:sp>
        <p:nvSpPr>
          <p:cNvPr id="21" name="Rectangle 7"/>
          <p:cNvSpPr>
            <a:spLocks noGrp="1"/>
          </p:cNvSpPr>
          <p:nvPr>
            <p:ph type="body" sz="quarter" idx="22" hasCustomPrompt="1"/>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eaLnBrk="1" latinLnBrk="0" hangingPunct="1">
              <a:buFontTx/>
              <a:buNone/>
              <a:defRPr kumimoji="0"/>
            </a:lvl1pPr>
            <a:lvl2pPr eaLnBrk="1" latinLnBrk="0" hangingPunct="1">
              <a:buFontTx/>
              <a:buChar char="•"/>
              <a:defRPr kumimoji="0"/>
            </a:lvl2pPr>
            <a:lvl3pPr eaLnBrk="1" latinLnBrk="0" hangingPunct="1">
              <a:buFontTx/>
              <a:buChar char="•"/>
              <a:defRPr kumimoji="0"/>
            </a:lvl3pPr>
            <a:lvl4pPr eaLnBrk="1" latinLnBrk="0" hangingPunct="1">
              <a:buFontTx/>
              <a:buChar char="•"/>
              <a:defRPr kumimoji="0"/>
            </a:lvl4pPr>
            <a:lvl5pPr eaLnBrk="1" latinLnBrk="0" hangingPunct="1">
              <a:buFontTx/>
              <a:buChar char="•"/>
              <a:defRPr kumimoji="0"/>
            </a:lvl5pPr>
            <a:extLst/>
          </a:lstStyle>
          <a:p>
            <a:pPr lvl="0"/>
            <a:r>
              <a:rPr kumimoji="0" lang="en-US" dirty="0"/>
              <a:t>Click to add match 4</a:t>
            </a:r>
          </a:p>
        </p:txBody>
      </p:sp>
      <p:sp>
        <p:nvSpPr>
          <p:cNvPr id="11" name="Rectangle 2"/>
          <p:cNvSpPr>
            <a:spLocks noGrp="1"/>
          </p:cNvSpPr>
          <p:nvPr>
            <p:ph type="title" hasCustomPrompt="1"/>
          </p:nvPr>
        </p:nvSpPr>
        <p:spPr/>
        <p:txBody>
          <a:bodyPr vert="horz"/>
          <a:lstStyle>
            <a:lvl1pPr algn="l" eaLnBrk="1" latinLnBrk="0" hangingPunct="1">
              <a:defRPr kumimoji="0" i="1" baseline="0"/>
            </a:lvl1pPr>
            <a:extLst/>
          </a:lstStyle>
          <a:p>
            <a:r>
              <a:rPr kumimoji="0" lang="en-US" dirty="0"/>
              <a:t>Click to type your question</a:t>
            </a:r>
          </a:p>
        </p:txBody>
      </p:sp>
      <p:sp>
        <p:nvSpPr>
          <p:cNvPr id="7" name="Rectangle 5"/>
          <p:cNvSpPr>
            <a:spLocks noGrp="1"/>
          </p:cNvSpPr>
          <p:nvPr>
            <p:ph type="sldNum" sz="quarter" idx="12"/>
          </p:nvPr>
        </p:nvSpPr>
        <p:spPr/>
        <p:txBody>
          <a:bodyPr vert="horz"/>
          <a:lstStyle/>
          <a:p>
            <a:fld id="{C75B88FA-3392-4D65-A457-DB2A9953195B}" type="slidenum">
              <a:rPr kumimoji="0" lang="en-US" smtClean="0"/>
              <a:pPr/>
              <a:t>‹#›</a:t>
            </a:fld>
            <a:endParaRPr kumimoji="0" lang="en-US"/>
          </a:p>
        </p:txBody>
      </p:sp>
      <p:cxnSp>
        <p:nvCxnSpPr>
          <p:cNvPr id="23" name="Straight Connector 23"/>
          <p:cNvCxnSpPr>
            <a:stCxn id="16" idx="3"/>
            <a:endCxn id="18" idx="1"/>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2" idx="3"/>
            <a:endCxn id="19" idx="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0" name="Straight Connector 23"/>
          <p:cNvCxnSpPr>
            <a:stCxn id="13" idx="3"/>
            <a:endCxn id="17" idx="1"/>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Straight Connector 23"/>
          <p:cNvCxnSpPr>
            <a:stCxn id="10" idx="3"/>
            <a:endCxn id="15" idx="1"/>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0" name="Rectangle 2"/>
          <p:cNvSpPr>
            <a:spLocks noGrp="1"/>
          </p:cNvSpPr>
          <p:nvPr>
            <p:ph type="title"/>
          </p:nvPr>
        </p:nvSpPr>
        <p:spPr>
          <a:xfrm>
            <a:off x="914400" y="457200"/>
            <a:ext cx="7696200" cy="1143000"/>
          </a:xfrm>
          <a:prstGeom prst="rect">
            <a:avLst/>
          </a:prstGeom>
        </p:spPr>
        <p:txBody>
          <a:bodyPr vert="horz" anchor="b">
            <a:normAutofit/>
          </a:bodyPr>
          <a:lstStyle/>
          <a:p>
            <a:pPr eaLnBrk="1" latinLnBrk="1" hangingPunct="1"/>
            <a:r>
              <a:rPr kumimoji="0" lang="en-US"/>
              <a:t>Click to edit Master title style</a:t>
            </a:r>
          </a:p>
        </p:txBody>
      </p:sp>
      <p:sp>
        <p:nvSpPr>
          <p:cNvPr id="5" name="Rectangle 3"/>
          <p:cNvSpPr>
            <a:spLocks noGrp="1"/>
          </p:cNvSpPr>
          <p:nvPr>
            <p:ph type="body" idx="1"/>
          </p:nvPr>
        </p:nvSpPr>
        <p:spPr>
          <a:xfrm>
            <a:off x="914400" y="1905000"/>
            <a:ext cx="7467600" cy="4221163"/>
          </a:xfrm>
          <a:prstGeom prst="rect">
            <a:avLst/>
          </a:prstGeom>
        </p:spPr>
        <p:txBody>
          <a:bodyPr vert="horz">
            <a:normAutofit/>
          </a:bodyPr>
          <a:lstStyle/>
          <a:p>
            <a:pPr lvl="0" eaLnBrk="1" latinLnBrk="1" hangingPunct="1"/>
            <a:r>
              <a:rPr kumimoji="0" lang="en-US"/>
              <a:t>Click to edit Master text styles</a:t>
            </a:r>
          </a:p>
          <a:p>
            <a:pPr lvl="1" eaLnBrk="1" latinLnBrk="1" hangingPunct="1"/>
            <a:r>
              <a:rPr kumimoji="0" lang="en-US"/>
              <a:t>Second level</a:t>
            </a:r>
          </a:p>
          <a:p>
            <a:pPr lvl="2" eaLnBrk="1" latinLnBrk="1" hangingPunct="1"/>
            <a:r>
              <a:rPr kumimoji="0" lang="en-US"/>
              <a:t>Third level</a:t>
            </a:r>
          </a:p>
          <a:p>
            <a:pPr lvl="3" eaLnBrk="1" latinLnBrk="1" hangingPunct="1"/>
            <a:r>
              <a:rPr kumimoji="0" lang="en-US"/>
              <a:t>Fourth level</a:t>
            </a:r>
          </a:p>
          <a:p>
            <a:pPr lvl="4" eaLnBrk="1" latinLnBrk="1" hangingPunct="1"/>
            <a:r>
              <a:rPr kumimoji="0" lang="en-US"/>
              <a:t>Fifth level</a:t>
            </a:r>
          </a:p>
        </p:txBody>
      </p:sp>
      <p:sp>
        <p:nvSpPr>
          <p:cNvPr id="29" name="Rectangle 4"/>
          <p:cNvSpPr>
            <a:spLocks noGrp="1"/>
          </p:cNvSpPr>
          <p:nvPr>
            <p:ph type="dt" sz="half" idx="2"/>
          </p:nvPr>
        </p:nvSpPr>
        <p:spPr>
          <a:xfrm>
            <a:off x="6705600" y="6248400"/>
            <a:ext cx="1828800" cy="323850"/>
          </a:xfrm>
          <a:prstGeom prst="rect">
            <a:avLst/>
          </a:prstGeom>
        </p:spPr>
        <p:txBody>
          <a:bodyPr vert="horz" anchor="ctr"/>
          <a:lstStyle>
            <a:lvl1pPr eaLnBrk="1" latinLnBrk="0" hangingPunct="1">
              <a:defRPr kumimoji="0" sz="1100"/>
            </a:lvl1pPr>
            <a:extLst/>
          </a:lstStyle>
          <a:p>
            <a:pPr algn="r"/>
            <a:fld id="{8F67D422-08A8-451B-9A67-21962FC4B660}" type="datetimeFigureOut">
              <a:rPr kumimoji="0" lang="en-US" sz="1100" smtClean="0"/>
              <a:pPr algn="r"/>
              <a:t>9/12/2023</a:t>
            </a:fld>
            <a:endParaRPr kumimoji="0" lang="en-US" sz="1050" dirty="0"/>
          </a:p>
        </p:txBody>
      </p:sp>
      <p:sp>
        <p:nvSpPr>
          <p:cNvPr id="18" name="Rectangle 5"/>
          <p:cNvSpPr>
            <a:spLocks noGrp="1"/>
          </p:cNvSpPr>
          <p:nvPr>
            <p:ph type="ftr" sz="quarter" idx="3"/>
          </p:nvPr>
        </p:nvSpPr>
        <p:spPr>
          <a:xfrm>
            <a:off x="457200" y="6248400"/>
            <a:ext cx="3260886" cy="323850"/>
          </a:xfrm>
          <a:prstGeom prst="rect">
            <a:avLst/>
          </a:prstGeom>
        </p:spPr>
        <p:txBody>
          <a:bodyPr vert="horz"/>
          <a:lstStyle>
            <a:lvl1pPr eaLnBrk="1" latinLnBrk="0" hangingPunct="1">
              <a:defRPr kumimoji="0" sz="1200"/>
            </a:lvl1pPr>
            <a:extLst/>
          </a:lstStyle>
          <a:p>
            <a:endParaRPr kumimoji="0" lang="en-US" sz="1200" dirty="0"/>
          </a:p>
        </p:txBody>
      </p:sp>
      <p:sp>
        <p:nvSpPr>
          <p:cNvPr id="7" name="Slide Number Placeholder 6"/>
          <p:cNvSpPr>
            <a:spLocks noGrp="1"/>
          </p:cNvSpPr>
          <p:nvPr>
            <p:ph type="sldNum" sz="quarter" idx="4"/>
          </p:nvPr>
        </p:nvSpPr>
        <p:spPr>
          <a:xfrm>
            <a:off x="8714936" y="6151098"/>
            <a:ext cx="429064" cy="457200"/>
          </a:xfrm>
          <a:prstGeom prst="rect">
            <a:avLst/>
          </a:prstGeom>
        </p:spPr>
        <p:txBody>
          <a:bodyPr vert="horz" anchor="ctr"/>
          <a:lstStyle>
            <a:lvl1pPr eaLnBrk="1" latinLnBrk="0" hangingPunct="1">
              <a:defRPr kumimoji="0" sz="1200"/>
            </a:lvl1pPr>
            <a:extLst/>
          </a:lstStyle>
          <a:p>
            <a:fld id="{169B2101-2E9F-420A-91A3-890890D84497}" type="slidenum">
              <a:rPr kumimoji="0" lang="en-US" sz="1200" smtClean="0"/>
              <a:pPr/>
              <a:t>‹#›</a:t>
            </a:fld>
            <a:endParaRPr kumimoji="0" lang="en-US" sz="1200" dirty="0"/>
          </a:p>
        </p:txBody>
      </p:sp>
      <p:grpSp>
        <p:nvGrpSpPr>
          <p:cNvPr id="2" name="Group 23"/>
          <p:cNvGrpSpPr/>
          <p:nvPr/>
        </p:nvGrpSpPr>
        <p:grpSpPr>
          <a:xfrm>
            <a:off x="11555"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kumimoji="0" lang="en-US"/>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kumimoji="0" lang="en-US"/>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kumimoji="0" lang="en-US"/>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kumimoji="0" lang="en-U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kumimoji="0" lang="en-US"/>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kumimoji="0" lang="en-US"/>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kumimoji="0" lang="en-US"/>
            </a:p>
          </p:txBody>
        </p:sp>
      </p:grpSp>
      <p:grpSp>
        <p:nvGrpSpPr>
          <p:cNvPr id="10" name="Group 35"/>
          <p:cNvGrpSpPr/>
          <p:nvPr/>
        </p:nvGrpSpPr>
        <p:grpSpPr>
          <a:xfrm>
            <a:off x="8584055"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kumimoji="0" lang="en-US"/>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kumimoji="0" lang="en-US"/>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kumimoji="0" lang="en-US" dirty="0"/>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kumimoji="0" lang="en-US" dirty="0"/>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kumimoji="0" lang="en-US"/>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kumimoji="0" lang="en-US"/>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kumimoji="0" lang="en-US"/>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a:endParaRPr kumimoji="0"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Lst>
  <p:txStyles>
    <p:titleStyle>
      <a:lvl1pPr algn="l" rtl="0" eaLnBrk="1" latinLnBrk="0" hangingPunct="1">
        <a:spcBef>
          <a:spcPct val="0"/>
        </a:spcBef>
        <a:buNone/>
        <a:defRPr kumimoji="0" sz="3600">
          <a:solidFill>
            <a:schemeClr val="tx1"/>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extLst/>
    </p:titleStyle>
    <p:bodyStyle>
      <a:lvl1pPr marL="342900" indent="-342900" algn="l" rtl="0" eaLnBrk="1" latinLnBrk="0" hangingPunct="1">
        <a:spcBef>
          <a:spcPct val="20000"/>
        </a:spcBef>
        <a:buChar char="•"/>
        <a:defRPr kumimoji="0" sz="2000">
          <a:solidFill>
            <a:schemeClr val="tx1"/>
          </a:solidFill>
          <a:latin typeface="+mn-lt"/>
          <a:ea typeface="+mn-ea"/>
          <a:cs typeface="+mn-cs"/>
        </a:defRPr>
      </a:lvl1pPr>
      <a:lvl2pPr marL="742950" indent="-285750" algn="l" rtl="0" eaLnBrk="1" latinLnBrk="0" hangingPunct="1">
        <a:spcBef>
          <a:spcPct val="20000"/>
        </a:spcBef>
        <a:buChar char="–"/>
        <a:defRPr kumimoji="0" sz="2000">
          <a:solidFill>
            <a:schemeClr val="tx1"/>
          </a:solidFill>
          <a:latin typeface="+mn-lt"/>
          <a:ea typeface="+mn-ea"/>
          <a:cs typeface="+mn-cs"/>
        </a:defRPr>
      </a:lvl2pPr>
      <a:lvl3pPr marL="1143000" indent="-228600" algn="l" rtl="0" eaLnBrk="1" latinLnBrk="0" hangingPunct="1">
        <a:spcBef>
          <a:spcPct val="20000"/>
        </a:spcBef>
        <a:buChar char="•"/>
        <a:defRPr kumimoji="0" sz="2000">
          <a:solidFill>
            <a:schemeClr val="tx1"/>
          </a:solidFill>
          <a:latin typeface="+mn-lt"/>
          <a:ea typeface="+mn-ea"/>
          <a:cs typeface="+mn-cs"/>
        </a:defRPr>
      </a:lvl3pPr>
      <a:lvl4pPr marL="1600200" indent="-228600" algn="l" rtl="0" eaLnBrk="1" latinLnBrk="0" hangingPunct="1">
        <a:spcBef>
          <a:spcPct val="20000"/>
        </a:spcBef>
        <a:buChar char="–"/>
        <a:defRPr kumimoji="0" sz="2000">
          <a:solidFill>
            <a:schemeClr val="tx1"/>
          </a:solidFill>
          <a:latin typeface="+mn-lt"/>
          <a:ea typeface="+mn-ea"/>
          <a:cs typeface="+mn-cs"/>
        </a:defRPr>
      </a:lvl4pPr>
      <a:lvl5pPr marL="2057400" indent="-228600" algn="l" rtl="0" eaLnBrk="1" latinLnBrk="0" hangingPunct="1">
        <a:spcBef>
          <a:spcPct val="20000"/>
        </a:spcBef>
        <a:buChar char="»"/>
        <a:defRPr kumimoji="0" sz="2000">
          <a:solidFill>
            <a:schemeClr val="tx1"/>
          </a:solidFill>
          <a:latin typeface="+mn-lt"/>
          <a:ea typeface="+mn-ea"/>
          <a:cs typeface="+mn-cs"/>
        </a:defRPr>
      </a:lvl5pPr>
      <a:lvl6pPr marL="2514600" indent="-228600" algn="l" rtl="0" eaLnBrk="1" latinLnBrk="0" hangingPunct="1">
        <a:spcBef>
          <a:spcPct val="20000"/>
        </a:spcBef>
        <a:buChar char="•"/>
        <a:defRPr kumimoji="0" sz="2000">
          <a:solidFill>
            <a:schemeClr val="tx1"/>
          </a:solidFill>
          <a:latin typeface="+mn-lt"/>
          <a:ea typeface="+mn-ea"/>
          <a:cs typeface="+mn-cs"/>
        </a:defRPr>
      </a:lvl6pPr>
      <a:lvl7pPr marL="2971800" indent="-228600" algn="l" rtl="0" eaLnBrk="1" latinLnBrk="0" hangingPunct="1">
        <a:spcBef>
          <a:spcPct val="20000"/>
        </a:spcBef>
        <a:buChar char="•"/>
        <a:defRPr kumimoji="0" sz="2000">
          <a:solidFill>
            <a:schemeClr val="tx1"/>
          </a:solidFill>
          <a:latin typeface="+mn-lt"/>
          <a:ea typeface="+mn-ea"/>
          <a:cs typeface="+mn-cs"/>
        </a:defRPr>
      </a:lvl7pPr>
      <a:lvl8pPr marL="3429000" indent="-228600" algn="l" rtl="0" eaLnBrk="1" latinLnBrk="0" hangingPunct="1">
        <a:spcBef>
          <a:spcPct val="20000"/>
        </a:spcBef>
        <a:buChar char="•"/>
        <a:defRPr kumimoji="0" sz="2000">
          <a:solidFill>
            <a:schemeClr val="tx1"/>
          </a:solidFill>
          <a:latin typeface="+mn-lt"/>
          <a:ea typeface="+mn-ea"/>
          <a:cs typeface="+mn-cs"/>
        </a:defRPr>
      </a:lvl8pPr>
      <a:lvl9pPr marL="3886200" indent="-228600" algn="l" rtl="0" eaLnBrk="1" latinLnBrk="0" hangingPunct="1">
        <a:spcBef>
          <a:spcPct val="20000"/>
        </a:spcBef>
        <a:buChar char="•"/>
        <a:defRPr kumimoji="0" sz="2000">
          <a:solidFill>
            <a:schemeClr val="tx1"/>
          </a:solidFill>
          <a:latin typeface="+mn-lt"/>
          <a:ea typeface="+mn-ea"/>
          <a:cs typeface="+mn-cs"/>
        </a:defRPr>
      </a:lvl9pPr>
      <a:extLst/>
    </p:bodyStyle>
    <p:otherStyle>
      <a:lvl1pPr marL="0" algn="l" rtl="0" eaLnBrk="1" latinLnBrk="0" hangingPunct="1">
        <a:defRPr kumimoji="0">
          <a:solidFill>
            <a:schemeClr val="tx1"/>
          </a:solidFill>
          <a:latin typeface="+mn-lt"/>
          <a:ea typeface="+mn-ea"/>
          <a:cs typeface="+mn-cs"/>
        </a:defRPr>
      </a:lvl1pPr>
      <a:lvl2pPr marL="457200" algn="l" rtl="0" eaLnBrk="1" latinLnBrk="0" hangingPunct="1">
        <a:defRPr kumimoji="0">
          <a:solidFill>
            <a:schemeClr val="tx1"/>
          </a:solidFill>
          <a:latin typeface="+mn-lt"/>
          <a:ea typeface="+mn-ea"/>
          <a:cs typeface="+mn-cs"/>
        </a:defRPr>
      </a:lvl2pPr>
      <a:lvl3pPr marL="914400" algn="l" rtl="0" eaLnBrk="1" latinLnBrk="0" hangingPunct="1">
        <a:defRPr kumimoji="0">
          <a:solidFill>
            <a:schemeClr val="tx1"/>
          </a:solidFill>
          <a:latin typeface="+mn-lt"/>
          <a:ea typeface="+mn-ea"/>
          <a:cs typeface="+mn-cs"/>
        </a:defRPr>
      </a:lvl3pPr>
      <a:lvl4pPr marL="1371600" algn="l" rtl="0" eaLnBrk="1" latinLnBrk="0" hangingPunct="1">
        <a:defRPr kumimoji="0">
          <a:solidFill>
            <a:schemeClr val="tx1"/>
          </a:solidFill>
          <a:latin typeface="+mn-lt"/>
          <a:ea typeface="+mn-ea"/>
          <a:cs typeface="+mn-cs"/>
        </a:defRPr>
      </a:lvl4pPr>
      <a:lvl5pPr marL="1828800" algn="l" rtl="0" eaLnBrk="1" latinLnBrk="0" hangingPunct="1">
        <a:defRPr kumimoji="0">
          <a:solidFill>
            <a:schemeClr val="tx1"/>
          </a:solidFill>
          <a:latin typeface="+mn-lt"/>
          <a:ea typeface="+mn-ea"/>
          <a:cs typeface="+mn-cs"/>
        </a:defRPr>
      </a:lvl5pPr>
      <a:lvl6pPr marL="2286000" algn="l" rtl="0" eaLnBrk="1" latinLnBrk="0" hangingPunct="1">
        <a:defRPr kumimoji="0">
          <a:solidFill>
            <a:schemeClr val="tx1"/>
          </a:solidFill>
          <a:latin typeface="+mn-lt"/>
          <a:ea typeface="+mn-ea"/>
          <a:cs typeface="+mn-cs"/>
        </a:defRPr>
      </a:lvl6pPr>
      <a:lvl7pPr marL="2743200" algn="l" rtl="0" eaLnBrk="1" latinLnBrk="0" hangingPunct="1">
        <a:defRPr kumimoji="0">
          <a:solidFill>
            <a:schemeClr val="tx1"/>
          </a:solidFill>
          <a:latin typeface="+mn-lt"/>
          <a:ea typeface="+mn-ea"/>
          <a:cs typeface="+mn-cs"/>
        </a:defRPr>
      </a:lvl7pPr>
      <a:lvl8pPr marL="3200400" algn="l" rtl="0" eaLnBrk="1" latinLnBrk="0" hangingPunct="1">
        <a:defRPr kumimoji="0">
          <a:solidFill>
            <a:schemeClr val="tx1"/>
          </a:solidFill>
          <a:latin typeface="+mn-lt"/>
          <a:ea typeface="+mn-ea"/>
          <a:cs typeface="+mn-cs"/>
        </a:defRPr>
      </a:lvl8pPr>
      <a:lvl9pPr marL="3657600" algn="l" rtl="0" eaLnBrk="1" latinLnBrk="0" hangingPunct="1">
        <a:defRPr kumimoji="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28"/>
          <p:cNvSpPr/>
          <p:nvPr/>
        </p:nvSpPr>
        <p:spPr>
          <a:xfrm>
            <a:off x="8572500" y="6038850"/>
            <a:ext cx="152400" cy="152400"/>
          </a:xfrm>
          <a:prstGeom prst="ellipse">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dirty="0"/>
          </a:p>
        </p:txBody>
      </p:sp>
      <p:sp>
        <p:nvSpPr>
          <p:cNvPr id="27" name="Oval 28"/>
          <p:cNvSpPr/>
          <p:nvPr/>
        </p:nvSpPr>
        <p:spPr>
          <a:xfrm>
            <a:off x="8572500" y="6324600"/>
            <a:ext cx="152400" cy="152400"/>
          </a:xfrm>
          <a:prstGeom prst="ellipse">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4" name="Oval 28"/>
          <p:cNvSpPr/>
          <p:nvPr/>
        </p:nvSpPr>
        <p:spPr>
          <a:xfrm>
            <a:off x="8572500" y="5476875"/>
            <a:ext cx="152400" cy="152400"/>
          </a:xfrm>
          <a:prstGeom prst="ellipse">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2" name="Oval 28"/>
          <p:cNvSpPr/>
          <p:nvPr/>
        </p:nvSpPr>
        <p:spPr>
          <a:xfrm>
            <a:off x="8572500" y="5753100"/>
            <a:ext cx="152400" cy="152400"/>
          </a:xfrm>
          <a:prstGeom prst="ellipse">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10" name="Rectangle 24"/>
          <p:cNvSpPr>
            <a:spLocks noGrp="1"/>
          </p:cNvSpPr>
          <p:nvPr>
            <p:ph type="ctrTitle"/>
          </p:nvPr>
        </p:nvSpPr>
        <p:spPr/>
        <p:txBody>
          <a:bodyPr/>
          <a:lstStyle/>
          <a:p>
            <a:r>
              <a:rPr lang="en-US" dirty="0" err="1"/>
              <a:t>Mongodb</a:t>
            </a:r>
            <a:r>
              <a:rPr lang="en-US" dirty="0"/>
              <a:t> Quiz </a:t>
            </a:r>
          </a:p>
        </p:txBody>
      </p:sp>
      <p:sp>
        <p:nvSpPr>
          <p:cNvPr id="18" name="Rectangle 25"/>
          <p:cNvSpPr>
            <a:spLocks noGrp="1"/>
          </p:cNvSpPr>
          <p:nvPr>
            <p:ph type="subTitle" idx="1"/>
          </p:nvPr>
        </p:nvSpPr>
        <p:spPr/>
        <p:txBody>
          <a:bodyPr/>
          <a:lstStyle/>
          <a:p>
            <a:r>
              <a:rPr lang="en-US" dirty="0" err="1"/>
              <a:t>MongoDb</a:t>
            </a:r>
            <a:r>
              <a:rPr lang="en-US" dirty="0"/>
              <a:t> </a:t>
            </a:r>
          </a:p>
          <a:p>
            <a:r>
              <a:rPr lang="en-US" dirty="0"/>
              <a:t>k. </a:t>
            </a:r>
            <a:r>
              <a:rPr lang="en-US" dirty="0" err="1"/>
              <a:t>Anju</a:t>
            </a:r>
            <a:r>
              <a:rPr lang="en-US" dirty="0"/>
              <a:t> Munoth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Write a </a:t>
            </a:r>
            <a:r>
              <a:rPr lang="en-US" i="0" dirty="0" err="1"/>
              <a:t>MongoDB</a:t>
            </a:r>
            <a:r>
              <a:rPr lang="en-US" i="0" dirty="0"/>
              <a:t> query to find the restaurants who achieved a score more than 90.</a:t>
            </a:r>
            <a:endParaRPr lang="en-US" dirty="0"/>
          </a:p>
        </p:txBody>
      </p:sp>
      <p:sp>
        <p:nvSpPr>
          <p:cNvPr id="3" name="Text Placeholder 2"/>
          <p:cNvSpPr>
            <a:spLocks noGrp="1"/>
          </p:cNvSpPr>
          <p:nvPr>
            <p:ph type="body" sz="quarter" idx="14"/>
          </p:nvPr>
        </p:nvSpPr>
        <p:spPr>
          <a:xfrm>
            <a:off x="228600" y="1676400"/>
            <a:ext cx="8229600" cy="4800600"/>
          </a:xfrm>
        </p:spPr>
        <p:txBody>
          <a:bodyPr/>
          <a:lstStyle/>
          <a:p>
            <a:r>
              <a:rPr lang="en-US" dirty="0" err="1"/>
              <a:t>db.restaurants.find</a:t>
            </a:r>
            <a:r>
              <a:rPr lang="en-US" dirty="0"/>
              <a:t>(</a:t>
            </a:r>
          </a:p>
          <a:p>
            <a:r>
              <a:rPr lang="en-US" dirty="0"/>
              <a:t>{grades :</a:t>
            </a:r>
          </a:p>
          <a:p>
            <a:r>
              <a:rPr lang="en-US" dirty="0"/>
              <a:t> { $</a:t>
            </a:r>
            <a:r>
              <a:rPr lang="en-US" dirty="0" err="1"/>
              <a:t>elemMatch</a:t>
            </a:r>
            <a:r>
              <a:rPr lang="en-US" dirty="0"/>
              <a:t>:{"score":</a:t>
            </a:r>
          </a:p>
          <a:p>
            <a:r>
              <a:rPr lang="en-US" dirty="0"/>
              <a:t>{$</a:t>
            </a:r>
            <a:r>
              <a:rPr lang="en-US" dirty="0" err="1"/>
              <a:t>gt</a:t>
            </a:r>
            <a:r>
              <a:rPr lang="en-US" dirty="0"/>
              <a:t> : 90}}}});</a:t>
            </a:r>
          </a:p>
          <a:p>
            <a:endParaRPr lang="en-US" dirty="0"/>
          </a:p>
        </p:txBody>
      </p:sp>
    </p:spTree>
    <p:extLst>
      <p:ext uri="{BB962C8B-B14F-4D97-AF65-F5344CB8AC3E}">
        <p14:creationId xmlns:p14="http://schemas.microsoft.com/office/powerpoint/2010/main" val="3467428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Write a </a:t>
            </a:r>
            <a:r>
              <a:rPr lang="en-US" i="0" dirty="0" err="1"/>
              <a:t>MongoDB</a:t>
            </a:r>
            <a:r>
              <a:rPr lang="en-US" i="0" dirty="0"/>
              <a:t> query to find the restaurants that achieved a score is more than 80 but less than 100.</a:t>
            </a:r>
            <a:endParaRPr lang="en-US" dirty="0"/>
          </a:p>
        </p:txBody>
      </p:sp>
      <p:sp>
        <p:nvSpPr>
          <p:cNvPr id="3" name="Text Placeholder 2"/>
          <p:cNvSpPr>
            <a:spLocks noGrp="1"/>
          </p:cNvSpPr>
          <p:nvPr>
            <p:ph type="body" sz="quarter" idx="14"/>
          </p:nvPr>
        </p:nvSpPr>
        <p:spPr>
          <a:xfrm>
            <a:off x="228600" y="1676400"/>
            <a:ext cx="8229600" cy="4800600"/>
          </a:xfrm>
        </p:spPr>
        <p:txBody>
          <a:bodyPr/>
          <a:lstStyle/>
          <a:p>
            <a:r>
              <a:rPr lang="en-US" dirty="0" err="1"/>
              <a:t>db.restaurants.find</a:t>
            </a:r>
            <a:r>
              <a:rPr lang="en-US" dirty="0"/>
              <a:t>(</a:t>
            </a:r>
          </a:p>
          <a:p>
            <a:r>
              <a:rPr lang="en-US" dirty="0"/>
              <a:t>{grades : { $</a:t>
            </a:r>
            <a:r>
              <a:rPr lang="en-US" dirty="0" err="1"/>
              <a:t>elemMatch</a:t>
            </a:r>
            <a:r>
              <a:rPr lang="en-US" dirty="0"/>
              <a:t>:{"score":</a:t>
            </a:r>
          </a:p>
          <a:p>
            <a:r>
              <a:rPr lang="en-US" dirty="0"/>
              <a:t>{$</a:t>
            </a:r>
            <a:r>
              <a:rPr lang="en-US" dirty="0" err="1"/>
              <a:t>gt</a:t>
            </a:r>
            <a:r>
              <a:rPr lang="en-US" dirty="0"/>
              <a:t> : 80 , $</a:t>
            </a:r>
            <a:r>
              <a:rPr lang="en-US" dirty="0" err="1"/>
              <a:t>lt</a:t>
            </a:r>
            <a:r>
              <a:rPr lang="en-US" dirty="0"/>
              <a:t> :100}}}});</a:t>
            </a:r>
          </a:p>
        </p:txBody>
      </p:sp>
    </p:spTree>
    <p:extLst>
      <p:ext uri="{BB962C8B-B14F-4D97-AF65-F5344CB8AC3E}">
        <p14:creationId xmlns:p14="http://schemas.microsoft.com/office/powerpoint/2010/main" val="1686882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Write a </a:t>
            </a:r>
            <a:r>
              <a:rPr lang="en-US" i="0" dirty="0" err="1"/>
              <a:t>MongoDB</a:t>
            </a:r>
            <a:r>
              <a:rPr lang="en-US" i="0" dirty="0"/>
              <a:t> query to find the restaurants which locate in a latitude value less than -95.754168.</a:t>
            </a:r>
            <a:endParaRPr lang="en-US" dirty="0"/>
          </a:p>
        </p:txBody>
      </p:sp>
      <p:sp>
        <p:nvSpPr>
          <p:cNvPr id="3" name="Text Placeholder 2"/>
          <p:cNvSpPr>
            <a:spLocks noGrp="1"/>
          </p:cNvSpPr>
          <p:nvPr>
            <p:ph type="body" sz="quarter" idx="14"/>
          </p:nvPr>
        </p:nvSpPr>
        <p:spPr>
          <a:xfrm>
            <a:off x="228600" y="1676400"/>
            <a:ext cx="8229600" cy="4800600"/>
          </a:xfrm>
        </p:spPr>
        <p:txBody>
          <a:bodyPr/>
          <a:lstStyle/>
          <a:p>
            <a:r>
              <a:rPr lang="en-US" dirty="0" err="1"/>
              <a:t>db.restaurants.find</a:t>
            </a:r>
            <a:r>
              <a:rPr lang="en-US" dirty="0"/>
              <a:t>(</a:t>
            </a:r>
          </a:p>
          <a:p>
            <a:r>
              <a:rPr lang="en-US" dirty="0"/>
              <a:t>{"</a:t>
            </a:r>
            <a:r>
              <a:rPr lang="en-US" dirty="0" err="1"/>
              <a:t>address.</a:t>
            </a:r>
            <a:r>
              <a:rPr lang="en-US" err="1"/>
              <a:t>coord</a:t>
            </a:r>
            <a:r>
              <a:rPr lang="en-US"/>
              <a:t>.0" </a:t>
            </a:r>
            <a:r>
              <a:rPr lang="en-US" dirty="0"/>
              <a:t>: </a:t>
            </a:r>
          </a:p>
          <a:p>
            <a:r>
              <a:rPr lang="en-US" dirty="0"/>
              <a:t>{$</a:t>
            </a:r>
            <a:r>
              <a:rPr lang="en-US" dirty="0" err="1"/>
              <a:t>lt</a:t>
            </a:r>
            <a:r>
              <a:rPr lang="en-US" dirty="0"/>
              <a:t> : -95.754168}});</a:t>
            </a:r>
          </a:p>
        </p:txBody>
      </p:sp>
    </p:spTree>
    <p:extLst>
      <p:ext uri="{BB962C8B-B14F-4D97-AF65-F5344CB8AC3E}">
        <p14:creationId xmlns:p14="http://schemas.microsoft.com/office/powerpoint/2010/main" val="4240901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Write a MongoDB query to find the restaurants that do not prepare any cuisine of 'American ' and their grade score more than 70 and </a:t>
            </a:r>
            <a:r>
              <a:rPr lang="en-US" i="0" dirty="0" err="1"/>
              <a:t>lattitude</a:t>
            </a:r>
            <a:r>
              <a:rPr lang="en-US" i="0" dirty="0"/>
              <a:t> less than -65.754168.</a:t>
            </a:r>
            <a:endParaRPr lang="en-US" dirty="0"/>
          </a:p>
        </p:txBody>
      </p:sp>
      <p:sp>
        <p:nvSpPr>
          <p:cNvPr id="3" name="Text Placeholder 2"/>
          <p:cNvSpPr>
            <a:spLocks noGrp="1"/>
          </p:cNvSpPr>
          <p:nvPr>
            <p:ph type="body" sz="quarter" idx="14"/>
          </p:nvPr>
        </p:nvSpPr>
        <p:spPr>
          <a:xfrm>
            <a:off x="228600" y="2209800"/>
            <a:ext cx="8229600" cy="4419600"/>
          </a:xfrm>
        </p:spPr>
        <p:txBody>
          <a:bodyPr>
            <a:normAutofit fontScale="85000" lnSpcReduction="10000"/>
          </a:bodyPr>
          <a:lstStyle/>
          <a:p>
            <a:r>
              <a:rPr lang="en-US" dirty="0" err="1"/>
              <a:t>db.restaurants.find</a:t>
            </a:r>
            <a:r>
              <a:rPr lang="en-US" dirty="0"/>
              <a:t>({</a:t>
            </a:r>
          </a:p>
          <a:p>
            <a:r>
              <a:rPr lang="en-US" dirty="0"/>
              <a:t>$and: [</a:t>
            </a:r>
          </a:p>
          <a:p>
            <a:r>
              <a:rPr lang="en-US" dirty="0"/>
              <a:t> {"cuisine" : {$ne :"American "}},</a:t>
            </a:r>
          </a:p>
          <a:p>
            <a:r>
              <a:rPr lang="en-US" dirty="0"/>
              <a:t>  {"</a:t>
            </a:r>
            <a:r>
              <a:rPr lang="en-US" dirty="0" err="1"/>
              <a:t>grades.score</a:t>
            </a:r>
            <a:r>
              <a:rPr lang="en-US" dirty="0"/>
              <a:t>" : {$</a:t>
            </a:r>
            <a:r>
              <a:rPr lang="en-US" dirty="0" err="1"/>
              <a:t>gt</a:t>
            </a:r>
            <a:r>
              <a:rPr lang="en-US" dirty="0"/>
              <a:t> : 70}},</a:t>
            </a:r>
          </a:p>
          <a:p>
            <a:r>
              <a:rPr lang="en-US" dirty="0"/>
              <a:t>   {"address.coord.0" : </a:t>
            </a:r>
          </a:p>
          <a:p>
            <a:r>
              <a:rPr lang="en-US" dirty="0"/>
              <a:t>{$</a:t>
            </a:r>
            <a:r>
              <a:rPr lang="en-US" dirty="0" err="1"/>
              <a:t>lt</a:t>
            </a:r>
            <a:r>
              <a:rPr lang="en-US" dirty="0"/>
              <a:t> : -65.754168}} ]  });</a:t>
            </a:r>
          </a:p>
          <a:p>
            <a:endParaRPr lang="en-US" dirty="0"/>
          </a:p>
        </p:txBody>
      </p:sp>
    </p:spTree>
    <p:extLst>
      <p:ext uri="{BB962C8B-B14F-4D97-AF65-F5344CB8AC3E}">
        <p14:creationId xmlns:p14="http://schemas.microsoft.com/office/powerpoint/2010/main" val="1189023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828800"/>
            <a:ext cx="8229600" cy="1143000"/>
          </a:xfrm>
        </p:spPr>
        <p:txBody>
          <a:bodyPr>
            <a:normAutofit fontScale="90000"/>
          </a:bodyPr>
          <a:lstStyle/>
          <a:p>
            <a:r>
              <a:rPr lang="en-US" i="0" dirty="0"/>
              <a:t>Write a </a:t>
            </a:r>
            <a:r>
              <a:rPr lang="en-US" i="0" dirty="0" err="1"/>
              <a:t>MongoDB</a:t>
            </a:r>
            <a:r>
              <a:rPr lang="en-US" i="0" dirty="0"/>
              <a:t> query to find the restaurants which do not prepare any cuisine of American and achieved a score more than 70 and located in the longitude less than -65.754168.</a:t>
            </a:r>
            <a:br>
              <a:rPr lang="en-US" dirty="0"/>
            </a:br>
            <a:r>
              <a:rPr lang="en-US" i="0" dirty="0"/>
              <a:t>Note : </a:t>
            </a:r>
            <a:r>
              <a:rPr lang="en-US" b="1" i="0" dirty="0"/>
              <a:t>Do this query without using $and operator</a:t>
            </a:r>
            <a:r>
              <a:rPr lang="en-US" i="0" dirty="0"/>
              <a:t>.</a:t>
            </a:r>
            <a:endParaRPr lang="en-US" dirty="0"/>
          </a:p>
        </p:txBody>
      </p:sp>
    </p:spTree>
    <p:extLst>
      <p:ext uri="{BB962C8B-B14F-4D97-AF65-F5344CB8AC3E}">
        <p14:creationId xmlns:p14="http://schemas.microsoft.com/office/powerpoint/2010/main" val="2676471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228600" y="685800"/>
            <a:ext cx="8458200" cy="5791200"/>
          </a:xfrm>
        </p:spPr>
        <p:txBody>
          <a:bodyPr>
            <a:normAutofit fontScale="92500"/>
          </a:bodyPr>
          <a:lstStyle/>
          <a:p>
            <a:r>
              <a:rPr lang="en-US" dirty="0" err="1"/>
              <a:t>db.restaurants.find</a:t>
            </a:r>
            <a:r>
              <a:rPr lang="en-US" dirty="0"/>
              <a:t>(</a:t>
            </a:r>
          </a:p>
          <a:p>
            <a:r>
              <a:rPr lang="en-US" dirty="0"/>
              <a:t>{</a:t>
            </a:r>
          </a:p>
          <a:p>
            <a:r>
              <a:rPr lang="en-US" dirty="0"/>
              <a:t>"cuisine" : {$ne : "American "},</a:t>
            </a:r>
          </a:p>
          <a:p>
            <a:r>
              <a:rPr lang="en-US" dirty="0"/>
              <a:t>"</a:t>
            </a:r>
            <a:r>
              <a:rPr lang="en-US" dirty="0" err="1"/>
              <a:t>grades.score</a:t>
            </a:r>
            <a:r>
              <a:rPr lang="en-US" dirty="0"/>
              <a:t>" :{$</a:t>
            </a:r>
            <a:r>
              <a:rPr lang="en-US" dirty="0" err="1"/>
              <a:t>gt</a:t>
            </a:r>
            <a:r>
              <a:rPr lang="en-US" dirty="0"/>
              <a:t>: 70},                             "address.coord.0" :</a:t>
            </a:r>
          </a:p>
          <a:p>
            <a:r>
              <a:rPr lang="en-US" dirty="0"/>
              <a:t> {$</a:t>
            </a:r>
            <a:r>
              <a:rPr lang="en-US" dirty="0" err="1"/>
              <a:t>lt</a:t>
            </a:r>
            <a:r>
              <a:rPr lang="en-US" dirty="0"/>
              <a:t> : -65.754168}</a:t>
            </a:r>
          </a:p>
          <a:p>
            <a:r>
              <a:rPr lang="en-US" dirty="0"/>
              <a:t>                  }   );</a:t>
            </a:r>
          </a:p>
          <a:p>
            <a:endParaRPr lang="en-US" dirty="0"/>
          </a:p>
        </p:txBody>
      </p:sp>
    </p:spTree>
    <p:extLst>
      <p:ext uri="{BB962C8B-B14F-4D97-AF65-F5344CB8AC3E}">
        <p14:creationId xmlns:p14="http://schemas.microsoft.com/office/powerpoint/2010/main" val="3604614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5867400"/>
          </a:xfrm>
        </p:spPr>
        <p:txBody>
          <a:bodyPr>
            <a:normAutofit/>
          </a:bodyPr>
          <a:lstStyle/>
          <a:p>
            <a:r>
              <a:rPr lang="en-US" i="0" dirty="0"/>
              <a:t>Write a MongoDB query to find the restaurants which do not prepare any cuisine of 'American ' and achieved a grade point 'A’ and does not belongs to the borough Brooklyn.</a:t>
            </a:r>
            <a:br>
              <a:rPr lang="en-US" dirty="0"/>
            </a:br>
            <a:r>
              <a:rPr lang="en-US" i="0" dirty="0"/>
              <a:t>The document must be displayed according to the cuisine in descending order.</a:t>
            </a:r>
            <a:endParaRPr lang="en-US" dirty="0"/>
          </a:p>
        </p:txBody>
      </p:sp>
    </p:spTree>
    <p:extLst>
      <p:ext uri="{BB962C8B-B14F-4D97-AF65-F5344CB8AC3E}">
        <p14:creationId xmlns:p14="http://schemas.microsoft.com/office/powerpoint/2010/main" val="4117464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228600" y="228600"/>
            <a:ext cx="8839200" cy="6248400"/>
          </a:xfrm>
        </p:spPr>
        <p:txBody>
          <a:bodyPr/>
          <a:lstStyle/>
          <a:p>
            <a:r>
              <a:rPr lang="en-US" b="0" dirty="0" err="1">
                <a:effectLst/>
              </a:rPr>
              <a:t>db.restaurants.find</a:t>
            </a:r>
            <a:r>
              <a:rPr lang="en-US" b="0" dirty="0">
                <a:effectLst/>
              </a:rPr>
              <a:t>( </a:t>
            </a:r>
          </a:p>
          <a:p>
            <a:r>
              <a:rPr lang="en-US" b="0" dirty="0">
                <a:effectLst/>
              </a:rPr>
              <a:t>{ "cuisine" :{$ne : "American "}, </a:t>
            </a:r>
          </a:p>
          <a:p>
            <a:r>
              <a:rPr lang="en-US" b="0" dirty="0">
                <a:effectLst/>
              </a:rPr>
              <a:t>"</a:t>
            </a:r>
            <a:r>
              <a:rPr lang="en-US" b="0" dirty="0" err="1">
                <a:effectLst/>
              </a:rPr>
              <a:t>grades.grade</a:t>
            </a:r>
            <a:r>
              <a:rPr lang="en-US" b="0" dirty="0">
                <a:effectLst/>
              </a:rPr>
              <a:t>" :"A", </a:t>
            </a:r>
          </a:p>
          <a:p>
            <a:r>
              <a:rPr lang="en-US" b="0" dirty="0">
                <a:effectLst/>
              </a:rPr>
              <a:t>"borough": {$ne : "Brooklyn"} } )</a:t>
            </a:r>
          </a:p>
          <a:p>
            <a:r>
              <a:rPr lang="en-US" b="0" dirty="0">
                <a:effectLst/>
              </a:rPr>
              <a:t>.sort({"cuisine":-1});</a:t>
            </a:r>
            <a:endParaRPr lang="en-US" dirty="0"/>
          </a:p>
        </p:txBody>
      </p:sp>
    </p:spTree>
    <p:extLst>
      <p:ext uri="{BB962C8B-B14F-4D97-AF65-F5344CB8AC3E}">
        <p14:creationId xmlns:p14="http://schemas.microsoft.com/office/powerpoint/2010/main" val="187852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Write a </a:t>
            </a:r>
            <a:r>
              <a:rPr lang="en-US" i="0" dirty="0" err="1"/>
              <a:t>MongoDB</a:t>
            </a:r>
            <a:r>
              <a:rPr lang="en-US" i="0" dirty="0"/>
              <a:t> query to find the restaurant Id, name, borough and cuisine for those restaurants which contain '</a:t>
            </a:r>
            <a:r>
              <a:rPr lang="en-US" i="0" dirty="0" err="1"/>
              <a:t>Wil</a:t>
            </a:r>
            <a:r>
              <a:rPr lang="en-US" i="0" dirty="0"/>
              <a:t>' as first three letters for its name.</a:t>
            </a:r>
            <a:endParaRPr lang="en-US" dirty="0"/>
          </a:p>
        </p:txBody>
      </p:sp>
      <p:sp>
        <p:nvSpPr>
          <p:cNvPr id="3" name="Text Placeholder 2"/>
          <p:cNvSpPr>
            <a:spLocks noGrp="1"/>
          </p:cNvSpPr>
          <p:nvPr>
            <p:ph type="body" sz="quarter" idx="14"/>
          </p:nvPr>
        </p:nvSpPr>
        <p:spPr>
          <a:xfrm>
            <a:off x="228600" y="1676400"/>
            <a:ext cx="8229600" cy="4800600"/>
          </a:xfrm>
        </p:spPr>
        <p:txBody>
          <a:bodyPr/>
          <a:lstStyle/>
          <a:p>
            <a:r>
              <a:rPr lang="en-US" b="0" dirty="0" err="1">
                <a:effectLst/>
              </a:rPr>
              <a:t>db.restaurants.find</a:t>
            </a:r>
            <a:r>
              <a:rPr lang="en-US" b="0" dirty="0">
                <a:effectLst/>
              </a:rPr>
              <a:t>( </a:t>
            </a:r>
          </a:p>
          <a:p>
            <a:r>
              <a:rPr lang="en-US" b="0" dirty="0">
                <a:effectLst/>
              </a:rPr>
              <a:t>{name: /^</a:t>
            </a:r>
            <a:r>
              <a:rPr lang="en-US" b="0" dirty="0" err="1">
                <a:effectLst/>
              </a:rPr>
              <a:t>Wil</a:t>
            </a:r>
            <a:r>
              <a:rPr lang="en-US" b="0" dirty="0">
                <a:effectLst/>
              </a:rPr>
              <a:t>/},</a:t>
            </a:r>
          </a:p>
          <a:p>
            <a:r>
              <a:rPr lang="en-US" b="0" dirty="0">
                <a:effectLst/>
              </a:rPr>
              <a:t> { "</a:t>
            </a:r>
            <a:r>
              <a:rPr lang="en-US" b="0" dirty="0" err="1">
                <a:effectLst/>
              </a:rPr>
              <a:t>restaurant_id</a:t>
            </a:r>
            <a:r>
              <a:rPr lang="en-US" b="0" dirty="0">
                <a:effectLst/>
              </a:rPr>
              <a:t>" : 1, "name":1,"borough":1, "cuisine" :1 } );</a:t>
            </a:r>
            <a:endParaRPr lang="en-US" dirty="0"/>
          </a:p>
        </p:txBody>
      </p:sp>
    </p:spTree>
    <p:extLst>
      <p:ext uri="{BB962C8B-B14F-4D97-AF65-F5344CB8AC3E}">
        <p14:creationId xmlns:p14="http://schemas.microsoft.com/office/powerpoint/2010/main" val="2079658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1295400"/>
          </a:xfrm>
        </p:spPr>
        <p:txBody>
          <a:bodyPr>
            <a:normAutofit fontScale="90000"/>
          </a:bodyPr>
          <a:lstStyle/>
          <a:p>
            <a:r>
              <a:rPr lang="en-US" i="0" dirty="0"/>
              <a:t>Write a </a:t>
            </a:r>
            <a:r>
              <a:rPr lang="en-US" i="0" dirty="0" err="1"/>
              <a:t>MongoDB</a:t>
            </a:r>
            <a:r>
              <a:rPr lang="en-US" i="0" dirty="0"/>
              <a:t> query to find the restaurant Id, name, borough and cuisine for those restaurants which contain '</a:t>
            </a:r>
            <a:r>
              <a:rPr lang="en-US" i="0" dirty="0" err="1"/>
              <a:t>ces</a:t>
            </a:r>
            <a:r>
              <a:rPr lang="en-US" i="0" dirty="0"/>
              <a:t>' as last three letters for its name.</a:t>
            </a:r>
            <a:endParaRPr lang="en-US" dirty="0"/>
          </a:p>
        </p:txBody>
      </p:sp>
      <p:sp>
        <p:nvSpPr>
          <p:cNvPr id="3" name="Text Placeholder 2"/>
          <p:cNvSpPr>
            <a:spLocks noGrp="1"/>
          </p:cNvSpPr>
          <p:nvPr>
            <p:ph type="body" sz="quarter" idx="14"/>
          </p:nvPr>
        </p:nvSpPr>
        <p:spPr>
          <a:xfrm>
            <a:off x="228600" y="1981200"/>
            <a:ext cx="8229600" cy="4495800"/>
          </a:xfrm>
        </p:spPr>
        <p:txBody>
          <a:bodyPr>
            <a:normAutofit fontScale="92500"/>
          </a:bodyPr>
          <a:lstStyle/>
          <a:p>
            <a:r>
              <a:rPr lang="en-US" b="0" dirty="0" err="1">
                <a:effectLst/>
              </a:rPr>
              <a:t>db.restaurants.find</a:t>
            </a:r>
            <a:r>
              <a:rPr lang="en-US" b="0" dirty="0">
                <a:effectLst/>
              </a:rPr>
              <a:t>( </a:t>
            </a:r>
          </a:p>
          <a:p>
            <a:r>
              <a:rPr lang="en-US" b="0" dirty="0">
                <a:effectLst/>
              </a:rPr>
              <a:t>{name: /</a:t>
            </a:r>
            <a:r>
              <a:rPr lang="en-US" b="0" dirty="0" err="1">
                <a:effectLst/>
              </a:rPr>
              <a:t>ces</a:t>
            </a:r>
            <a:r>
              <a:rPr lang="en-US" b="0" dirty="0">
                <a:effectLst/>
              </a:rPr>
              <a:t>$/}, </a:t>
            </a:r>
          </a:p>
          <a:p>
            <a:r>
              <a:rPr lang="en-US" b="0" dirty="0">
                <a:effectLst/>
              </a:rPr>
              <a:t>{ "</a:t>
            </a:r>
            <a:r>
              <a:rPr lang="en-US" b="0" dirty="0" err="1">
                <a:effectLst/>
              </a:rPr>
              <a:t>restaurant_id</a:t>
            </a:r>
            <a:r>
              <a:rPr lang="en-US" b="0" dirty="0">
                <a:effectLst/>
              </a:rPr>
              <a:t>" : 1, "name":1,</a:t>
            </a:r>
          </a:p>
          <a:p>
            <a:r>
              <a:rPr lang="en-US" b="0" dirty="0">
                <a:effectLst/>
              </a:rPr>
              <a:t>"borough":1, </a:t>
            </a:r>
          </a:p>
          <a:p>
            <a:r>
              <a:rPr lang="en-US" b="0" dirty="0">
                <a:effectLst/>
              </a:rPr>
              <a:t>"cuisine" :1 } );</a:t>
            </a:r>
            <a:endParaRPr lang="en-US" dirty="0"/>
          </a:p>
        </p:txBody>
      </p:sp>
    </p:spTree>
    <p:extLst>
      <p:ext uri="{BB962C8B-B14F-4D97-AF65-F5344CB8AC3E}">
        <p14:creationId xmlns:p14="http://schemas.microsoft.com/office/powerpoint/2010/main" val="75726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r>
              <a:rPr lang="en-US" b="1" i="0" dirty="0"/>
              <a:t>Structure of 'restaurants' collection :</a:t>
            </a:r>
            <a:endParaRPr lang="en-US" dirty="0"/>
          </a:p>
        </p:txBody>
      </p:sp>
      <p:sp>
        <p:nvSpPr>
          <p:cNvPr id="3" name="Text Placeholder 2"/>
          <p:cNvSpPr>
            <a:spLocks noGrp="1"/>
          </p:cNvSpPr>
          <p:nvPr>
            <p:ph type="body" sz="quarter" idx="14"/>
          </p:nvPr>
        </p:nvSpPr>
        <p:spPr>
          <a:xfrm>
            <a:off x="457200" y="3352800"/>
            <a:ext cx="8229600" cy="1143000"/>
          </a:xfrm>
        </p:spPr>
        <p:txBody>
          <a:bodyPr>
            <a:noAutofit/>
          </a:bodyPr>
          <a:lstStyle/>
          <a:p>
            <a:pPr algn="l"/>
            <a:r>
              <a:rPr lang="en-US" sz="1600" dirty="0"/>
              <a:t>{</a:t>
            </a:r>
          </a:p>
          <a:p>
            <a:pPr algn="l"/>
            <a:r>
              <a:rPr lang="en-US" sz="1600" dirty="0"/>
              <a:t>  "address": {</a:t>
            </a:r>
          </a:p>
          <a:p>
            <a:pPr algn="l"/>
            <a:r>
              <a:rPr lang="en-US" sz="1600" dirty="0"/>
              <a:t>     "building": "1007",</a:t>
            </a:r>
          </a:p>
          <a:p>
            <a:pPr algn="l"/>
            <a:r>
              <a:rPr lang="en-US" sz="1600" dirty="0"/>
              <a:t>     "</a:t>
            </a:r>
            <a:r>
              <a:rPr lang="en-US" sz="1600" dirty="0" err="1"/>
              <a:t>coord</a:t>
            </a:r>
            <a:r>
              <a:rPr lang="en-US" sz="1600" dirty="0"/>
              <a:t>": [ -73.856077, 40.848447 ],</a:t>
            </a:r>
          </a:p>
          <a:p>
            <a:pPr algn="l"/>
            <a:r>
              <a:rPr lang="en-US" sz="1600" dirty="0"/>
              <a:t>     "street": "Morris Park Ave",</a:t>
            </a:r>
          </a:p>
          <a:p>
            <a:pPr algn="l"/>
            <a:r>
              <a:rPr lang="en-US" sz="1600" dirty="0"/>
              <a:t>     "</a:t>
            </a:r>
            <a:r>
              <a:rPr lang="en-US" sz="1600" dirty="0" err="1"/>
              <a:t>zipcode</a:t>
            </a:r>
            <a:r>
              <a:rPr lang="en-US" sz="1600" dirty="0"/>
              <a:t>": "10462"</a:t>
            </a:r>
          </a:p>
          <a:p>
            <a:pPr algn="l"/>
            <a:r>
              <a:rPr lang="en-US" sz="1600" dirty="0"/>
              <a:t>  },</a:t>
            </a:r>
          </a:p>
          <a:p>
            <a:pPr algn="l"/>
            <a:r>
              <a:rPr lang="en-US" sz="1600" dirty="0"/>
              <a:t>  "borough": "Bronx",</a:t>
            </a:r>
          </a:p>
          <a:p>
            <a:pPr algn="l"/>
            <a:r>
              <a:rPr lang="en-US" sz="1600" dirty="0"/>
              <a:t>  "cuisine": "Bakery",</a:t>
            </a:r>
          </a:p>
          <a:p>
            <a:pPr algn="l"/>
            <a:r>
              <a:rPr lang="en-US" sz="1600" dirty="0"/>
              <a:t>  "grades": [</a:t>
            </a:r>
          </a:p>
          <a:p>
            <a:pPr algn="l"/>
            <a:r>
              <a:rPr lang="en-US" sz="1600" dirty="0"/>
              <a:t>     { "date": { "$date": 1393804800000 }, "grade": "A", "score": 2 },</a:t>
            </a:r>
          </a:p>
          <a:p>
            <a:pPr algn="l"/>
            <a:r>
              <a:rPr lang="en-US" sz="1600" dirty="0"/>
              <a:t>     { "date": { "$date": 1378857600000 }, "grade": "A", "score": 6 },</a:t>
            </a:r>
          </a:p>
          <a:p>
            <a:pPr algn="l"/>
            <a:r>
              <a:rPr lang="en-US" sz="1600" dirty="0"/>
              <a:t>     { "date": { "$date": 1358985600000 }, "grade": "A", "score": 10 },</a:t>
            </a:r>
          </a:p>
          <a:p>
            <a:pPr algn="l"/>
            <a:r>
              <a:rPr lang="en-US" sz="1600" dirty="0"/>
              <a:t>     { "date": { "$date": 1322006400000 }, "grade": "A", "score": 9 },</a:t>
            </a:r>
          </a:p>
          <a:p>
            <a:pPr algn="l"/>
            <a:r>
              <a:rPr lang="en-US" sz="1600" dirty="0"/>
              <a:t>     { "date": { "$date": 1299715200000 }, "grade": "B", "score": 14 }</a:t>
            </a:r>
          </a:p>
          <a:p>
            <a:pPr algn="l"/>
            <a:r>
              <a:rPr lang="en-US" sz="1600" dirty="0"/>
              <a:t>  ],</a:t>
            </a:r>
          </a:p>
          <a:p>
            <a:pPr algn="l"/>
            <a:r>
              <a:rPr lang="en-US" sz="1600" dirty="0"/>
              <a:t>  "name": "Morris Park Bake Shop",</a:t>
            </a:r>
          </a:p>
          <a:p>
            <a:pPr algn="l"/>
            <a:r>
              <a:rPr lang="en-US" sz="1600" dirty="0"/>
              <a:t>  "</a:t>
            </a:r>
            <a:r>
              <a:rPr lang="en-US" sz="1600" dirty="0" err="1"/>
              <a:t>restaurant_id</a:t>
            </a:r>
            <a:r>
              <a:rPr lang="en-US" sz="1600" dirty="0"/>
              <a:t>": "30075445"</a:t>
            </a:r>
          </a:p>
          <a:p>
            <a:pPr algn="l"/>
            <a:r>
              <a:rPr lang="en-US" sz="1600" dirty="0"/>
              <a:t>}</a:t>
            </a:r>
          </a:p>
        </p:txBody>
      </p:sp>
    </p:spTree>
    <p:extLst>
      <p:ext uri="{BB962C8B-B14F-4D97-AF65-F5344CB8AC3E}">
        <p14:creationId xmlns:p14="http://schemas.microsoft.com/office/powerpoint/2010/main" val="2297959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Write a </a:t>
            </a:r>
            <a:r>
              <a:rPr lang="en-US" i="0" dirty="0" err="1"/>
              <a:t>MongoDB</a:t>
            </a:r>
            <a:r>
              <a:rPr lang="en-US" i="0" dirty="0"/>
              <a:t> query to find the restaurant Id, name, borough and cuisine for those restaurants which contain '</a:t>
            </a:r>
            <a:r>
              <a:rPr lang="en-US" i="0" dirty="0" err="1"/>
              <a:t>Reg</a:t>
            </a:r>
            <a:r>
              <a:rPr lang="en-US" i="0" dirty="0"/>
              <a:t>' as three letters somewhere in its name.</a:t>
            </a:r>
            <a:endParaRPr lang="en-US" dirty="0"/>
          </a:p>
        </p:txBody>
      </p:sp>
      <p:sp>
        <p:nvSpPr>
          <p:cNvPr id="3" name="Text Placeholder 2"/>
          <p:cNvSpPr>
            <a:spLocks noGrp="1"/>
          </p:cNvSpPr>
          <p:nvPr>
            <p:ph type="body" sz="quarter" idx="14"/>
          </p:nvPr>
        </p:nvSpPr>
        <p:spPr>
          <a:xfrm>
            <a:off x="228600" y="2209800"/>
            <a:ext cx="8229600" cy="4267200"/>
          </a:xfrm>
        </p:spPr>
        <p:txBody>
          <a:bodyPr>
            <a:normAutofit fontScale="92500"/>
          </a:bodyPr>
          <a:lstStyle/>
          <a:p>
            <a:r>
              <a:rPr lang="en-US" b="0" dirty="0" err="1">
                <a:effectLst/>
              </a:rPr>
              <a:t>db.restaurants.find</a:t>
            </a:r>
            <a:r>
              <a:rPr lang="en-US" b="0" dirty="0">
                <a:effectLst/>
              </a:rPr>
              <a:t>( </a:t>
            </a:r>
          </a:p>
          <a:p>
            <a:r>
              <a:rPr lang="en-US" b="0" dirty="0">
                <a:effectLst/>
              </a:rPr>
              <a:t>{"name": /.*Reg.*/},</a:t>
            </a:r>
          </a:p>
          <a:p>
            <a:r>
              <a:rPr lang="en-US" b="0" dirty="0">
                <a:effectLst/>
              </a:rPr>
              <a:t> { "</a:t>
            </a:r>
            <a:r>
              <a:rPr lang="en-US" b="0" dirty="0" err="1">
                <a:effectLst/>
              </a:rPr>
              <a:t>restaurant_id</a:t>
            </a:r>
            <a:r>
              <a:rPr lang="en-US" b="0" dirty="0">
                <a:effectLst/>
              </a:rPr>
              <a:t>" : 1, "name":1,</a:t>
            </a:r>
          </a:p>
          <a:p>
            <a:r>
              <a:rPr lang="en-US" b="0" dirty="0">
                <a:effectLst/>
              </a:rPr>
              <a:t>"borough":1, </a:t>
            </a:r>
          </a:p>
          <a:p>
            <a:r>
              <a:rPr lang="en-US" b="0" dirty="0">
                <a:effectLst/>
              </a:rPr>
              <a:t>"cuisine" :1 } );</a:t>
            </a:r>
            <a:endParaRPr lang="en-US" dirty="0"/>
          </a:p>
        </p:txBody>
      </p:sp>
    </p:spTree>
    <p:extLst>
      <p:ext uri="{BB962C8B-B14F-4D97-AF65-F5344CB8AC3E}">
        <p14:creationId xmlns:p14="http://schemas.microsoft.com/office/powerpoint/2010/main" val="3526924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Write a MongoDB query to find the restaurants which belong to the borough Bronx and prepares either American or Chinese dish.</a:t>
            </a:r>
            <a:endParaRPr lang="en-US" dirty="0"/>
          </a:p>
        </p:txBody>
      </p:sp>
      <p:sp>
        <p:nvSpPr>
          <p:cNvPr id="3" name="Text Placeholder 2"/>
          <p:cNvSpPr>
            <a:spLocks noGrp="1"/>
          </p:cNvSpPr>
          <p:nvPr>
            <p:ph type="body" sz="quarter" idx="14"/>
          </p:nvPr>
        </p:nvSpPr>
        <p:spPr>
          <a:xfrm>
            <a:off x="228600" y="1676400"/>
            <a:ext cx="8229600" cy="4800600"/>
          </a:xfrm>
        </p:spPr>
        <p:txBody>
          <a:bodyPr/>
          <a:lstStyle/>
          <a:p>
            <a:r>
              <a:rPr lang="en-US" b="0" dirty="0" err="1">
                <a:effectLst/>
              </a:rPr>
              <a:t>db.restaurants.find</a:t>
            </a:r>
            <a:r>
              <a:rPr lang="en-US" b="0" dirty="0">
                <a:effectLst/>
              </a:rPr>
              <a:t>(</a:t>
            </a:r>
          </a:p>
          <a:p>
            <a:r>
              <a:rPr lang="en-US" b="0" dirty="0">
                <a:effectLst/>
              </a:rPr>
              <a:t> { "borough": "Bronx" , </a:t>
            </a:r>
          </a:p>
          <a:p>
            <a:r>
              <a:rPr lang="en-US" b="0" dirty="0">
                <a:effectLst/>
              </a:rPr>
              <a:t>$or :</a:t>
            </a:r>
          </a:p>
          <a:p>
            <a:r>
              <a:rPr lang="en-US" b="0" dirty="0">
                <a:effectLst/>
              </a:rPr>
              <a:t> [ { "cuisine" : "American " }, { "cuisine" : "Chinese" } ] } );</a:t>
            </a:r>
            <a:endParaRPr lang="en-US" dirty="0"/>
          </a:p>
        </p:txBody>
      </p:sp>
    </p:spTree>
    <p:extLst>
      <p:ext uri="{BB962C8B-B14F-4D97-AF65-F5344CB8AC3E}">
        <p14:creationId xmlns:p14="http://schemas.microsoft.com/office/powerpoint/2010/main" val="153279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5867400"/>
          </a:xfrm>
        </p:spPr>
        <p:txBody>
          <a:bodyPr>
            <a:normAutofit/>
          </a:bodyPr>
          <a:lstStyle/>
          <a:p>
            <a:r>
              <a:rPr lang="en-US" i="0" dirty="0"/>
              <a:t>Write a MongoDB query to find the restaurant Id, name, borough and cuisine for those restaurants which belong to the borough Staten Island or Queens or Bronx or Brooklyn.</a:t>
            </a:r>
            <a:endParaRPr lang="en-US" dirty="0"/>
          </a:p>
        </p:txBody>
      </p:sp>
    </p:spTree>
    <p:extLst>
      <p:ext uri="{BB962C8B-B14F-4D97-AF65-F5344CB8AC3E}">
        <p14:creationId xmlns:p14="http://schemas.microsoft.com/office/powerpoint/2010/main" val="3369951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228600" y="381000"/>
            <a:ext cx="8229600" cy="6096000"/>
          </a:xfrm>
        </p:spPr>
        <p:txBody>
          <a:bodyPr>
            <a:normAutofit lnSpcReduction="10000"/>
          </a:bodyPr>
          <a:lstStyle/>
          <a:p>
            <a:r>
              <a:rPr lang="en-US" b="0" dirty="0" err="1">
                <a:effectLst/>
              </a:rPr>
              <a:t>db.restaurants.find</a:t>
            </a:r>
            <a:r>
              <a:rPr lang="en-US" b="0" dirty="0">
                <a:effectLst/>
              </a:rPr>
              <a:t>( {"borough" :</a:t>
            </a:r>
          </a:p>
          <a:p>
            <a:r>
              <a:rPr lang="en-US" b="0" dirty="0">
                <a:effectLst/>
              </a:rPr>
              <a:t>{$in :</a:t>
            </a:r>
          </a:p>
          <a:p>
            <a:r>
              <a:rPr lang="en-US" b="0" dirty="0">
                <a:effectLst/>
              </a:rPr>
              <a:t>["Staten </a:t>
            </a:r>
            <a:r>
              <a:rPr lang="en-US" b="0" dirty="0" err="1">
                <a:effectLst/>
              </a:rPr>
              <a:t>Island","Queens</a:t>
            </a:r>
            <a:r>
              <a:rPr lang="en-US" b="0" dirty="0">
                <a:effectLst/>
              </a:rPr>
              <a:t>",</a:t>
            </a:r>
          </a:p>
          <a:p>
            <a:r>
              <a:rPr lang="en-US" b="0" dirty="0">
                <a:effectLst/>
              </a:rPr>
              <a:t>"</a:t>
            </a:r>
            <a:r>
              <a:rPr lang="en-US" b="0" dirty="0" err="1">
                <a:effectLst/>
              </a:rPr>
              <a:t>Bronx","Brooklyn</a:t>
            </a:r>
            <a:r>
              <a:rPr lang="en-US" b="0" dirty="0">
                <a:effectLst/>
              </a:rPr>
              <a:t>"]}},</a:t>
            </a:r>
          </a:p>
          <a:p>
            <a:r>
              <a:rPr lang="en-US" b="0" dirty="0">
                <a:effectLst/>
              </a:rPr>
              <a:t> { "</a:t>
            </a:r>
            <a:r>
              <a:rPr lang="en-US" b="0" dirty="0" err="1">
                <a:effectLst/>
              </a:rPr>
              <a:t>restaurant_id</a:t>
            </a:r>
            <a:r>
              <a:rPr lang="en-US" b="0" dirty="0">
                <a:effectLst/>
              </a:rPr>
              <a:t>" : 1, "name":1,"borough":1, "cuisine" :1 } );</a:t>
            </a:r>
            <a:endParaRPr lang="en-US" dirty="0"/>
          </a:p>
        </p:txBody>
      </p:sp>
    </p:spTree>
    <p:extLst>
      <p:ext uri="{BB962C8B-B14F-4D97-AF65-F5344CB8AC3E}">
        <p14:creationId xmlns:p14="http://schemas.microsoft.com/office/powerpoint/2010/main" val="100230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5562600"/>
          </a:xfrm>
        </p:spPr>
        <p:txBody>
          <a:bodyPr>
            <a:normAutofit/>
          </a:bodyPr>
          <a:lstStyle/>
          <a:p>
            <a:r>
              <a:rPr lang="en-US" i="0" dirty="0"/>
              <a:t>Write a </a:t>
            </a:r>
            <a:r>
              <a:rPr lang="en-US" i="0" dirty="0" err="1"/>
              <a:t>MongoDB</a:t>
            </a:r>
            <a:r>
              <a:rPr lang="en-US" i="0" dirty="0"/>
              <a:t> query to find the restaurant Id, name, borough and cuisine for those restaurants which are not belonging to the borough Staten Island or Queens or </a:t>
            </a:r>
            <a:r>
              <a:rPr lang="en-US" i="0" dirty="0" err="1"/>
              <a:t>Bronxor</a:t>
            </a:r>
            <a:r>
              <a:rPr lang="en-US" i="0" dirty="0"/>
              <a:t> Brooklyn.</a:t>
            </a:r>
            <a:endParaRPr lang="en-US" dirty="0"/>
          </a:p>
        </p:txBody>
      </p:sp>
    </p:spTree>
    <p:extLst>
      <p:ext uri="{BB962C8B-B14F-4D97-AF65-F5344CB8AC3E}">
        <p14:creationId xmlns:p14="http://schemas.microsoft.com/office/powerpoint/2010/main" val="991327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228600" y="457200"/>
            <a:ext cx="8229600" cy="6019800"/>
          </a:xfrm>
        </p:spPr>
        <p:txBody>
          <a:bodyPr>
            <a:normAutofit lnSpcReduction="10000"/>
          </a:bodyPr>
          <a:lstStyle/>
          <a:p>
            <a:r>
              <a:rPr lang="en-US" b="0" dirty="0" err="1">
                <a:effectLst/>
              </a:rPr>
              <a:t>db.restaurants.find</a:t>
            </a:r>
            <a:r>
              <a:rPr lang="en-US" b="0" dirty="0">
                <a:effectLst/>
              </a:rPr>
              <a:t>( {"borough" :</a:t>
            </a:r>
          </a:p>
          <a:p>
            <a:r>
              <a:rPr lang="en-US" b="0" dirty="0">
                <a:effectLst/>
              </a:rPr>
              <a:t>{$</a:t>
            </a:r>
            <a:r>
              <a:rPr lang="en-US" b="0" dirty="0" err="1">
                <a:effectLst/>
              </a:rPr>
              <a:t>nin</a:t>
            </a:r>
            <a:r>
              <a:rPr lang="en-US" b="0" dirty="0">
                <a:effectLst/>
              </a:rPr>
              <a:t> :["Staten </a:t>
            </a:r>
            <a:r>
              <a:rPr lang="en-US" b="0" dirty="0" err="1">
                <a:effectLst/>
              </a:rPr>
              <a:t>Island","Queens","Bronx","Brooklyn</a:t>
            </a:r>
            <a:r>
              <a:rPr lang="en-US" b="0" dirty="0">
                <a:effectLst/>
              </a:rPr>
              <a:t>"]}}, </a:t>
            </a:r>
          </a:p>
          <a:p>
            <a:r>
              <a:rPr lang="en-US" b="0" dirty="0">
                <a:effectLst/>
              </a:rPr>
              <a:t>{ "</a:t>
            </a:r>
            <a:r>
              <a:rPr lang="en-US" b="0" dirty="0" err="1">
                <a:effectLst/>
              </a:rPr>
              <a:t>restaurant_id</a:t>
            </a:r>
            <a:r>
              <a:rPr lang="en-US" b="0" dirty="0">
                <a:effectLst/>
              </a:rPr>
              <a:t>" : 1, "name":1,"borough":1, "cuisine" :1 } );</a:t>
            </a:r>
            <a:endParaRPr lang="en-US" dirty="0"/>
          </a:p>
        </p:txBody>
      </p:sp>
    </p:spTree>
    <p:extLst>
      <p:ext uri="{BB962C8B-B14F-4D97-AF65-F5344CB8AC3E}">
        <p14:creationId xmlns:p14="http://schemas.microsoft.com/office/powerpoint/2010/main" val="132362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Write a </a:t>
            </a:r>
            <a:r>
              <a:rPr lang="en-US" i="0" dirty="0" err="1"/>
              <a:t>MongoDB</a:t>
            </a:r>
            <a:r>
              <a:rPr lang="en-US" i="0" dirty="0"/>
              <a:t> query to find the restaurant Id, name, borough and cuisine for those restaurants which achieved a score which is not more than 10.</a:t>
            </a:r>
            <a:endParaRPr lang="en-US" dirty="0"/>
          </a:p>
        </p:txBody>
      </p:sp>
      <p:sp>
        <p:nvSpPr>
          <p:cNvPr id="3" name="Text Placeholder 2"/>
          <p:cNvSpPr>
            <a:spLocks noGrp="1"/>
          </p:cNvSpPr>
          <p:nvPr>
            <p:ph type="body" sz="quarter" idx="14"/>
          </p:nvPr>
        </p:nvSpPr>
        <p:spPr>
          <a:xfrm>
            <a:off x="228600" y="1676400"/>
            <a:ext cx="8229600" cy="4800600"/>
          </a:xfrm>
        </p:spPr>
        <p:txBody>
          <a:bodyPr/>
          <a:lstStyle/>
          <a:p>
            <a:r>
              <a:rPr lang="en-US" b="0" dirty="0" err="1">
                <a:effectLst/>
              </a:rPr>
              <a:t>db.restaurants.find</a:t>
            </a:r>
            <a:r>
              <a:rPr lang="en-US" b="0" dirty="0">
                <a:effectLst/>
              </a:rPr>
              <a:t>( {"</a:t>
            </a:r>
            <a:r>
              <a:rPr lang="en-US" b="0" dirty="0" err="1">
                <a:effectLst/>
              </a:rPr>
              <a:t>grades.score</a:t>
            </a:r>
            <a:r>
              <a:rPr lang="en-US" b="0" dirty="0">
                <a:effectLst/>
              </a:rPr>
              <a:t>" : { $not: {$</a:t>
            </a:r>
            <a:r>
              <a:rPr lang="en-US" b="0" dirty="0" err="1">
                <a:effectLst/>
              </a:rPr>
              <a:t>gt</a:t>
            </a:r>
            <a:r>
              <a:rPr lang="en-US" b="0" dirty="0">
                <a:effectLst/>
              </a:rPr>
              <a:t> : 10} } }, { "</a:t>
            </a:r>
            <a:r>
              <a:rPr lang="en-US" b="0" dirty="0" err="1">
                <a:effectLst/>
              </a:rPr>
              <a:t>restaurant_id</a:t>
            </a:r>
            <a:r>
              <a:rPr lang="en-US" b="0" dirty="0">
                <a:effectLst/>
              </a:rPr>
              <a:t>" : 1, "name":1,"borough":1, "cuisine" :1 } );</a:t>
            </a:r>
            <a:endParaRPr lang="en-US" dirty="0"/>
          </a:p>
        </p:txBody>
      </p:sp>
    </p:spTree>
    <p:extLst>
      <p:ext uri="{BB962C8B-B14F-4D97-AF65-F5344CB8AC3E}">
        <p14:creationId xmlns:p14="http://schemas.microsoft.com/office/powerpoint/2010/main" val="740061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5257800"/>
          </a:xfrm>
        </p:spPr>
        <p:txBody>
          <a:bodyPr>
            <a:normAutofit/>
          </a:bodyPr>
          <a:lstStyle/>
          <a:p>
            <a:r>
              <a:rPr lang="en-US" i="0" dirty="0"/>
              <a:t>Write a </a:t>
            </a:r>
            <a:r>
              <a:rPr lang="en-US" i="0" dirty="0" err="1"/>
              <a:t>MongoDB</a:t>
            </a:r>
            <a:r>
              <a:rPr lang="en-US" i="0" dirty="0"/>
              <a:t> query to find the restaurant Id, name, borough and cuisine for those restaurants which prepared dish except 'American' and 'Chinese' or restaurant's name begins with letter '</a:t>
            </a:r>
            <a:r>
              <a:rPr lang="en-US" i="0" dirty="0" err="1"/>
              <a:t>Wil</a:t>
            </a:r>
            <a:r>
              <a:rPr lang="en-US" i="0" dirty="0"/>
              <a:t>'.</a:t>
            </a:r>
            <a:endParaRPr lang="en-US" dirty="0"/>
          </a:p>
        </p:txBody>
      </p:sp>
    </p:spTree>
    <p:extLst>
      <p:ext uri="{BB962C8B-B14F-4D97-AF65-F5344CB8AC3E}">
        <p14:creationId xmlns:p14="http://schemas.microsoft.com/office/powerpoint/2010/main" val="2933974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228600" y="533400"/>
            <a:ext cx="8229600" cy="5943600"/>
          </a:xfrm>
        </p:spPr>
        <p:txBody>
          <a:bodyPr/>
          <a:lstStyle/>
          <a:p>
            <a:r>
              <a:rPr lang="en-US" b="0" dirty="0" err="1">
                <a:effectLst/>
              </a:rPr>
              <a:t>db.restaurants.find</a:t>
            </a:r>
            <a:r>
              <a:rPr lang="en-US" b="0" dirty="0">
                <a:effectLst/>
              </a:rPr>
              <a:t>( </a:t>
            </a:r>
          </a:p>
          <a:p>
            <a:r>
              <a:rPr lang="en-US" b="0" dirty="0">
                <a:effectLst/>
              </a:rPr>
              <a:t>{$or: [ {name: /^</a:t>
            </a:r>
            <a:r>
              <a:rPr lang="en-US" b="0" dirty="0" err="1">
                <a:effectLst/>
              </a:rPr>
              <a:t>Wil</a:t>
            </a:r>
            <a:r>
              <a:rPr lang="en-US" b="0" dirty="0">
                <a:effectLst/>
              </a:rPr>
              <a:t>/}, {"$and": [ {"cuisine" : </a:t>
            </a:r>
          </a:p>
          <a:p>
            <a:r>
              <a:rPr lang="en-US" b="0" dirty="0">
                <a:effectLst/>
              </a:rPr>
              <a:t>{$ne :"American "}}, {"cuisine" : {$ne :"Chinese"}} ]} ]}</a:t>
            </a:r>
            <a:endParaRPr lang="en-US" dirty="0"/>
          </a:p>
        </p:txBody>
      </p:sp>
    </p:spTree>
    <p:extLst>
      <p:ext uri="{BB962C8B-B14F-4D97-AF65-F5344CB8AC3E}">
        <p14:creationId xmlns:p14="http://schemas.microsoft.com/office/powerpoint/2010/main" val="33346784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5486400"/>
          </a:xfrm>
        </p:spPr>
        <p:txBody>
          <a:bodyPr>
            <a:normAutofit/>
          </a:bodyPr>
          <a:lstStyle/>
          <a:p>
            <a:r>
              <a:rPr lang="en-US" i="0" dirty="0"/>
              <a:t>Write a </a:t>
            </a:r>
            <a:r>
              <a:rPr lang="en-US" i="0" dirty="0" err="1"/>
              <a:t>MongoDB</a:t>
            </a:r>
            <a:r>
              <a:rPr lang="en-US" i="0" dirty="0"/>
              <a:t> query to find the restaurant Id, name, and grades for those restaurants which achieved a grade of "A" and scored 11 on an </a:t>
            </a:r>
            <a:r>
              <a:rPr lang="en-US" i="0" dirty="0" err="1"/>
              <a:t>ISODate</a:t>
            </a:r>
            <a:r>
              <a:rPr lang="en-US" i="0" dirty="0"/>
              <a:t> "2014-08-11T00:00:00Z" among many of survey dates.</a:t>
            </a:r>
            <a:endParaRPr lang="en-US" dirty="0"/>
          </a:p>
        </p:txBody>
      </p:sp>
    </p:spTree>
    <p:extLst>
      <p:ext uri="{BB962C8B-B14F-4D97-AF65-F5344CB8AC3E}">
        <p14:creationId xmlns:p14="http://schemas.microsoft.com/office/powerpoint/2010/main" val="3472644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Write a </a:t>
            </a:r>
            <a:r>
              <a:rPr lang="en-US" i="0" dirty="0" err="1"/>
              <a:t>MongoDB</a:t>
            </a:r>
            <a:r>
              <a:rPr lang="en-US" i="0" dirty="0"/>
              <a:t> query to display all the documents in the collection restaurants.</a:t>
            </a:r>
            <a:endParaRPr lang="en-US" dirty="0"/>
          </a:p>
        </p:txBody>
      </p:sp>
      <p:sp>
        <p:nvSpPr>
          <p:cNvPr id="3" name="Text Placeholder 2"/>
          <p:cNvSpPr>
            <a:spLocks noGrp="1"/>
          </p:cNvSpPr>
          <p:nvPr>
            <p:ph type="body" sz="quarter" idx="14"/>
          </p:nvPr>
        </p:nvSpPr>
        <p:spPr/>
        <p:txBody>
          <a:bodyPr/>
          <a:lstStyle/>
          <a:p>
            <a:r>
              <a:rPr lang="en-US" b="0" dirty="0" err="1">
                <a:effectLst/>
              </a:rPr>
              <a:t>db.restaurants.find</a:t>
            </a:r>
            <a:r>
              <a:rPr lang="en-US" b="0" dirty="0">
                <a:effectLst/>
              </a:rPr>
              <a:t>();</a:t>
            </a:r>
            <a:endParaRPr lang="en-US" dirty="0"/>
          </a:p>
        </p:txBody>
      </p:sp>
    </p:spTree>
    <p:extLst>
      <p:ext uri="{BB962C8B-B14F-4D97-AF65-F5344CB8AC3E}">
        <p14:creationId xmlns:p14="http://schemas.microsoft.com/office/powerpoint/2010/main" val="1969368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228600" y="304800"/>
            <a:ext cx="8229600" cy="6172200"/>
          </a:xfrm>
        </p:spPr>
        <p:txBody>
          <a:bodyPr>
            <a:normAutofit/>
          </a:bodyPr>
          <a:lstStyle/>
          <a:p>
            <a:r>
              <a:rPr lang="en-US" dirty="0" err="1"/>
              <a:t>db.restaurants.find</a:t>
            </a:r>
            <a:r>
              <a:rPr lang="en-US" dirty="0"/>
              <a:t>(</a:t>
            </a:r>
          </a:p>
          <a:p>
            <a:r>
              <a:rPr lang="en-US" dirty="0"/>
              <a:t> { "grades":{$</a:t>
            </a:r>
            <a:r>
              <a:rPr lang="en-US" dirty="0" err="1"/>
              <a:t>elemMatch</a:t>
            </a:r>
            <a:r>
              <a:rPr lang="en-US" dirty="0"/>
              <a:t>:{grade:"A",score:11,date:ISODate("2014-08-11T00:00:00Z")}}}</a:t>
            </a:r>
          </a:p>
          <a:p>
            <a:r>
              <a:rPr lang="en-US" dirty="0"/>
              <a:t>)</a:t>
            </a:r>
          </a:p>
          <a:p>
            <a:endParaRPr lang="en-US" dirty="0"/>
          </a:p>
        </p:txBody>
      </p:sp>
    </p:spTree>
    <p:extLst>
      <p:ext uri="{BB962C8B-B14F-4D97-AF65-F5344CB8AC3E}">
        <p14:creationId xmlns:p14="http://schemas.microsoft.com/office/powerpoint/2010/main" val="3459421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5638800"/>
          </a:xfrm>
        </p:spPr>
        <p:txBody>
          <a:bodyPr/>
          <a:lstStyle/>
          <a:p>
            <a:r>
              <a:rPr lang="en-US" i="0" dirty="0"/>
              <a:t>Write a </a:t>
            </a:r>
            <a:r>
              <a:rPr lang="en-US" i="0" dirty="0" err="1"/>
              <a:t>MongoDB</a:t>
            </a:r>
            <a:r>
              <a:rPr lang="en-US" i="0" dirty="0"/>
              <a:t> query to find the restaurant Id, name, and grades for those restaurants where the 2nd element of grades array contains a grade of "A" and score 9 on an </a:t>
            </a:r>
            <a:r>
              <a:rPr lang="en-US" i="0" dirty="0" err="1"/>
              <a:t>ISODate</a:t>
            </a:r>
            <a:r>
              <a:rPr lang="en-US" i="0" dirty="0"/>
              <a:t> "2014-08-11T00:00:00Z".</a:t>
            </a:r>
            <a:endParaRPr lang="en-US" dirty="0"/>
          </a:p>
        </p:txBody>
      </p:sp>
    </p:spTree>
    <p:extLst>
      <p:ext uri="{BB962C8B-B14F-4D97-AF65-F5344CB8AC3E}">
        <p14:creationId xmlns:p14="http://schemas.microsoft.com/office/powerpoint/2010/main" val="2607522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228600" y="457200"/>
            <a:ext cx="8229600" cy="6019800"/>
          </a:xfrm>
        </p:spPr>
        <p:txBody>
          <a:bodyPr>
            <a:normAutofit lnSpcReduction="10000"/>
          </a:bodyPr>
          <a:lstStyle/>
          <a:p>
            <a:r>
              <a:rPr lang="en-US" dirty="0" err="1"/>
              <a:t>db.restaurants.find</a:t>
            </a:r>
            <a:r>
              <a:rPr lang="en-US"/>
              <a:t>(                      </a:t>
            </a:r>
            <a:r>
              <a:rPr lang="en-US" dirty="0"/>
              <a:t>{ "grades.1.date": </a:t>
            </a:r>
            <a:r>
              <a:rPr lang="en-US" dirty="0" err="1"/>
              <a:t>ISODate</a:t>
            </a:r>
            <a:r>
              <a:rPr lang="en-US" dirty="0"/>
              <a:t>("2014-08-11T00:00:00Z"), </a:t>
            </a:r>
          </a:p>
          <a:p>
            <a:r>
              <a:rPr lang="en-US" dirty="0"/>
              <a:t>"grades.1.grade":"A" , </a:t>
            </a:r>
          </a:p>
          <a:p>
            <a:r>
              <a:rPr lang="en-US" dirty="0"/>
              <a:t>"grades.1.score" : 9 }, </a:t>
            </a:r>
          </a:p>
          <a:p>
            <a:r>
              <a:rPr lang="en-US" dirty="0"/>
              <a:t>{"</a:t>
            </a:r>
            <a:r>
              <a:rPr lang="en-US" dirty="0" err="1"/>
              <a:t>restaurant_id</a:t>
            </a:r>
            <a:r>
              <a:rPr lang="en-US" dirty="0"/>
              <a:t>" : 1,</a:t>
            </a:r>
          </a:p>
          <a:p>
            <a:r>
              <a:rPr lang="en-US" dirty="0"/>
              <a:t>"name":1,"grades":1});</a:t>
            </a:r>
          </a:p>
          <a:p>
            <a:endParaRPr lang="en-US" dirty="0"/>
          </a:p>
        </p:txBody>
      </p:sp>
    </p:spTree>
    <p:extLst>
      <p:ext uri="{BB962C8B-B14F-4D97-AF65-F5344CB8AC3E}">
        <p14:creationId xmlns:p14="http://schemas.microsoft.com/office/powerpoint/2010/main" val="3555580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5638800"/>
          </a:xfrm>
        </p:spPr>
        <p:txBody>
          <a:bodyPr>
            <a:normAutofit/>
          </a:bodyPr>
          <a:lstStyle/>
          <a:p>
            <a:r>
              <a:rPr lang="en-US" i="0" dirty="0"/>
              <a:t>Write a </a:t>
            </a:r>
            <a:r>
              <a:rPr lang="en-US" i="0" dirty="0" err="1"/>
              <a:t>MongoDB</a:t>
            </a:r>
            <a:r>
              <a:rPr lang="en-US" i="0" dirty="0"/>
              <a:t> query to find the restaurant Id, name, address and geographical location for those restaurants where 2nd element of </a:t>
            </a:r>
            <a:r>
              <a:rPr lang="en-US" i="0" dirty="0" err="1"/>
              <a:t>coord</a:t>
            </a:r>
            <a:r>
              <a:rPr lang="en-US" i="0" dirty="0"/>
              <a:t> array contains a value which is more than 42 and </a:t>
            </a:r>
            <a:r>
              <a:rPr lang="en-US" i="0" dirty="0" err="1"/>
              <a:t>upto</a:t>
            </a:r>
            <a:r>
              <a:rPr lang="en-US" i="0" dirty="0"/>
              <a:t> 52</a:t>
            </a:r>
            <a:endParaRPr lang="en-US" dirty="0"/>
          </a:p>
        </p:txBody>
      </p:sp>
    </p:spTree>
    <p:extLst>
      <p:ext uri="{BB962C8B-B14F-4D97-AF65-F5344CB8AC3E}">
        <p14:creationId xmlns:p14="http://schemas.microsoft.com/office/powerpoint/2010/main" val="10130486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228600" y="533400"/>
            <a:ext cx="8229600" cy="5943600"/>
          </a:xfrm>
        </p:spPr>
        <p:txBody>
          <a:bodyPr>
            <a:normAutofit lnSpcReduction="10000"/>
          </a:bodyPr>
          <a:lstStyle/>
          <a:p>
            <a:r>
              <a:rPr lang="en-US" dirty="0" err="1"/>
              <a:t>db.restaurants.find</a:t>
            </a:r>
            <a:r>
              <a:rPr lang="en-US" dirty="0"/>
              <a:t>({ </a:t>
            </a:r>
          </a:p>
          <a:p>
            <a:r>
              <a:rPr lang="en-US" dirty="0"/>
              <a:t>"address.coord.1": </a:t>
            </a:r>
          </a:p>
          <a:p>
            <a:r>
              <a:rPr lang="en-US" dirty="0"/>
              <a:t>{$</a:t>
            </a:r>
            <a:r>
              <a:rPr lang="en-US" dirty="0" err="1"/>
              <a:t>gt</a:t>
            </a:r>
            <a:r>
              <a:rPr lang="en-US" dirty="0"/>
              <a:t> : 42, $</a:t>
            </a:r>
            <a:r>
              <a:rPr lang="en-US" dirty="0" err="1"/>
              <a:t>lte</a:t>
            </a:r>
            <a:r>
              <a:rPr lang="en-US" dirty="0"/>
              <a:t> : 52} },</a:t>
            </a:r>
          </a:p>
          <a:p>
            <a:r>
              <a:rPr lang="en-US" dirty="0"/>
              <a:t> {"</a:t>
            </a:r>
            <a:r>
              <a:rPr lang="en-US" dirty="0" err="1"/>
              <a:t>restaurant_id</a:t>
            </a:r>
            <a:r>
              <a:rPr lang="en-US" dirty="0"/>
              <a:t>" : 1,</a:t>
            </a:r>
          </a:p>
          <a:p>
            <a:r>
              <a:rPr lang="en-US" dirty="0"/>
              <a:t>"name":1,"address":1,</a:t>
            </a:r>
          </a:p>
          <a:p>
            <a:r>
              <a:rPr lang="en-US" dirty="0"/>
              <a:t>"coord":1}</a:t>
            </a:r>
          </a:p>
          <a:p>
            <a:r>
              <a:rPr lang="en-US" dirty="0"/>
              <a:t>                   );</a:t>
            </a:r>
          </a:p>
          <a:p>
            <a:endParaRPr lang="en-US" dirty="0"/>
          </a:p>
        </p:txBody>
      </p:sp>
    </p:spTree>
    <p:extLst>
      <p:ext uri="{BB962C8B-B14F-4D97-AF65-F5344CB8AC3E}">
        <p14:creationId xmlns:p14="http://schemas.microsoft.com/office/powerpoint/2010/main" val="38931590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Write a </a:t>
            </a:r>
            <a:r>
              <a:rPr lang="en-US" i="0" dirty="0" err="1"/>
              <a:t>MongoDB</a:t>
            </a:r>
            <a:r>
              <a:rPr lang="en-US" i="0" dirty="0"/>
              <a:t> query to arrange the name of the restaurants in ascending order along with all the columns.</a:t>
            </a:r>
            <a:endParaRPr lang="en-US" dirty="0"/>
          </a:p>
        </p:txBody>
      </p:sp>
      <p:sp>
        <p:nvSpPr>
          <p:cNvPr id="3" name="Text Placeholder 2"/>
          <p:cNvSpPr>
            <a:spLocks noGrp="1"/>
          </p:cNvSpPr>
          <p:nvPr>
            <p:ph type="body" sz="quarter" idx="14"/>
          </p:nvPr>
        </p:nvSpPr>
        <p:spPr>
          <a:xfrm>
            <a:off x="228600" y="1676400"/>
            <a:ext cx="8229600" cy="4800600"/>
          </a:xfrm>
        </p:spPr>
        <p:txBody>
          <a:bodyPr/>
          <a:lstStyle/>
          <a:p>
            <a:r>
              <a:rPr lang="en-US" dirty="0" err="1"/>
              <a:t>db.restaurants.find</a:t>
            </a:r>
            <a:r>
              <a:rPr lang="en-US" dirty="0"/>
              <a:t>()</a:t>
            </a:r>
          </a:p>
          <a:p>
            <a:r>
              <a:rPr lang="en-US" dirty="0"/>
              <a:t>.sort({"name":1});</a:t>
            </a:r>
          </a:p>
          <a:p>
            <a:endParaRPr lang="en-US" dirty="0"/>
          </a:p>
        </p:txBody>
      </p:sp>
    </p:spTree>
    <p:extLst>
      <p:ext uri="{BB962C8B-B14F-4D97-AF65-F5344CB8AC3E}">
        <p14:creationId xmlns:p14="http://schemas.microsoft.com/office/powerpoint/2010/main" val="17550810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Write a </a:t>
            </a:r>
            <a:r>
              <a:rPr lang="en-US" i="0" dirty="0" err="1"/>
              <a:t>MongoDB</a:t>
            </a:r>
            <a:r>
              <a:rPr lang="en-US" i="0" dirty="0"/>
              <a:t> query to arrange the name of the restaurants in descending along with all the columns.</a:t>
            </a:r>
            <a:endParaRPr lang="en-US" dirty="0"/>
          </a:p>
        </p:txBody>
      </p:sp>
      <p:sp>
        <p:nvSpPr>
          <p:cNvPr id="3" name="Text Placeholder 2"/>
          <p:cNvSpPr>
            <a:spLocks noGrp="1"/>
          </p:cNvSpPr>
          <p:nvPr>
            <p:ph type="body" sz="quarter" idx="14"/>
          </p:nvPr>
        </p:nvSpPr>
        <p:spPr>
          <a:xfrm>
            <a:off x="228600" y="1676400"/>
            <a:ext cx="8229600" cy="4800600"/>
          </a:xfrm>
        </p:spPr>
        <p:txBody>
          <a:bodyPr>
            <a:normAutofit/>
          </a:bodyPr>
          <a:lstStyle/>
          <a:p>
            <a:r>
              <a:rPr lang="en-US" dirty="0" err="1"/>
              <a:t>db.restaurants.find</a:t>
            </a:r>
            <a:r>
              <a:rPr lang="en-US" dirty="0"/>
              <a:t>()</a:t>
            </a:r>
          </a:p>
          <a:p>
            <a:r>
              <a:rPr lang="en-US" dirty="0"/>
              <a:t>.sort(</a:t>
            </a:r>
          </a:p>
          <a:p>
            <a:r>
              <a:rPr lang="en-US" dirty="0"/>
              <a:t> {"name":-1});</a:t>
            </a:r>
          </a:p>
          <a:p>
            <a:endParaRPr lang="en-US" dirty="0"/>
          </a:p>
        </p:txBody>
      </p:sp>
    </p:spTree>
    <p:extLst>
      <p:ext uri="{BB962C8B-B14F-4D97-AF65-F5344CB8AC3E}">
        <p14:creationId xmlns:p14="http://schemas.microsoft.com/office/powerpoint/2010/main" val="12598760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Write a </a:t>
            </a:r>
            <a:r>
              <a:rPr lang="en-US" i="0" dirty="0" err="1"/>
              <a:t>MongoDB</a:t>
            </a:r>
            <a:r>
              <a:rPr lang="en-US" i="0" dirty="0"/>
              <a:t> query to arranged the name of the cuisine in ascending order and for that same cuisine borough should be in descending order.</a:t>
            </a:r>
            <a:endParaRPr lang="en-US" dirty="0"/>
          </a:p>
        </p:txBody>
      </p:sp>
      <p:sp>
        <p:nvSpPr>
          <p:cNvPr id="3" name="Text Placeholder 2"/>
          <p:cNvSpPr>
            <a:spLocks noGrp="1"/>
          </p:cNvSpPr>
          <p:nvPr>
            <p:ph type="body" sz="quarter" idx="14"/>
          </p:nvPr>
        </p:nvSpPr>
        <p:spPr>
          <a:xfrm>
            <a:off x="228600" y="1676400"/>
            <a:ext cx="8229600" cy="4800600"/>
          </a:xfrm>
        </p:spPr>
        <p:txBody>
          <a:bodyPr/>
          <a:lstStyle/>
          <a:p>
            <a:r>
              <a:rPr lang="en-US" b="0" dirty="0" err="1">
                <a:effectLst/>
              </a:rPr>
              <a:t>db.restaurants.find</a:t>
            </a:r>
            <a:r>
              <a:rPr lang="en-US" b="0" dirty="0">
                <a:effectLst/>
              </a:rPr>
              <a:t>()</a:t>
            </a:r>
          </a:p>
          <a:p>
            <a:r>
              <a:rPr lang="en-US" b="0" dirty="0">
                <a:effectLst/>
              </a:rPr>
              <a:t>.sort( {"cuisine":1,</a:t>
            </a:r>
          </a:p>
          <a:p>
            <a:r>
              <a:rPr lang="en-US" b="0" dirty="0">
                <a:effectLst/>
              </a:rPr>
              <a:t>"borough" : -1,} );</a:t>
            </a:r>
            <a:endParaRPr lang="en-US" dirty="0"/>
          </a:p>
        </p:txBody>
      </p:sp>
    </p:spTree>
    <p:extLst>
      <p:ext uri="{BB962C8B-B14F-4D97-AF65-F5344CB8AC3E}">
        <p14:creationId xmlns:p14="http://schemas.microsoft.com/office/powerpoint/2010/main" val="9914513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Write a </a:t>
            </a:r>
            <a:r>
              <a:rPr lang="en-US" i="0" dirty="0" err="1"/>
              <a:t>MongoDB</a:t>
            </a:r>
            <a:r>
              <a:rPr lang="en-US" i="0" dirty="0"/>
              <a:t> query to know whether all the addresses contains the street or not</a:t>
            </a:r>
            <a:endParaRPr lang="en-US" dirty="0"/>
          </a:p>
        </p:txBody>
      </p:sp>
      <p:sp>
        <p:nvSpPr>
          <p:cNvPr id="3" name="Text Placeholder 2"/>
          <p:cNvSpPr>
            <a:spLocks noGrp="1"/>
          </p:cNvSpPr>
          <p:nvPr>
            <p:ph type="body" sz="quarter" idx="14"/>
          </p:nvPr>
        </p:nvSpPr>
        <p:spPr>
          <a:xfrm>
            <a:off x="228600" y="1676400"/>
            <a:ext cx="8229600" cy="4800600"/>
          </a:xfrm>
        </p:spPr>
        <p:txBody>
          <a:bodyPr>
            <a:normAutofit/>
          </a:bodyPr>
          <a:lstStyle/>
          <a:p>
            <a:r>
              <a:rPr lang="en-US" dirty="0" err="1"/>
              <a:t>db.restaurants.find</a:t>
            </a:r>
            <a:r>
              <a:rPr lang="en-US" dirty="0"/>
              <a:t>(</a:t>
            </a:r>
          </a:p>
          <a:p>
            <a:r>
              <a:rPr lang="en-US" dirty="0"/>
              <a:t>{"</a:t>
            </a:r>
            <a:r>
              <a:rPr lang="en-US" dirty="0" err="1"/>
              <a:t>address.street</a:t>
            </a:r>
            <a:r>
              <a:rPr lang="en-US" dirty="0"/>
              <a:t>" :</a:t>
            </a:r>
          </a:p>
          <a:p>
            <a:r>
              <a:rPr lang="en-US" dirty="0"/>
              <a:t> { $exists : true } </a:t>
            </a:r>
          </a:p>
          <a:p>
            <a:r>
              <a:rPr lang="en-US" dirty="0"/>
              <a:t>                     } );</a:t>
            </a:r>
          </a:p>
          <a:p>
            <a:endParaRPr lang="en-US" dirty="0"/>
          </a:p>
        </p:txBody>
      </p:sp>
    </p:spTree>
    <p:extLst>
      <p:ext uri="{BB962C8B-B14F-4D97-AF65-F5344CB8AC3E}">
        <p14:creationId xmlns:p14="http://schemas.microsoft.com/office/powerpoint/2010/main" val="24666735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Write a </a:t>
            </a:r>
            <a:r>
              <a:rPr lang="en-US" i="0" dirty="0" err="1"/>
              <a:t>MongoDB</a:t>
            </a:r>
            <a:r>
              <a:rPr lang="en-US" i="0" dirty="0"/>
              <a:t> query which will select all documents in the restaurants collection where the </a:t>
            </a:r>
            <a:r>
              <a:rPr lang="en-US" i="0" dirty="0" err="1"/>
              <a:t>coord</a:t>
            </a:r>
            <a:r>
              <a:rPr lang="en-US" i="0" dirty="0"/>
              <a:t> field value is double.</a:t>
            </a:r>
            <a:endParaRPr lang="en-US" dirty="0"/>
          </a:p>
        </p:txBody>
      </p:sp>
      <p:sp>
        <p:nvSpPr>
          <p:cNvPr id="3" name="Text Placeholder 2"/>
          <p:cNvSpPr>
            <a:spLocks noGrp="1"/>
          </p:cNvSpPr>
          <p:nvPr>
            <p:ph type="body" sz="quarter" idx="14"/>
          </p:nvPr>
        </p:nvSpPr>
        <p:spPr>
          <a:xfrm>
            <a:off x="228600" y="1676400"/>
            <a:ext cx="8229600" cy="4800600"/>
          </a:xfrm>
        </p:spPr>
        <p:txBody>
          <a:bodyPr>
            <a:normAutofit/>
          </a:bodyPr>
          <a:lstStyle/>
          <a:p>
            <a:r>
              <a:rPr lang="en-US" dirty="0" err="1"/>
              <a:t>db.restaurants.find</a:t>
            </a:r>
            <a:r>
              <a:rPr lang="en-US" dirty="0"/>
              <a:t>(                    {"</a:t>
            </a:r>
            <a:r>
              <a:rPr lang="en-US" dirty="0" err="1"/>
              <a:t>address.coord</a:t>
            </a:r>
            <a:r>
              <a:rPr lang="en-US" dirty="0"/>
              <a:t>" : </a:t>
            </a:r>
          </a:p>
          <a:p>
            <a:r>
              <a:rPr lang="en-US" dirty="0"/>
              <a:t>                       {$type : 1}</a:t>
            </a:r>
          </a:p>
          <a:p>
            <a:r>
              <a:rPr lang="en-US" dirty="0"/>
              <a:t>                    });</a:t>
            </a:r>
          </a:p>
          <a:p>
            <a:endParaRPr lang="en-US" dirty="0"/>
          </a:p>
        </p:txBody>
      </p:sp>
    </p:spTree>
    <p:extLst>
      <p:ext uri="{BB962C8B-B14F-4D97-AF65-F5344CB8AC3E}">
        <p14:creationId xmlns:p14="http://schemas.microsoft.com/office/powerpoint/2010/main" val="2925807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Write a </a:t>
            </a:r>
            <a:r>
              <a:rPr lang="en-US" i="0" dirty="0" err="1"/>
              <a:t>MongoDB</a:t>
            </a:r>
            <a:r>
              <a:rPr lang="en-US" i="0" dirty="0"/>
              <a:t> query to display the fields </a:t>
            </a:r>
            <a:r>
              <a:rPr lang="en-US" i="0" dirty="0" err="1"/>
              <a:t>restaurant_id</a:t>
            </a:r>
            <a:r>
              <a:rPr lang="en-US" i="0" dirty="0"/>
              <a:t>, name, borough and cuisine for all the documents in the collection restaurant.</a:t>
            </a:r>
            <a:endParaRPr lang="en-US" dirty="0"/>
          </a:p>
        </p:txBody>
      </p:sp>
      <p:sp>
        <p:nvSpPr>
          <p:cNvPr id="3" name="Text Placeholder 2"/>
          <p:cNvSpPr>
            <a:spLocks noGrp="1"/>
          </p:cNvSpPr>
          <p:nvPr>
            <p:ph type="body" sz="quarter" idx="14"/>
          </p:nvPr>
        </p:nvSpPr>
        <p:spPr>
          <a:xfrm>
            <a:off x="228600" y="2362200"/>
            <a:ext cx="8686800" cy="4267200"/>
          </a:xfrm>
        </p:spPr>
        <p:txBody>
          <a:bodyPr>
            <a:normAutofit lnSpcReduction="10000"/>
          </a:bodyPr>
          <a:lstStyle/>
          <a:p>
            <a:r>
              <a:rPr lang="en-US" b="0" dirty="0" err="1">
                <a:effectLst/>
              </a:rPr>
              <a:t>db.restaurants.find</a:t>
            </a:r>
            <a:r>
              <a:rPr lang="en-US" b="0" dirty="0">
                <a:effectLst/>
              </a:rPr>
              <a:t>({ },</a:t>
            </a:r>
          </a:p>
          <a:p>
            <a:r>
              <a:rPr lang="en-US" b="0" dirty="0">
                <a:effectLst/>
              </a:rPr>
              <a:t>{"</a:t>
            </a:r>
            <a:r>
              <a:rPr lang="en-US" b="0" dirty="0" err="1">
                <a:effectLst/>
              </a:rPr>
              <a:t>restaurant_id</a:t>
            </a:r>
            <a:r>
              <a:rPr lang="en-US" b="0" dirty="0">
                <a:effectLst/>
              </a:rPr>
              <a:t>" : 1,</a:t>
            </a:r>
          </a:p>
          <a:p>
            <a:r>
              <a:rPr lang="en-US" b="0" dirty="0">
                <a:effectLst/>
              </a:rPr>
              <a:t>"name":1,</a:t>
            </a:r>
          </a:p>
          <a:p>
            <a:r>
              <a:rPr lang="en-US" b="0" dirty="0">
                <a:effectLst/>
              </a:rPr>
              <a:t>"borough":1,</a:t>
            </a:r>
          </a:p>
          <a:p>
            <a:r>
              <a:rPr lang="en-US" b="0" dirty="0">
                <a:effectLst/>
              </a:rPr>
              <a:t>"cuisine" :1});</a:t>
            </a:r>
            <a:endParaRPr lang="en-US" dirty="0"/>
          </a:p>
        </p:txBody>
      </p:sp>
    </p:spTree>
    <p:extLst>
      <p:ext uri="{BB962C8B-B14F-4D97-AF65-F5344CB8AC3E}">
        <p14:creationId xmlns:p14="http://schemas.microsoft.com/office/powerpoint/2010/main" val="42926968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Write a </a:t>
            </a:r>
            <a:r>
              <a:rPr lang="en-US" i="0" dirty="0" err="1"/>
              <a:t>MongoDB</a:t>
            </a:r>
            <a:r>
              <a:rPr lang="en-US" i="0" dirty="0"/>
              <a:t> query which will select the restaurant Id, name and grades for those restaurants which returns 0 as a remainder after dividing the score by 7.</a:t>
            </a:r>
            <a:endParaRPr lang="en-US" dirty="0"/>
          </a:p>
        </p:txBody>
      </p:sp>
      <p:sp>
        <p:nvSpPr>
          <p:cNvPr id="3" name="Text Placeholder 2"/>
          <p:cNvSpPr>
            <a:spLocks noGrp="1"/>
          </p:cNvSpPr>
          <p:nvPr>
            <p:ph type="body" sz="quarter" idx="14"/>
          </p:nvPr>
        </p:nvSpPr>
        <p:spPr>
          <a:xfrm>
            <a:off x="228600" y="1676400"/>
            <a:ext cx="8229600" cy="4800600"/>
          </a:xfrm>
        </p:spPr>
        <p:txBody>
          <a:bodyPr>
            <a:normAutofit/>
          </a:bodyPr>
          <a:lstStyle/>
          <a:p>
            <a:r>
              <a:rPr lang="en-US" dirty="0" err="1"/>
              <a:t>db.restaurants.find</a:t>
            </a:r>
            <a:r>
              <a:rPr lang="en-US" dirty="0"/>
              <a:t>(</a:t>
            </a:r>
          </a:p>
          <a:p>
            <a:r>
              <a:rPr lang="en-US" dirty="0"/>
              <a:t> {"</a:t>
            </a:r>
            <a:r>
              <a:rPr lang="en-US" dirty="0" err="1"/>
              <a:t>grades.score</a:t>
            </a:r>
            <a:r>
              <a:rPr lang="en-US" dirty="0"/>
              <a:t>" :</a:t>
            </a:r>
          </a:p>
          <a:p>
            <a:r>
              <a:rPr lang="en-US" dirty="0"/>
              <a:t>{$mod : [7,0]}  },</a:t>
            </a:r>
          </a:p>
          <a:p>
            <a:r>
              <a:rPr lang="en-US" dirty="0"/>
              <a:t>      {"</a:t>
            </a:r>
            <a:r>
              <a:rPr lang="en-US" dirty="0" err="1"/>
              <a:t>restaurant_id</a:t>
            </a:r>
            <a:r>
              <a:rPr lang="en-US" dirty="0"/>
              <a:t>" : 1,</a:t>
            </a:r>
          </a:p>
          <a:p>
            <a:r>
              <a:rPr lang="en-US" dirty="0"/>
              <a:t>"name":1,"grades":1});</a:t>
            </a:r>
          </a:p>
        </p:txBody>
      </p:sp>
    </p:spTree>
    <p:extLst>
      <p:ext uri="{BB962C8B-B14F-4D97-AF65-F5344CB8AC3E}">
        <p14:creationId xmlns:p14="http://schemas.microsoft.com/office/powerpoint/2010/main" val="11828893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5486400"/>
          </a:xfrm>
        </p:spPr>
        <p:txBody>
          <a:bodyPr>
            <a:normAutofit/>
          </a:bodyPr>
          <a:lstStyle/>
          <a:p>
            <a:r>
              <a:rPr lang="en-US" i="0" dirty="0"/>
              <a:t>Write a </a:t>
            </a:r>
            <a:r>
              <a:rPr lang="en-US" i="0" dirty="0" err="1"/>
              <a:t>MongoDB</a:t>
            </a:r>
            <a:r>
              <a:rPr lang="en-US" i="0" dirty="0"/>
              <a:t> query to find the restaurant name, borough, longitude and attitude and cuisine for those restaurants which contains '</a:t>
            </a:r>
            <a:r>
              <a:rPr lang="en-US" i="0" dirty="0" err="1"/>
              <a:t>mon</a:t>
            </a:r>
            <a:r>
              <a:rPr lang="en-US" i="0" dirty="0"/>
              <a:t>' as three letters somewhere in its name.</a:t>
            </a:r>
            <a:endParaRPr lang="en-US" dirty="0"/>
          </a:p>
        </p:txBody>
      </p:sp>
    </p:spTree>
    <p:extLst>
      <p:ext uri="{BB962C8B-B14F-4D97-AF65-F5344CB8AC3E}">
        <p14:creationId xmlns:p14="http://schemas.microsoft.com/office/powerpoint/2010/main" val="39260315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4"/>
          </p:nvPr>
        </p:nvSpPr>
        <p:spPr>
          <a:xfrm>
            <a:off x="228600" y="1676400"/>
            <a:ext cx="8229600" cy="4800600"/>
          </a:xfrm>
        </p:spPr>
        <p:txBody>
          <a:bodyPr>
            <a:normAutofit fontScale="92500" lnSpcReduction="20000"/>
          </a:bodyPr>
          <a:lstStyle/>
          <a:p>
            <a:r>
              <a:rPr lang="en-US" dirty="0" err="1"/>
              <a:t>db.restaurants.find</a:t>
            </a:r>
            <a:r>
              <a:rPr lang="en-US"/>
              <a:t>({</a:t>
            </a:r>
            <a:endParaRPr lang="en-US" dirty="0"/>
          </a:p>
          <a:p>
            <a:r>
              <a:rPr lang="en-US" dirty="0"/>
              <a:t> name : </a:t>
            </a:r>
          </a:p>
          <a:p>
            <a:r>
              <a:rPr lang="en-US" dirty="0"/>
              <a:t>{ $regex : /</a:t>
            </a:r>
            <a:r>
              <a:rPr lang="en-US" dirty="0" err="1"/>
              <a:t>mon</a:t>
            </a:r>
            <a:r>
              <a:rPr lang="en-US" dirty="0"/>
              <a:t>/</a:t>
            </a:r>
            <a:r>
              <a:rPr lang="en-US" dirty="0" err="1"/>
              <a:t>i</a:t>
            </a:r>
            <a:r>
              <a:rPr lang="en-US" dirty="0"/>
              <a:t>, }},</a:t>
            </a:r>
          </a:p>
          <a:p>
            <a:r>
              <a:rPr lang="en-US" dirty="0"/>
              <a:t>                       {</a:t>
            </a:r>
          </a:p>
          <a:p>
            <a:r>
              <a:rPr lang="en-US" dirty="0"/>
              <a:t>"name":1,"borough":1,</a:t>
            </a:r>
          </a:p>
          <a:p>
            <a:r>
              <a:rPr lang="en-US" dirty="0"/>
              <a:t>"address.coord":1, "cuisine" :1});</a:t>
            </a:r>
          </a:p>
          <a:p>
            <a:endParaRPr lang="en-US" dirty="0"/>
          </a:p>
        </p:txBody>
      </p:sp>
    </p:spTree>
    <p:extLst>
      <p:ext uri="{BB962C8B-B14F-4D97-AF65-F5344CB8AC3E}">
        <p14:creationId xmlns:p14="http://schemas.microsoft.com/office/powerpoint/2010/main" val="34937003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1676400"/>
          </a:xfrm>
        </p:spPr>
        <p:txBody>
          <a:bodyPr>
            <a:normAutofit fontScale="90000"/>
          </a:bodyPr>
          <a:lstStyle/>
          <a:p>
            <a:r>
              <a:rPr lang="en-US" i="0" dirty="0"/>
              <a:t>Write a </a:t>
            </a:r>
            <a:r>
              <a:rPr lang="en-US" i="0" dirty="0" err="1"/>
              <a:t>MongoDB</a:t>
            </a:r>
            <a:r>
              <a:rPr lang="en-US" i="0" dirty="0"/>
              <a:t> query to find the restaurant name, borough, longitude and attitude and cuisine for those restaurants which contain 'Mad' as first three letters of its name.</a:t>
            </a:r>
            <a:endParaRPr lang="en-US" dirty="0"/>
          </a:p>
        </p:txBody>
      </p:sp>
      <p:sp>
        <p:nvSpPr>
          <p:cNvPr id="3" name="Text Placeholder 2"/>
          <p:cNvSpPr>
            <a:spLocks noGrp="1"/>
          </p:cNvSpPr>
          <p:nvPr>
            <p:ph type="body" sz="quarter" idx="14"/>
          </p:nvPr>
        </p:nvSpPr>
        <p:spPr>
          <a:xfrm>
            <a:off x="228600" y="1676400"/>
            <a:ext cx="8229600" cy="4800600"/>
          </a:xfrm>
        </p:spPr>
        <p:txBody>
          <a:bodyPr/>
          <a:lstStyle/>
          <a:p>
            <a:br>
              <a:rPr lang="en-US" dirty="0"/>
            </a:br>
            <a:r>
              <a:rPr lang="en-US" b="0" dirty="0">
                <a:effectLst/>
              </a:rPr>
              <a:t>{ name : { $regex : /^Mad/</a:t>
            </a:r>
            <a:r>
              <a:rPr lang="en-US" b="0" dirty="0" err="1">
                <a:effectLst/>
              </a:rPr>
              <a:t>i</a:t>
            </a:r>
            <a:r>
              <a:rPr lang="en-US" b="0" dirty="0">
                <a:effectLst/>
              </a:rPr>
              <a:t>, } }, { "name":1, "borough":1, "address.coord":1, "cuisine" :1 } );</a:t>
            </a:r>
            <a:endParaRPr lang="en-US" dirty="0"/>
          </a:p>
        </p:txBody>
      </p:sp>
    </p:spTree>
    <p:extLst>
      <p:ext uri="{BB962C8B-B14F-4D97-AF65-F5344CB8AC3E}">
        <p14:creationId xmlns:p14="http://schemas.microsoft.com/office/powerpoint/2010/main" val="36969423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5943600"/>
          </a:xfrm>
        </p:spPr>
        <p:txBody>
          <a:bodyPr>
            <a:normAutofit fontScale="90000"/>
          </a:bodyPr>
          <a:lstStyle/>
          <a:p>
            <a:r>
              <a:rPr lang="en-US" dirty="0"/>
              <a:t>Write queries that return the following: </a:t>
            </a:r>
            <a:br>
              <a:rPr lang="en-US" dirty="0"/>
            </a:br>
            <a:r>
              <a:rPr lang="en-US" dirty="0"/>
              <a:t>1. All restaurants in borough (a town) "Brooklyn" and cuisine (a style of cooking) "Hamburgers". </a:t>
            </a:r>
            <a:br>
              <a:rPr lang="en-US" dirty="0"/>
            </a:br>
            <a:r>
              <a:rPr lang="en-US" dirty="0"/>
              <a:t>2. The number of restaurants in the borough "Brooklyn" and cuisine "Hamburgers". </a:t>
            </a:r>
            <a:br>
              <a:rPr lang="en-US" dirty="0"/>
            </a:br>
            <a:r>
              <a:rPr lang="en-US" dirty="0"/>
              <a:t>3. All restaurants with </a:t>
            </a:r>
            <a:r>
              <a:rPr lang="en-US" dirty="0" err="1"/>
              <a:t>zipcode</a:t>
            </a:r>
            <a:r>
              <a:rPr lang="en-US" dirty="0"/>
              <a:t> 11225. </a:t>
            </a:r>
            <a:br>
              <a:rPr lang="en-US" dirty="0"/>
            </a:br>
            <a:r>
              <a:rPr lang="en-US" dirty="0"/>
              <a:t>4. Names of restaurants with </a:t>
            </a:r>
            <a:r>
              <a:rPr lang="en-US" dirty="0" err="1"/>
              <a:t>zipcode</a:t>
            </a:r>
            <a:r>
              <a:rPr lang="en-US" dirty="0"/>
              <a:t> 11225 that have at least one grade "C".</a:t>
            </a:r>
            <a:br>
              <a:rPr lang="en-US" dirty="0"/>
            </a:br>
            <a:r>
              <a:rPr lang="en-US" dirty="0"/>
              <a:t> 5. Names of restaurants with </a:t>
            </a:r>
            <a:r>
              <a:rPr lang="en-US" dirty="0" err="1"/>
              <a:t>zipcode</a:t>
            </a:r>
            <a:r>
              <a:rPr lang="en-US" dirty="0"/>
              <a:t> 11225 that have as first grade "C" and as second grade "A</a:t>
            </a:r>
          </a:p>
        </p:txBody>
      </p:sp>
    </p:spTree>
    <p:extLst>
      <p:ext uri="{BB962C8B-B14F-4D97-AF65-F5344CB8AC3E}">
        <p14:creationId xmlns:p14="http://schemas.microsoft.com/office/powerpoint/2010/main" val="16675816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6019800"/>
          </a:xfrm>
        </p:spPr>
        <p:txBody>
          <a:bodyPr>
            <a:normAutofit fontScale="90000"/>
          </a:bodyPr>
          <a:lstStyle/>
          <a:p>
            <a:r>
              <a:rPr lang="en-US" dirty="0"/>
              <a:t>6. Names and streets of restaurants that don't have an "A" grade.</a:t>
            </a:r>
            <a:br>
              <a:rPr lang="en-US" dirty="0"/>
            </a:br>
            <a:r>
              <a:rPr lang="en-US" dirty="0"/>
              <a:t> 7. All restaurants with a grade C and a score greater than 50. </a:t>
            </a:r>
            <a:br>
              <a:rPr lang="en-US" dirty="0"/>
            </a:br>
            <a:r>
              <a:rPr lang="en-US" dirty="0"/>
              <a:t>8. All restaurants with a grade C or a score greater than 50. </a:t>
            </a:r>
            <a:br>
              <a:rPr lang="en-US" dirty="0"/>
            </a:br>
            <a:r>
              <a:rPr lang="en-US" dirty="0"/>
              <a:t>9. All restaurants that have only A grades. 10. A table with </a:t>
            </a:r>
            <a:r>
              <a:rPr lang="en-US" dirty="0" err="1"/>
              <a:t>zipcode</a:t>
            </a:r>
            <a:r>
              <a:rPr lang="en-US" dirty="0"/>
              <a:t> and number of restaurants that are in the borough "Queens" and have "Brazilian" cuisine. </a:t>
            </a:r>
          </a:p>
        </p:txBody>
      </p:sp>
    </p:spTree>
    <p:extLst>
      <p:ext uri="{BB962C8B-B14F-4D97-AF65-F5344CB8AC3E}">
        <p14:creationId xmlns:p14="http://schemas.microsoft.com/office/powerpoint/2010/main" val="22734901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6096000"/>
          </a:xfrm>
        </p:spPr>
        <p:txBody>
          <a:bodyPr>
            <a:normAutofit fontScale="90000"/>
          </a:bodyPr>
          <a:lstStyle/>
          <a:p>
            <a:r>
              <a:rPr lang="en-US" dirty="0"/>
              <a:t>Questions </a:t>
            </a:r>
            <a:br>
              <a:rPr lang="en-US" dirty="0"/>
            </a:br>
            <a:r>
              <a:rPr lang="en-US" dirty="0"/>
              <a:t>1. Write a query that can benefit from the following index: </a:t>
            </a:r>
            <a:r>
              <a:rPr lang="en-US" dirty="0" err="1"/>
              <a:t>db.restaurants.createIndex</a:t>
            </a:r>
            <a:r>
              <a:rPr lang="en-US" dirty="0"/>
              <a:t>( { borough : 1 }) </a:t>
            </a:r>
            <a:br>
              <a:rPr lang="en-US" dirty="0"/>
            </a:br>
            <a:r>
              <a:rPr lang="en-US" dirty="0"/>
              <a:t>2. We have an index on address field as follows: </a:t>
            </a:r>
            <a:br>
              <a:rPr lang="en-US" dirty="0"/>
            </a:br>
            <a:r>
              <a:rPr lang="en-US" dirty="0" err="1"/>
              <a:t>db.restaurants.createIndex</a:t>
            </a:r>
            <a:r>
              <a:rPr lang="en-US" dirty="0"/>
              <a:t>( { address : -1 }) Will the query </a:t>
            </a:r>
            <a:r>
              <a:rPr lang="en-US" dirty="0" err="1"/>
              <a:t>db.restaurants.find</a:t>
            </a:r>
            <a:r>
              <a:rPr lang="en-US" dirty="0"/>
              <a:t>({"</a:t>
            </a:r>
            <a:r>
              <a:rPr lang="en-US" dirty="0" err="1"/>
              <a:t>address.zipcode</a:t>
            </a:r>
            <a:r>
              <a:rPr lang="en-US" dirty="0"/>
              <a:t>" : "11225" }) use that index? </a:t>
            </a:r>
            <a:br>
              <a:rPr lang="en-US" dirty="0"/>
            </a:br>
            <a:r>
              <a:rPr lang="en-US" dirty="0"/>
              <a:t>3. Write a command for creating an index on the </a:t>
            </a:r>
            <a:r>
              <a:rPr lang="en-US" dirty="0" err="1"/>
              <a:t>zipcode</a:t>
            </a:r>
            <a:r>
              <a:rPr lang="en-US" dirty="0"/>
              <a:t> field. </a:t>
            </a:r>
          </a:p>
        </p:txBody>
      </p:sp>
    </p:spTree>
    <p:extLst>
      <p:ext uri="{BB962C8B-B14F-4D97-AF65-F5344CB8AC3E}">
        <p14:creationId xmlns:p14="http://schemas.microsoft.com/office/powerpoint/2010/main" val="21158607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6172200"/>
          </a:xfrm>
        </p:spPr>
        <p:txBody>
          <a:bodyPr>
            <a:noAutofit/>
          </a:bodyPr>
          <a:lstStyle/>
          <a:p>
            <a:r>
              <a:rPr lang="en-US" sz="2800" dirty="0"/>
              <a:t>4. Let us have the compound index: </a:t>
            </a:r>
            <a:r>
              <a:rPr lang="en-US" sz="2800" dirty="0" err="1"/>
              <a:t>db.restaurants.createIndex</a:t>
            </a:r>
            <a:r>
              <a:rPr lang="en-US" sz="2800" dirty="0"/>
              <a:t>( { "borough": 1, "cuisine": -1 } ) Which of the following queries use the index above? </a:t>
            </a:r>
            <a:br>
              <a:rPr lang="en-US" sz="2800" dirty="0"/>
            </a:br>
            <a:r>
              <a:rPr lang="en-US" sz="2800" dirty="0"/>
              <a:t>A. </a:t>
            </a:r>
            <a:r>
              <a:rPr lang="en-US" sz="2800" dirty="0" err="1"/>
              <a:t>db.restaurants.find</a:t>
            </a:r>
            <a:r>
              <a:rPr lang="en-US" sz="2800" dirty="0"/>
              <a:t>({"borough" : "Brooklyn")</a:t>
            </a:r>
            <a:br>
              <a:rPr lang="en-US" sz="2800" dirty="0"/>
            </a:br>
            <a:r>
              <a:rPr lang="en-US" sz="2800" dirty="0"/>
              <a:t> B. </a:t>
            </a:r>
            <a:r>
              <a:rPr lang="en-US" sz="2800" dirty="0" err="1"/>
              <a:t>db.restaurants.find</a:t>
            </a:r>
            <a:r>
              <a:rPr lang="en-US" sz="2800" dirty="0"/>
              <a:t>({"cuisine" : "Hamburgers") </a:t>
            </a:r>
            <a:br>
              <a:rPr lang="en-US" sz="2800" dirty="0"/>
            </a:br>
            <a:r>
              <a:rPr lang="en-US" sz="2800" dirty="0"/>
              <a:t>C. </a:t>
            </a:r>
            <a:r>
              <a:rPr lang="en-US" sz="2800" dirty="0" err="1"/>
              <a:t>db.restaurants.find</a:t>
            </a:r>
            <a:r>
              <a:rPr lang="en-US" sz="2800" dirty="0"/>
              <a:t>({"borough" : "Brooklyn", "cuisine" : "Hamburgers" }) </a:t>
            </a:r>
            <a:br>
              <a:rPr lang="en-US" sz="2800" dirty="0"/>
            </a:br>
            <a:r>
              <a:rPr lang="en-US" sz="2800" dirty="0"/>
              <a:t>D. </a:t>
            </a:r>
            <a:r>
              <a:rPr lang="en-US" sz="2800" dirty="0" err="1"/>
              <a:t>db.restaurants.find</a:t>
            </a:r>
            <a:r>
              <a:rPr lang="en-US" sz="2800" dirty="0"/>
              <a:t>().sort( {borough: -1} ) </a:t>
            </a:r>
            <a:br>
              <a:rPr lang="en-US" sz="2800" dirty="0"/>
            </a:br>
            <a:r>
              <a:rPr lang="en-US" sz="2800" dirty="0"/>
              <a:t>E. </a:t>
            </a:r>
            <a:r>
              <a:rPr lang="en-US" sz="2800" dirty="0" err="1"/>
              <a:t>db.restaurants.find</a:t>
            </a:r>
            <a:r>
              <a:rPr lang="en-US" sz="2800" dirty="0"/>
              <a:t>().sort( {borough: 1, cuisine: 1 } ) </a:t>
            </a:r>
            <a:br>
              <a:rPr lang="en-US" sz="2800" dirty="0"/>
            </a:br>
            <a:r>
              <a:rPr lang="en-US" sz="2800" dirty="0"/>
              <a:t>F. </a:t>
            </a:r>
            <a:r>
              <a:rPr lang="en-US" sz="2800" dirty="0" err="1"/>
              <a:t>db.restaurants.find</a:t>
            </a:r>
            <a:r>
              <a:rPr lang="en-US" sz="2800" dirty="0"/>
              <a:t>().sort( {borough: -1, cuisine: 1 } ) </a:t>
            </a:r>
            <a:br>
              <a:rPr lang="en-US" sz="2800" dirty="0"/>
            </a:br>
            <a:r>
              <a:rPr lang="en-US" sz="2800" dirty="0"/>
              <a:t>G. </a:t>
            </a:r>
            <a:r>
              <a:rPr lang="en-US" sz="2800" dirty="0" err="1"/>
              <a:t>db.restaurants.find</a:t>
            </a:r>
            <a:r>
              <a:rPr lang="en-US" sz="2800" dirty="0"/>
              <a:t>().sort( {cuisine: 1, borough: -1 } )</a:t>
            </a:r>
          </a:p>
        </p:txBody>
      </p:sp>
    </p:spTree>
    <p:extLst>
      <p:ext uri="{BB962C8B-B14F-4D97-AF65-F5344CB8AC3E}">
        <p14:creationId xmlns:p14="http://schemas.microsoft.com/office/powerpoint/2010/main" val="6289287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6172200"/>
          </a:xfrm>
        </p:spPr>
        <p:txBody>
          <a:bodyPr>
            <a:normAutofit fontScale="90000"/>
          </a:bodyPr>
          <a:lstStyle/>
          <a:p>
            <a:r>
              <a:rPr lang="en-US" dirty="0"/>
              <a:t>5. Answer Question 4, but for the following index: </a:t>
            </a:r>
            <a:r>
              <a:rPr lang="en-US" dirty="0" err="1"/>
              <a:t>db.restaurants.createIndex</a:t>
            </a:r>
            <a:r>
              <a:rPr lang="en-US" dirty="0"/>
              <a:t>( { "borough": 1, "cuisine": -1, "name" : -1} )</a:t>
            </a:r>
            <a:br>
              <a:rPr lang="en-US" dirty="0"/>
            </a:br>
            <a:r>
              <a:rPr lang="en-US" dirty="0"/>
              <a:t> 6. Is it possible to create the index below? Why?/Why not? </a:t>
            </a:r>
            <a:r>
              <a:rPr lang="en-US" dirty="0" err="1"/>
              <a:t>db.restaurants.createIndex</a:t>
            </a:r>
            <a:r>
              <a:rPr lang="en-US" dirty="0"/>
              <a:t>( { "</a:t>
            </a:r>
            <a:r>
              <a:rPr lang="en-US" dirty="0" err="1"/>
              <a:t>address.coord</a:t>
            </a:r>
            <a:r>
              <a:rPr lang="en-US" dirty="0"/>
              <a:t>": 1, "grades": -1} ) </a:t>
            </a:r>
            <a:br>
              <a:rPr lang="en-US" dirty="0"/>
            </a:br>
            <a:r>
              <a:rPr lang="en-US" dirty="0"/>
              <a:t>7. Write an index to speed up the following query: </a:t>
            </a:r>
            <a:r>
              <a:rPr lang="en-US" dirty="0" err="1"/>
              <a:t>db.restaurants.find</a:t>
            </a:r>
            <a:r>
              <a:rPr lang="en-US" dirty="0"/>
              <a:t>({"</a:t>
            </a:r>
            <a:r>
              <a:rPr lang="en-US" dirty="0" err="1"/>
              <a:t>grades.grade</a:t>
            </a:r>
            <a:r>
              <a:rPr lang="en-US" dirty="0"/>
              <a:t>" : { $ne : "A"} } , {"name" : 1 , "</a:t>
            </a:r>
            <a:r>
              <a:rPr lang="en-US" dirty="0" err="1"/>
              <a:t>address.street</a:t>
            </a:r>
            <a:r>
              <a:rPr lang="en-US" dirty="0"/>
              <a:t>": 1</a:t>
            </a:r>
          </a:p>
        </p:txBody>
      </p:sp>
    </p:spTree>
    <p:extLst>
      <p:ext uri="{BB962C8B-B14F-4D97-AF65-F5344CB8AC3E}">
        <p14:creationId xmlns:p14="http://schemas.microsoft.com/office/powerpoint/2010/main" val="1628877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6172200"/>
          </a:xfrm>
        </p:spPr>
        <p:txBody>
          <a:bodyPr>
            <a:normAutofit fontScale="90000"/>
          </a:bodyPr>
          <a:lstStyle/>
          <a:p>
            <a:r>
              <a:rPr lang="en-US" dirty="0"/>
              <a:t>8. Write an index to speed up the following query: </a:t>
            </a:r>
            <a:r>
              <a:rPr lang="en-US" dirty="0" err="1"/>
              <a:t>db.restaurants.find</a:t>
            </a:r>
            <a:r>
              <a:rPr lang="en-US" dirty="0"/>
              <a:t>({"</a:t>
            </a:r>
            <a:r>
              <a:rPr lang="en-US" dirty="0" err="1"/>
              <a:t>grades.score</a:t>
            </a:r>
            <a:r>
              <a:rPr lang="en-US" dirty="0"/>
              <a:t>" : {$</a:t>
            </a:r>
            <a:r>
              <a:rPr lang="en-US" dirty="0" err="1"/>
              <a:t>gt</a:t>
            </a:r>
            <a:r>
              <a:rPr lang="en-US" dirty="0"/>
              <a:t> : 50} , "</a:t>
            </a:r>
            <a:r>
              <a:rPr lang="en-US" dirty="0" err="1"/>
              <a:t>grades.grade</a:t>
            </a:r>
            <a:r>
              <a:rPr lang="en-US" dirty="0"/>
              <a:t>" : "C"}) </a:t>
            </a:r>
            <a:br>
              <a:rPr lang="en-US" dirty="0"/>
            </a:br>
            <a:r>
              <a:rPr lang="en-US" dirty="0"/>
              <a:t>9. What are the differences between two index strategies below A. </a:t>
            </a:r>
            <a:r>
              <a:rPr lang="en-US" dirty="0" err="1"/>
              <a:t>db.restaurants.createIndex</a:t>
            </a:r>
            <a:r>
              <a:rPr lang="en-US" dirty="0"/>
              <a:t>( { "borough": 1, "cuisine": -1} ) B. </a:t>
            </a:r>
            <a:r>
              <a:rPr lang="en-US" dirty="0" err="1"/>
              <a:t>db.restaurants.createIndex</a:t>
            </a:r>
            <a:r>
              <a:rPr lang="en-US" dirty="0"/>
              <a:t>( { "borough": 1} ) </a:t>
            </a:r>
            <a:r>
              <a:rPr lang="en-US" dirty="0" err="1"/>
              <a:t>db.restaurants.createIndex</a:t>
            </a:r>
            <a:r>
              <a:rPr lang="en-US" dirty="0"/>
              <a:t>( { "cuisine": -1} ) </a:t>
            </a:r>
            <a:br>
              <a:rPr lang="en-US" dirty="0"/>
            </a:br>
            <a:r>
              <a:rPr lang="en-US" dirty="0"/>
              <a:t>10. How are sparse indexes different from normal ones?</a:t>
            </a:r>
          </a:p>
        </p:txBody>
      </p:sp>
    </p:spTree>
    <p:extLst>
      <p:ext uri="{BB962C8B-B14F-4D97-AF65-F5344CB8AC3E}">
        <p14:creationId xmlns:p14="http://schemas.microsoft.com/office/powerpoint/2010/main" val="1785222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Write a </a:t>
            </a:r>
            <a:r>
              <a:rPr lang="en-US" i="0" dirty="0" err="1"/>
              <a:t>MongoDB</a:t>
            </a:r>
            <a:r>
              <a:rPr lang="en-US" i="0" dirty="0"/>
              <a:t> query to display the fields </a:t>
            </a:r>
            <a:r>
              <a:rPr lang="en-US" i="0" dirty="0" err="1"/>
              <a:t>restaurant_id</a:t>
            </a:r>
            <a:r>
              <a:rPr lang="en-US" i="0" dirty="0"/>
              <a:t>, name, borough and cuisine, but exclude the field _id for all the documents in the collection restaurant.</a:t>
            </a:r>
            <a:endParaRPr lang="en-US" dirty="0"/>
          </a:p>
        </p:txBody>
      </p:sp>
      <p:sp>
        <p:nvSpPr>
          <p:cNvPr id="3" name="Text Placeholder 2"/>
          <p:cNvSpPr>
            <a:spLocks noGrp="1"/>
          </p:cNvSpPr>
          <p:nvPr>
            <p:ph type="body" sz="quarter" idx="14"/>
          </p:nvPr>
        </p:nvSpPr>
        <p:spPr>
          <a:xfrm>
            <a:off x="228600" y="2286000"/>
            <a:ext cx="8229600" cy="4343400"/>
          </a:xfrm>
        </p:spPr>
        <p:txBody>
          <a:bodyPr>
            <a:normAutofit fontScale="92500" lnSpcReduction="20000"/>
          </a:bodyPr>
          <a:lstStyle/>
          <a:p>
            <a:r>
              <a:rPr lang="en-US" b="0" dirty="0" err="1">
                <a:effectLst/>
              </a:rPr>
              <a:t>db.restaurants.find</a:t>
            </a:r>
            <a:r>
              <a:rPr lang="en-US" b="0" dirty="0">
                <a:effectLst/>
              </a:rPr>
              <a:t>({ },</a:t>
            </a:r>
          </a:p>
          <a:p>
            <a:r>
              <a:rPr lang="en-US" b="0" dirty="0">
                <a:effectLst/>
              </a:rPr>
              <a:t>{"</a:t>
            </a:r>
            <a:r>
              <a:rPr lang="en-US" b="0" dirty="0" err="1">
                <a:effectLst/>
              </a:rPr>
              <a:t>restaurant_id</a:t>
            </a:r>
            <a:r>
              <a:rPr lang="en-US" b="0" dirty="0">
                <a:effectLst/>
              </a:rPr>
              <a:t>" : 1,</a:t>
            </a:r>
          </a:p>
          <a:p>
            <a:r>
              <a:rPr lang="en-US" b="0" dirty="0">
                <a:effectLst/>
              </a:rPr>
              <a:t>"name":1,</a:t>
            </a:r>
          </a:p>
          <a:p>
            <a:r>
              <a:rPr lang="en-US" b="0" dirty="0">
                <a:effectLst/>
              </a:rPr>
              <a:t>"borough":1,</a:t>
            </a:r>
          </a:p>
          <a:p>
            <a:r>
              <a:rPr lang="en-US" b="0" dirty="0">
                <a:effectLst/>
              </a:rPr>
              <a:t>"cuisine" :1,</a:t>
            </a:r>
          </a:p>
          <a:p>
            <a:r>
              <a:rPr lang="en-US" b="0" dirty="0">
                <a:effectLst/>
              </a:rPr>
              <a:t>"_id":0});</a:t>
            </a:r>
            <a:endParaRPr lang="en-US" dirty="0"/>
          </a:p>
        </p:txBody>
      </p:sp>
    </p:spTree>
    <p:extLst>
      <p:ext uri="{BB962C8B-B14F-4D97-AF65-F5344CB8AC3E}">
        <p14:creationId xmlns:p14="http://schemas.microsoft.com/office/powerpoint/2010/main" val="2042909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839200" cy="1143000"/>
          </a:xfrm>
        </p:spPr>
        <p:txBody>
          <a:bodyPr>
            <a:normAutofit fontScale="90000"/>
          </a:bodyPr>
          <a:lstStyle/>
          <a:p>
            <a:r>
              <a:rPr lang="en-US" i="0" dirty="0"/>
              <a:t>Write a </a:t>
            </a:r>
            <a:r>
              <a:rPr lang="en-US" i="0" dirty="0" err="1"/>
              <a:t>MongoDB</a:t>
            </a:r>
            <a:r>
              <a:rPr lang="en-US" i="0" dirty="0"/>
              <a:t> query to display the fields </a:t>
            </a:r>
            <a:r>
              <a:rPr lang="en-US" i="0" dirty="0" err="1"/>
              <a:t>restaurant_id</a:t>
            </a:r>
            <a:r>
              <a:rPr lang="en-US" i="0" dirty="0"/>
              <a:t>, name, borough and zip code, but exclude the field _id for all the documents in the collection restaurant</a:t>
            </a:r>
            <a:endParaRPr lang="en-US" dirty="0"/>
          </a:p>
        </p:txBody>
      </p:sp>
      <p:sp>
        <p:nvSpPr>
          <p:cNvPr id="3" name="Text Placeholder 2"/>
          <p:cNvSpPr>
            <a:spLocks noGrp="1"/>
          </p:cNvSpPr>
          <p:nvPr>
            <p:ph type="body" sz="quarter" idx="14"/>
          </p:nvPr>
        </p:nvSpPr>
        <p:spPr>
          <a:xfrm>
            <a:off x="228600" y="2438400"/>
            <a:ext cx="8229600" cy="4191000"/>
          </a:xfrm>
        </p:spPr>
        <p:txBody>
          <a:bodyPr>
            <a:normAutofit fontScale="92500" lnSpcReduction="20000"/>
          </a:bodyPr>
          <a:lstStyle/>
          <a:p>
            <a:r>
              <a:rPr lang="en-US" dirty="0" err="1"/>
              <a:t>db.restaurants.find</a:t>
            </a:r>
            <a:r>
              <a:rPr lang="en-US" dirty="0"/>
              <a:t>({ }</a:t>
            </a:r>
          </a:p>
          <a:p>
            <a:r>
              <a:rPr lang="en-US" dirty="0"/>
              <a:t>,{"</a:t>
            </a:r>
            <a:r>
              <a:rPr lang="en-US" dirty="0" err="1"/>
              <a:t>restaurant_id</a:t>
            </a:r>
            <a:r>
              <a:rPr lang="en-US" dirty="0"/>
              <a:t>" : 1,</a:t>
            </a:r>
          </a:p>
          <a:p>
            <a:r>
              <a:rPr lang="en-US" dirty="0"/>
              <a:t>"name":1,</a:t>
            </a:r>
          </a:p>
          <a:p>
            <a:r>
              <a:rPr lang="en-US" dirty="0"/>
              <a:t>"borough":1,</a:t>
            </a:r>
          </a:p>
          <a:p>
            <a:r>
              <a:rPr lang="en-US" dirty="0"/>
              <a:t>"address.zipcode" :1,</a:t>
            </a:r>
          </a:p>
          <a:p>
            <a:r>
              <a:rPr lang="en-US" dirty="0"/>
              <a:t>"_id":0});</a:t>
            </a:r>
          </a:p>
          <a:p>
            <a:endParaRPr lang="en-US" dirty="0"/>
          </a:p>
        </p:txBody>
      </p:sp>
    </p:spTree>
    <p:extLst>
      <p:ext uri="{BB962C8B-B14F-4D97-AF65-F5344CB8AC3E}">
        <p14:creationId xmlns:p14="http://schemas.microsoft.com/office/powerpoint/2010/main" val="2820086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Write a </a:t>
            </a:r>
            <a:r>
              <a:rPr lang="en-US" i="0" dirty="0" err="1"/>
              <a:t>MongoDB</a:t>
            </a:r>
            <a:r>
              <a:rPr lang="en-US" i="0" dirty="0"/>
              <a:t> query to display all the restaurant which is in the borough Bronx.</a:t>
            </a:r>
            <a:endParaRPr lang="en-US" dirty="0"/>
          </a:p>
        </p:txBody>
      </p:sp>
      <p:sp>
        <p:nvSpPr>
          <p:cNvPr id="3" name="Text Placeholder 2"/>
          <p:cNvSpPr>
            <a:spLocks noGrp="1"/>
          </p:cNvSpPr>
          <p:nvPr>
            <p:ph type="body" sz="quarter" idx="14"/>
          </p:nvPr>
        </p:nvSpPr>
        <p:spPr>
          <a:xfrm>
            <a:off x="228600" y="1676400"/>
            <a:ext cx="8229600" cy="3962400"/>
          </a:xfrm>
        </p:spPr>
        <p:txBody>
          <a:bodyPr/>
          <a:lstStyle/>
          <a:p>
            <a:r>
              <a:rPr lang="en-US" b="0" dirty="0" err="1">
                <a:effectLst/>
              </a:rPr>
              <a:t>db.restaurants.find</a:t>
            </a:r>
            <a:r>
              <a:rPr lang="en-US" b="0" dirty="0">
                <a:effectLst/>
              </a:rPr>
              <a:t>(</a:t>
            </a:r>
          </a:p>
          <a:p>
            <a:r>
              <a:rPr lang="en-US" b="0" dirty="0">
                <a:effectLst/>
              </a:rPr>
              <a:t>{"borough": "Bronx"});</a:t>
            </a:r>
            <a:endParaRPr lang="en-US" dirty="0"/>
          </a:p>
        </p:txBody>
      </p:sp>
    </p:spTree>
    <p:extLst>
      <p:ext uri="{BB962C8B-B14F-4D97-AF65-F5344CB8AC3E}">
        <p14:creationId xmlns:p14="http://schemas.microsoft.com/office/powerpoint/2010/main" val="1914933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Write a </a:t>
            </a:r>
            <a:r>
              <a:rPr lang="en-US" i="0" dirty="0" err="1"/>
              <a:t>MongoDB</a:t>
            </a:r>
            <a:r>
              <a:rPr lang="en-US" i="0" dirty="0"/>
              <a:t> query to display the first 5 restaurant which is in the borough Bronx.</a:t>
            </a:r>
            <a:endParaRPr lang="en-US" dirty="0"/>
          </a:p>
        </p:txBody>
      </p:sp>
      <p:sp>
        <p:nvSpPr>
          <p:cNvPr id="3" name="Text Placeholder 2"/>
          <p:cNvSpPr>
            <a:spLocks noGrp="1"/>
          </p:cNvSpPr>
          <p:nvPr>
            <p:ph type="body" sz="quarter" idx="14"/>
          </p:nvPr>
        </p:nvSpPr>
        <p:spPr>
          <a:xfrm>
            <a:off x="228600" y="1676400"/>
            <a:ext cx="8229600" cy="4648200"/>
          </a:xfrm>
        </p:spPr>
        <p:txBody>
          <a:bodyPr/>
          <a:lstStyle/>
          <a:p>
            <a:r>
              <a:rPr lang="en-US" dirty="0" err="1"/>
              <a:t>db.restaurants.find</a:t>
            </a:r>
            <a:r>
              <a:rPr lang="en-US" dirty="0"/>
              <a:t>(</a:t>
            </a:r>
          </a:p>
          <a:p>
            <a:r>
              <a:rPr lang="en-US" dirty="0"/>
              <a:t>{"borough": "Bronx"})</a:t>
            </a:r>
          </a:p>
          <a:p>
            <a:r>
              <a:rPr lang="en-US" dirty="0"/>
              <a:t>.limit(5);</a:t>
            </a:r>
          </a:p>
        </p:txBody>
      </p:sp>
    </p:spTree>
    <p:extLst>
      <p:ext uri="{BB962C8B-B14F-4D97-AF65-F5344CB8AC3E}">
        <p14:creationId xmlns:p14="http://schemas.microsoft.com/office/powerpoint/2010/main" val="3880579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0" dirty="0"/>
              <a:t>Write a </a:t>
            </a:r>
            <a:r>
              <a:rPr lang="en-US" i="0" dirty="0" err="1"/>
              <a:t>MongoDB</a:t>
            </a:r>
            <a:r>
              <a:rPr lang="en-US" i="0" dirty="0"/>
              <a:t> query to display the next 5 restaurants after skipping first 5 which are in the borough Bronx.</a:t>
            </a:r>
            <a:endParaRPr lang="en-US" dirty="0"/>
          </a:p>
        </p:txBody>
      </p:sp>
      <p:sp>
        <p:nvSpPr>
          <p:cNvPr id="3" name="Text Placeholder 2"/>
          <p:cNvSpPr>
            <a:spLocks noGrp="1"/>
          </p:cNvSpPr>
          <p:nvPr>
            <p:ph type="body" sz="quarter" idx="14"/>
          </p:nvPr>
        </p:nvSpPr>
        <p:spPr>
          <a:xfrm>
            <a:off x="228600" y="1676400"/>
            <a:ext cx="8229600" cy="4267200"/>
          </a:xfrm>
        </p:spPr>
        <p:txBody>
          <a:bodyPr/>
          <a:lstStyle/>
          <a:p>
            <a:r>
              <a:rPr lang="en-US" dirty="0" err="1"/>
              <a:t>db.restaurants.find</a:t>
            </a:r>
            <a:r>
              <a:rPr lang="en-US" dirty="0"/>
              <a:t>(</a:t>
            </a:r>
          </a:p>
          <a:p>
            <a:r>
              <a:rPr lang="en-US" dirty="0"/>
              <a:t>{"borough": "Bronx"})</a:t>
            </a:r>
          </a:p>
          <a:p>
            <a:r>
              <a:rPr lang="en-US" dirty="0"/>
              <a:t>.skip(5)</a:t>
            </a:r>
          </a:p>
          <a:p>
            <a:r>
              <a:rPr lang="en-US" dirty="0"/>
              <a:t>.limit(5);</a:t>
            </a:r>
          </a:p>
          <a:p>
            <a:endParaRPr lang="en-US" dirty="0"/>
          </a:p>
        </p:txBody>
      </p:sp>
    </p:spTree>
    <p:extLst>
      <p:ext uri="{BB962C8B-B14F-4D97-AF65-F5344CB8AC3E}">
        <p14:creationId xmlns:p14="http://schemas.microsoft.com/office/powerpoint/2010/main" val="41433316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izShow">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DC8B520-5199-4129-A081-7EBC84FEBA6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Quiz show</Template>
  <TotalTime>0</TotalTime>
  <Words>2831</Words>
  <Application>Microsoft Office PowerPoint</Application>
  <PresentationFormat>On-screen Show (4:3)</PresentationFormat>
  <Paragraphs>187</Paragraphs>
  <Slides>49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49</vt:i4>
      </vt:variant>
    </vt:vector>
  </HeadingPairs>
  <TitlesOfParts>
    <vt:vector size="52" baseType="lpstr">
      <vt:lpstr>Calibri</vt:lpstr>
      <vt:lpstr>Trebuchet MS</vt:lpstr>
      <vt:lpstr>QuizShow</vt:lpstr>
      <vt:lpstr>Mongodb Quiz </vt:lpstr>
      <vt:lpstr>Structure of 'restaurants' collection :</vt:lpstr>
      <vt:lpstr>Write a MongoDB query to display all the documents in the collection restaurants.</vt:lpstr>
      <vt:lpstr>Write a MongoDB query to display the fields restaurant_id, name, borough and cuisine for all the documents in the collection restaurant.</vt:lpstr>
      <vt:lpstr>Write a MongoDB query to display the fields restaurant_id, name, borough and cuisine, but exclude the field _id for all the documents in the collection restaurant.</vt:lpstr>
      <vt:lpstr>Write a MongoDB query to display the fields restaurant_id, name, borough and zip code, but exclude the field _id for all the documents in the collection restaurant</vt:lpstr>
      <vt:lpstr>Write a MongoDB query to display all the restaurant which is in the borough Bronx.</vt:lpstr>
      <vt:lpstr>Write a MongoDB query to display the first 5 restaurant which is in the borough Bronx.</vt:lpstr>
      <vt:lpstr>Write a MongoDB query to display the next 5 restaurants after skipping first 5 which are in the borough Bronx.</vt:lpstr>
      <vt:lpstr>Write a MongoDB query to find the restaurants who achieved a score more than 90.</vt:lpstr>
      <vt:lpstr>Write a MongoDB query to find the restaurants that achieved a score is more than 80 but less than 100.</vt:lpstr>
      <vt:lpstr>Write a MongoDB query to find the restaurants which locate in a latitude value less than -95.754168.</vt:lpstr>
      <vt:lpstr>Write a MongoDB query to find the restaurants that do not prepare any cuisine of 'American ' and their grade score more than 70 and lattitude less than -65.754168.</vt:lpstr>
      <vt:lpstr>Write a MongoDB query to find the restaurants which do not prepare any cuisine of American and achieved a score more than 70 and located in the longitude less than -65.754168. Note : Do this query without using $and operator.</vt:lpstr>
      <vt:lpstr>PowerPoint Presentation</vt:lpstr>
      <vt:lpstr>Write a MongoDB query to find the restaurants which do not prepare any cuisine of 'American ' and achieved a grade point 'A’ and does not belongs to the borough Brooklyn. The document must be displayed according to the cuisine in descending order.</vt:lpstr>
      <vt:lpstr>PowerPoint Presentation</vt:lpstr>
      <vt:lpstr>Write a MongoDB query to find the restaurant Id, name, borough and cuisine for those restaurants which contain 'Wil' as first three letters for its name.</vt:lpstr>
      <vt:lpstr>Write a MongoDB query to find the restaurant Id, name, borough and cuisine for those restaurants which contain 'ces' as last three letters for its name.</vt:lpstr>
      <vt:lpstr>Write a MongoDB query to find the restaurant Id, name, borough and cuisine for those restaurants which contain 'Reg' as three letters somewhere in its name.</vt:lpstr>
      <vt:lpstr>Write a MongoDB query to find the restaurants which belong to the borough Bronx and prepares either American or Chinese dish.</vt:lpstr>
      <vt:lpstr>Write a MongoDB query to find the restaurant Id, name, borough and cuisine for those restaurants which belong to the borough Staten Island or Queens or Bronx or Brooklyn.</vt:lpstr>
      <vt:lpstr>PowerPoint Presentation</vt:lpstr>
      <vt:lpstr>Write a MongoDB query to find the restaurant Id, name, borough and cuisine for those restaurants which are not belonging to the borough Staten Island or Queens or Bronxor Brooklyn.</vt:lpstr>
      <vt:lpstr>PowerPoint Presentation</vt:lpstr>
      <vt:lpstr>Write a MongoDB query to find the restaurant Id, name, borough and cuisine for those restaurants which achieved a score which is not more than 10.</vt:lpstr>
      <vt:lpstr>Write a MongoDB query to find the restaurant Id, name, borough and cuisine for those restaurants which prepared dish except 'American' and 'Chinese' or restaurant's name begins with letter 'Wil'.</vt:lpstr>
      <vt:lpstr>PowerPoint Presentation</vt:lpstr>
      <vt:lpstr>Write a MongoDB query to find the restaurant Id, name, and grades for those restaurants which achieved a grade of "A" and scored 11 on an ISODate "2014-08-11T00:00:00Z" among many of survey dates.</vt:lpstr>
      <vt:lpstr>PowerPoint Presentation</vt:lpstr>
      <vt:lpstr>Write a MongoDB query to find the restaurant Id, name, and grades for those restaurants where the 2nd element of grades array contains a grade of "A" and score 9 on an ISODate "2014-08-11T00:00:00Z".</vt:lpstr>
      <vt:lpstr>PowerPoint Presentation</vt:lpstr>
      <vt:lpstr>Write a MongoDB query to find the restaurant Id, name, address and geographical location for those restaurants where 2nd element of coord array contains a value which is more than 42 and upto 52</vt:lpstr>
      <vt:lpstr>PowerPoint Presentation</vt:lpstr>
      <vt:lpstr>Write a MongoDB query to arrange the name of the restaurants in ascending order along with all the columns.</vt:lpstr>
      <vt:lpstr>Write a MongoDB query to arrange the name of the restaurants in descending along with all the columns.</vt:lpstr>
      <vt:lpstr>Write a MongoDB query to arranged the name of the cuisine in ascending order and for that same cuisine borough should be in descending order.</vt:lpstr>
      <vt:lpstr>Write a MongoDB query to know whether all the addresses contains the street or not</vt:lpstr>
      <vt:lpstr>Write a MongoDB query which will select all documents in the restaurants collection where the coord field value is double.</vt:lpstr>
      <vt:lpstr>Write a MongoDB query which will select the restaurant Id, name and grades for those restaurants which returns 0 as a remainder after dividing the score by 7.</vt:lpstr>
      <vt:lpstr>Write a MongoDB query to find the restaurant name, borough, longitude and attitude and cuisine for those restaurants which contains 'mon' as three letters somewhere in its name.</vt:lpstr>
      <vt:lpstr>PowerPoint Presentation</vt:lpstr>
      <vt:lpstr>Write a MongoDB query to find the restaurant name, borough, longitude and attitude and cuisine for those restaurants which contain 'Mad' as first three letters of its name.</vt:lpstr>
      <vt:lpstr>Write queries that return the following:  1. All restaurants in borough (a town) "Brooklyn" and cuisine (a style of cooking) "Hamburgers".  2. The number of restaurants in the borough "Brooklyn" and cuisine "Hamburgers".  3. All restaurants with zipcode 11225.  4. Names of restaurants with zipcode 11225 that have at least one grade "C".  5. Names of restaurants with zipcode 11225 that have as first grade "C" and as second grade "A</vt:lpstr>
      <vt:lpstr>6. Names and streets of restaurants that don't have an "A" grade.  7. All restaurants with a grade C and a score greater than 50.  8. All restaurants with a grade C or a score greater than 50.  9. All restaurants that have only A grades. 10. A table with zipcode and number of restaurants that are in the borough "Queens" and have "Brazilian" cuisine. </vt:lpstr>
      <vt:lpstr>Questions  1. Write a query that can benefit from the following index: db.restaurants.createIndex( { borough : 1 })  2. We have an index on address field as follows:  db.restaurants.createIndex( { address : -1 }) Will the query db.restaurants.find({"address.zipcode" : "11225" }) use that index?  3. Write a command for creating an index on the zipcode field. </vt:lpstr>
      <vt:lpstr>4. Let us have the compound index: db.restaurants.createIndex( { "borough": 1, "cuisine": -1 } ) Which of the following queries use the index above?  A. db.restaurants.find({"borough" : "Brooklyn")  B. db.restaurants.find({"cuisine" : "Hamburgers")  C. db.restaurants.find({"borough" : "Brooklyn", "cuisine" : "Hamburgers" })  D. db.restaurants.find().sort( {borough: -1} )  E. db.restaurants.find().sort( {borough: 1, cuisine: 1 } )  F. db.restaurants.find().sort( {borough: -1, cuisine: 1 } )  G. db.restaurants.find().sort( {cuisine: 1, borough: -1 } )</vt:lpstr>
      <vt:lpstr>5. Answer Question 4, but for the following index: db.restaurants.createIndex( { "borough": 1, "cuisine": -1, "name" : -1} )  6. Is it possible to create the index below? Why?/Why not? db.restaurants.createIndex( { "address.coord": 1, "grades": -1} )  7. Write an index to speed up the following query: db.restaurants.find({"grades.grade" : { $ne : "A"} } , {"name" : 1 , "address.street": 1</vt:lpstr>
      <vt:lpstr>8. Write an index to speed up the following query: db.restaurants.find({"grades.score" : {$gt : 50} , "grades.grade" : "C"})  9. What are the differences between two index strategies below A. db.restaurants.createIndex( { "borough": 1, "cuisine": -1} ) B. db.restaurants.createIndex( { "borough": 1} ) db.restaurants.createIndex( { "cuisine": -1} )  10. How are sparse indexes different from normal 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2017-08-18T00:41:50Z</dcterms:created>
  <dcterms:modified xsi:type="dcterms:W3CDTF">2023-09-12T12:02:07Z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TC101769299990</vt:lpwstr>
  </property>
</Properties>
</file>