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461635-CA1F-4D90-956A-35CD76B3D1D5}"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7C882-81C3-420B-A1CD-41EE9B5A8362}" type="slidenum">
              <a:rPr lang="en-US" smtClean="0"/>
              <a:t>‹#›</a:t>
            </a:fld>
            <a:endParaRPr lang="en-US"/>
          </a:p>
        </p:txBody>
      </p:sp>
    </p:spTree>
    <p:extLst>
      <p:ext uri="{BB962C8B-B14F-4D97-AF65-F5344CB8AC3E}">
        <p14:creationId xmlns:p14="http://schemas.microsoft.com/office/powerpoint/2010/main" val="159549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461635-CA1F-4D90-956A-35CD76B3D1D5}"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7C882-81C3-420B-A1CD-41EE9B5A8362}" type="slidenum">
              <a:rPr lang="en-US" smtClean="0"/>
              <a:t>‹#›</a:t>
            </a:fld>
            <a:endParaRPr lang="en-US"/>
          </a:p>
        </p:txBody>
      </p:sp>
    </p:spTree>
    <p:extLst>
      <p:ext uri="{BB962C8B-B14F-4D97-AF65-F5344CB8AC3E}">
        <p14:creationId xmlns:p14="http://schemas.microsoft.com/office/powerpoint/2010/main" val="1115924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461635-CA1F-4D90-956A-35CD76B3D1D5}"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7C882-81C3-420B-A1CD-41EE9B5A836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24199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461635-CA1F-4D90-956A-35CD76B3D1D5}"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7C882-81C3-420B-A1CD-41EE9B5A8362}" type="slidenum">
              <a:rPr lang="en-US" smtClean="0"/>
              <a:t>‹#›</a:t>
            </a:fld>
            <a:endParaRPr lang="en-US"/>
          </a:p>
        </p:txBody>
      </p:sp>
    </p:spTree>
    <p:extLst>
      <p:ext uri="{BB962C8B-B14F-4D97-AF65-F5344CB8AC3E}">
        <p14:creationId xmlns:p14="http://schemas.microsoft.com/office/powerpoint/2010/main" val="1206997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461635-CA1F-4D90-956A-35CD76B3D1D5}"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7C882-81C3-420B-A1CD-41EE9B5A836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4087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461635-CA1F-4D90-956A-35CD76B3D1D5}"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7C882-81C3-420B-A1CD-41EE9B5A8362}" type="slidenum">
              <a:rPr lang="en-US" smtClean="0"/>
              <a:t>‹#›</a:t>
            </a:fld>
            <a:endParaRPr lang="en-US"/>
          </a:p>
        </p:txBody>
      </p:sp>
    </p:spTree>
    <p:extLst>
      <p:ext uri="{BB962C8B-B14F-4D97-AF65-F5344CB8AC3E}">
        <p14:creationId xmlns:p14="http://schemas.microsoft.com/office/powerpoint/2010/main" val="2700260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461635-CA1F-4D90-956A-35CD76B3D1D5}"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7C882-81C3-420B-A1CD-41EE9B5A8362}" type="slidenum">
              <a:rPr lang="en-US" smtClean="0"/>
              <a:t>‹#›</a:t>
            </a:fld>
            <a:endParaRPr lang="en-US"/>
          </a:p>
        </p:txBody>
      </p:sp>
    </p:spTree>
    <p:extLst>
      <p:ext uri="{BB962C8B-B14F-4D97-AF65-F5344CB8AC3E}">
        <p14:creationId xmlns:p14="http://schemas.microsoft.com/office/powerpoint/2010/main" val="21876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461635-CA1F-4D90-956A-35CD76B3D1D5}"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7C882-81C3-420B-A1CD-41EE9B5A8362}" type="slidenum">
              <a:rPr lang="en-US" smtClean="0"/>
              <a:t>‹#›</a:t>
            </a:fld>
            <a:endParaRPr lang="en-US"/>
          </a:p>
        </p:txBody>
      </p:sp>
    </p:spTree>
    <p:extLst>
      <p:ext uri="{BB962C8B-B14F-4D97-AF65-F5344CB8AC3E}">
        <p14:creationId xmlns:p14="http://schemas.microsoft.com/office/powerpoint/2010/main" val="1730476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461635-CA1F-4D90-956A-35CD76B3D1D5}"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7C882-81C3-420B-A1CD-41EE9B5A8362}" type="slidenum">
              <a:rPr lang="en-US" smtClean="0"/>
              <a:t>‹#›</a:t>
            </a:fld>
            <a:endParaRPr lang="en-US"/>
          </a:p>
        </p:txBody>
      </p:sp>
    </p:spTree>
    <p:extLst>
      <p:ext uri="{BB962C8B-B14F-4D97-AF65-F5344CB8AC3E}">
        <p14:creationId xmlns:p14="http://schemas.microsoft.com/office/powerpoint/2010/main" val="2854017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461635-CA1F-4D90-956A-35CD76B3D1D5}"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7C882-81C3-420B-A1CD-41EE9B5A8362}" type="slidenum">
              <a:rPr lang="en-US" smtClean="0"/>
              <a:t>‹#›</a:t>
            </a:fld>
            <a:endParaRPr lang="en-US"/>
          </a:p>
        </p:txBody>
      </p:sp>
    </p:spTree>
    <p:extLst>
      <p:ext uri="{BB962C8B-B14F-4D97-AF65-F5344CB8AC3E}">
        <p14:creationId xmlns:p14="http://schemas.microsoft.com/office/powerpoint/2010/main" val="4001751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461635-CA1F-4D90-956A-35CD76B3D1D5}"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27C882-81C3-420B-A1CD-41EE9B5A8362}" type="slidenum">
              <a:rPr lang="en-US" smtClean="0"/>
              <a:t>‹#›</a:t>
            </a:fld>
            <a:endParaRPr lang="en-US"/>
          </a:p>
        </p:txBody>
      </p:sp>
    </p:spTree>
    <p:extLst>
      <p:ext uri="{BB962C8B-B14F-4D97-AF65-F5344CB8AC3E}">
        <p14:creationId xmlns:p14="http://schemas.microsoft.com/office/powerpoint/2010/main" val="3394355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461635-CA1F-4D90-956A-35CD76B3D1D5}" type="datetimeFigureOut">
              <a:rPr lang="en-US" smtClean="0"/>
              <a:t>4/22/2020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27C882-81C3-420B-A1CD-41EE9B5A8362}" type="slidenum">
              <a:rPr lang="en-US" smtClean="0"/>
              <a:t>‹#›</a:t>
            </a:fld>
            <a:endParaRPr lang="en-US"/>
          </a:p>
        </p:txBody>
      </p:sp>
    </p:spTree>
    <p:extLst>
      <p:ext uri="{BB962C8B-B14F-4D97-AF65-F5344CB8AC3E}">
        <p14:creationId xmlns:p14="http://schemas.microsoft.com/office/powerpoint/2010/main" val="52814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461635-CA1F-4D90-956A-35CD76B3D1D5}" type="datetimeFigureOut">
              <a:rPr lang="en-US" smtClean="0"/>
              <a:t>4/22/2020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27C882-81C3-420B-A1CD-41EE9B5A8362}" type="slidenum">
              <a:rPr lang="en-US" smtClean="0"/>
              <a:t>‹#›</a:t>
            </a:fld>
            <a:endParaRPr lang="en-US"/>
          </a:p>
        </p:txBody>
      </p:sp>
    </p:spTree>
    <p:extLst>
      <p:ext uri="{BB962C8B-B14F-4D97-AF65-F5344CB8AC3E}">
        <p14:creationId xmlns:p14="http://schemas.microsoft.com/office/powerpoint/2010/main" val="2023938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461635-CA1F-4D90-956A-35CD76B3D1D5}" type="datetimeFigureOut">
              <a:rPr lang="en-US" smtClean="0"/>
              <a:t>4/22/2020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27C882-81C3-420B-A1CD-41EE9B5A8362}" type="slidenum">
              <a:rPr lang="en-US" smtClean="0"/>
              <a:t>‹#›</a:t>
            </a:fld>
            <a:endParaRPr lang="en-US"/>
          </a:p>
        </p:txBody>
      </p:sp>
    </p:spTree>
    <p:extLst>
      <p:ext uri="{BB962C8B-B14F-4D97-AF65-F5344CB8AC3E}">
        <p14:creationId xmlns:p14="http://schemas.microsoft.com/office/powerpoint/2010/main" val="297204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461635-CA1F-4D90-956A-35CD76B3D1D5}"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27C882-81C3-420B-A1CD-41EE9B5A8362}" type="slidenum">
              <a:rPr lang="en-US" smtClean="0"/>
              <a:t>‹#›</a:t>
            </a:fld>
            <a:endParaRPr lang="en-US"/>
          </a:p>
        </p:txBody>
      </p:sp>
    </p:spTree>
    <p:extLst>
      <p:ext uri="{BB962C8B-B14F-4D97-AF65-F5344CB8AC3E}">
        <p14:creationId xmlns:p14="http://schemas.microsoft.com/office/powerpoint/2010/main" val="4014344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461635-CA1F-4D90-956A-35CD76B3D1D5}"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27C882-81C3-420B-A1CD-41EE9B5A8362}" type="slidenum">
              <a:rPr lang="en-US" smtClean="0"/>
              <a:t>‹#›</a:t>
            </a:fld>
            <a:endParaRPr lang="en-US"/>
          </a:p>
        </p:txBody>
      </p:sp>
    </p:spTree>
    <p:extLst>
      <p:ext uri="{BB962C8B-B14F-4D97-AF65-F5344CB8AC3E}">
        <p14:creationId xmlns:p14="http://schemas.microsoft.com/office/powerpoint/2010/main" val="2709443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7461635-CA1F-4D90-956A-35CD76B3D1D5}" type="datetimeFigureOut">
              <a:rPr lang="en-US" smtClean="0"/>
              <a:t>4/22/2020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027C882-81C3-420B-A1CD-41EE9B5A8362}" type="slidenum">
              <a:rPr lang="en-US" smtClean="0"/>
              <a:t>‹#›</a:t>
            </a:fld>
            <a:endParaRPr lang="en-US"/>
          </a:p>
        </p:txBody>
      </p:sp>
    </p:spTree>
    <p:extLst>
      <p:ext uri="{BB962C8B-B14F-4D97-AF65-F5344CB8AC3E}">
        <p14:creationId xmlns:p14="http://schemas.microsoft.com/office/powerpoint/2010/main" val="38096370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s://codepen.io/anjumunoth/pen/LYpbdgQ?editors=0010"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5459" y="2404534"/>
            <a:ext cx="8578544" cy="1646302"/>
          </a:xfrm>
        </p:spPr>
        <p:txBody>
          <a:bodyPr/>
          <a:lstStyle/>
          <a:p>
            <a:r>
              <a:rPr lang="en-US" dirty="0"/>
              <a:t>Higher-Order Components</a:t>
            </a:r>
          </a:p>
        </p:txBody>
      </p:sp>
      <p:sp>
        <p:nvSpPr>
          <p:cNvPr id="3" name="Subtitle 2"/>
          <p:cNvSpPr>
            <a:spLocks noGrp="1"/>
          </p:cNvSpPr>
          <p:nvPr>
            <p:ph type="subTitle" idx="1"/>
          </p:nvPr>
        </p:nvSpPr>
        <p:spPr/>
        <p:txBody>
          <a:bodyPr/>
          <a:lstStyle/>
          <a:p>
            <a:r>
              <a:rPr lang="en-US" dirty="0" err="1"/>
              <a:t>Anju</a:t>
            </a:r>
            <a:r>
              <a:rPr lang="en-US" dirty="0"/>
              <a:t> Munoth</a:t>
            </a:r>
          </a:p>
        </p:txBody>
      </p:sp>
    </p:spTree>
    <p:extLst>
      <p:ext uri="{BB962C8B-B14F-4D97-AF65-F5344CB8AC3E}">
        <p14:creationId xmlns:p14="http://schemas.microsoft.com/office/powerpoint/2010/main" val="2842846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C5FD3FA-58B6-41AA-A94C-FDB1C4FB23A8}"/>
              </a:ext>
            </a:extLst>
          </p:cNvPr>
          <p:cNvSpPr/>
          <p:nvPr/>
        </p:nvSpPr>
        <p:spPr>
          <a:xfrm>
            <a:off x="198783" y="119270"/>
            <a:ext cx="8945217" cy="5632311"/>
          </a:xfrm>
          <a:prstGeom prst="rect">
            <a:avLst/>
          </a:prstGeom>
        </p:spPr>
        <p:txBody>
          <a:bodyPr wrap="square">
            <a:spAutoFit/>
          </a:bodyPr>
          <a:lstStyle/>
          <a:p>
            <a:r>
              <a:rPr lang="en-US" b="1" dirty="0">
                <a:solidFill>
                  <a:srgbClr val="000000"/>
                </a:solidFill>
                <a:latin typeface="-apple-system"/>
              </a:rPr>
              <a:t>Creating our first component</a:t>
            </a:r>
          </a:p>
          <a:p>
            <a:r>
              <a:rPr lang="en-US" dirty="0">
                <a:solidFill>
                  <a:srgbClr val="121416"/>
                </a:solidFill>
                <a:latin typeface="Merriweather"/>
              </a:rPr>
              <a:t>`</a:t>
            </a:r>
            <a:r>
              <a:rPr lang="en-US" dirty="0" err="1">
                <a:solidFill>
                  <a:srgbClr val="121416"/>
                </a:solidFill>
                <a:latin typeface="Merriweather"/>
              </a:rPr>
              <a:t>ProductCard</a:t>
            </a:r>
            <a:r>
              <a:rPr lang="en-US" dirty="0">
                <a:solidFill>
                  <a:srgbClr val="121416"/>
                </a:solidFill>
                <a:latin typeface="Merriweather"/>
              </a:rPr>
              <a:t>` is a functional component that handles the presentation of data. The data (product) will be received via props, and each product will be passed down to the `</a:t>
            </a:r>
            <a:r>
              <a:rPr lang="en-US" dirty="0" err="1">
                <a:solidFill>
                  <a:srgbClr val="121416"/>
                </a:solidFill>
                <a:latin typeface="Merriweather"/>
              </a:rPr>
              <a:t>ProductCard</a:t>
            </a:r>
            <a:r>
              <a:rPr lang="en-US" dirty="0">
                <a:solidFill>
                  <a:srgbClr val="121416"/>
                </a:solidFill>
                <a:latin typeface="Merriweather"/>
              </a:rPr>
              <a:t>` component.</a:t>
            </a:r>
          </a:p>
          <a:p>
            <a:endParaRPr lang="en-US" dirty="0">
              <a:solidFill>
                <a:srgbClr val="121416"/>
              </a:solidFill>
              <a:latin typeface="Merriweather"/>
            </a:endParaRPr>
          </a:p>
          <a:p>
            <a:endParaRPr lang="en-US" dirty="0">
              <a:solidFill>
                <a:srgbClr val="121416"/>
              </a:solidFill>
              <a:latin typeface="Merriweather"/>
            </a:endParaRPr>
          </a:p>
          <a:p>
            <a:r>
              <a:rPr lang="en-US" dirty="0">
                <a:solidFill>
                  <a:srgbClr val="121416"/>
                </a:solidFill>
                <a:latin typeface="Merriweather"/>
              </a:rPr>
              <a:t> const </a:t>
            </a:r>
            <a:r>
              <a:rPr lang="en-US" dirty="0" err="1">
                <a:solidFill>
                  <a:srgbClr val="121416"/>
                </a:solidFill>
                <a:latin typeface="Merriweather"/>
              </a:rPr>
              <a:t>ProductCard</a:t>
            </a:r>
            <a:r>
              <a:rPr lang="en-US" dirty="0">
                <a:solidFill>
                  <a:srgbClr val="121416"/>
                </a:solidFill>
                <a:latin typeface="Merriweather"/>
              </a:rPr>
              <a:t> = props =&gt; {</a:t>
            </a:r>
          </a:p>
          <a:p>
            <a:r>
              <a:rPr lang="en-US" dirty="0">
                <a:solidFill>
                  <a:srgbClr val="121416"/>
                </a:solidFill>
                <a:latin typeface="Merriweather"/>
              </a:rPr>
              <a:t>  return (</a:t>
            </a:r>
          </a:p>
          <a:p>
            <a:r>
              <a:rPr lang="en-US" dirty="0">
                <a:solidFill>
                  <a:srgbClr val="121416"/>
                </a:solidFill>
                <a:latin typeface="Merriweather"/>
              </a:rPr>
              <a:t>    &lt;div </a:t>
            </a:r>
            <a:r>
              <a:rPr lang="en-US" dirty="0" err="1">
                <a:solidFill>
                  <a:srgbClr val="121416"/>
                </a:solidFill>
                <a:latin typeface="Merriweather"/>
              </a:rPr>
              <a:t>className</a:t>
            </a:r>
            <a:r>
              <a:rPr lang="en-US" dirty="0">
                <a:solidFill>
                  <a:srgbClr val="121416"/>
                </a:solidFill>
                <a:latin typeface="Merriweather"/>
              </a:rPr>
              <a:t>="product"&gt;</a:t>
            </a:r>
          </a:p>
          <a:p>
            <a:r>
              <a:rPr lang="en-US" dirty="0">
                <a:solidFill>
                  <a:srgbClr val="121416"/>
                </a:solidFill>
                <a:latin typeface="Merriweather"/>
              </a:rPr>
              <a:t>      &lt;p&gt;	        &lt;b&gt;Title:&lt;/b&gt; {</a:t>
            </a:r>
            <a:r>
              <a:rPr lang="en-US" dirty="0" err="1">
                <a:solidFill>
                  <a:srgbClr val="121416"/>
                </a:solidFill>
                <a:latin typeface="Merriweather"/>
              </a:rPr>
              <a:t>props.title</a:t>
            </a:r>
            <a:r>
              <a:rPr lang="en-US" dirty="0">
                <a:solidFill>
                  <a:srgbClr val="121416"/>
                </a:solidFill>
                <a:latin typeface="Merriweather"/>
              </a:rPr>
              <a:t>}      &lt;/p&gt;</a:t>
            </a:r>
          </a:p>
          <a:p>
            <a:r>
              <a:rPr lang="en-US" dirty="0">
                <a:solidFill>
                  <a:srgbClr val="121416"/>
                </a:solidFill>
                <a:latin typeface="Merriweather"/>
              </a:rPr>
              <a:t>      &lt;p&gt;	        &lt;b&gt;Style:&lt;/b&gt; {</a:t>
            </a:r>
            <a:r>
              <a:rPr lang="en-US" dirty="0" err="1">
                <a:solidFill>
                  <a:srgbClr val="121416"/>
                </a:solidFill>
                <a:latin typeface="Merriweather"/>
              </a:rPr>
              <a:t>props.style</a:t>
            </a:r>
            <a:r>
              <a:rPr lang="en-US" dirty="0">
                <a:solidFill>
                  <a:srgbClr val="121416"/>
                </a:solidFill>
                <a:latin typeface="Merriweather"/>
              </a:rPr>
              <a:t>}      &lt;/p&gt;</a:t>
            </a:r>
          </a:p>
          <a:p>
            <a:r>
              <a:rPr lang="en-US" dirty="0">
                <a:solidFill>
                  <a:srgbClr val="121416"/>
                </a:solidFill>
                <a:latin typeface="Merriweather"/>
              </a:rPr>
              <a:t>      &lt;p&gt;	        &lt;b&gt;Price:&lt;/b&gt; {</a:t>
            </a:r>
            <a:r>
              <a:rPr lang="en-US" dirty="0" err="1">
                <a:solidFill>
                  <a:srgbClr val="121416"/>
                </a:solidFill>
                <a:latin typeface="Merriweather"/>
              </a:rPr>
              <a:t>props.price</a:t>
            </a:r>
            <a:r>
              <a:rPr lang="en-US" dirty="0">
                <a:solidFill>
                  <a:srgbClr val="121416"/>
                </a:solidFill>
                <a:latin typeface="Merriweather"/>
              </a:rPr>
              <a:t>}      &lt;/p&gt;</a:t>
            </a:r>
          </a:p>
          <a:p>
            <a:r>
              <a:rPr lang="en-US" dirty="0">
                <a:solidFill>
                  <a:srgbClr val="121416"/>
                </a:solidFill>
                <a:latin typeface="Merriweather"/>
              </a:rPr>
              <a:t>      &lt;p&gt;	        &lt;b&gt;Description:&lt;/b&gt; {</a:t>
            </a:r>
            <a:r>
              <a:rPr lang="en-US" dirty="0" err="1">
                <a:solidFill>
                  <a:srgbClr val="121416"/>
                </a:solidFill>
                <a:latin typeface="Merriweather"/>
              </a:rPr>
              <a:t>props.description</a:t>
            </a:r>
            <a:r>
              <a:rPr lang="en-US" dirty="0">
                <a:solidFill>
                  <a:srgbClr val="121416"/>
                </a:solidFill>
                <a:latin typeface="Merriweather"/>
              </a:rPr>
              <a:t>}      &lt;/p&gt;</a:t>
            </a:r>
          </a:p>
          <a:p>
            <a:r>
              <a:rPr lang="en-US" dirty="0">
                <a:solidFill>
                  <a:srgbClr val="121416"/>
                </a:solidFill>
                <a:latin typeface="Merriweather"/>
              </a:rPr>
              <a:t>      &lt;p&gt;	        &lt;b&gt;Free shipping:&lt;/b&gt; {</a:t>
            </a:r>
            <a:r>
              <a:rPr lang="en-US" dirty="0" err="1">
                <a:solidFill>
                  <a:srgbClr val="121416"/>
                </a:solidFill>
                <a:latin typeface="Merriweather"/>
              </a:rPr>
              <a:t>props.isFreeShipping</a:t>
            </a:r>
            <a:r>
              <a:rPr lang="en-US" dirty="0">
                <a:solidFill>
                  <a:srgbClr val="121416"/>
                </a:solidFill>
                <a:latin typeface="Merriweather"/>
              </a:rPr>
              <a:t>}      &lt;/p&gt;</a:t>
            </a:r>
          </a:p>
          <a:p>
            <a:r>
              <a:rPr lang="en-US" dirty="0">
                <a:solidFill>
                  <a:srgbClr val="121416"/>
                </a:solidFill>
                <a:latin typeface="Merriweather"/>
              </a:rPr>
              <a:t>      </a:t>
            </a:r>
          </a:p>
          <a:p>
            <a:r>
              <a:rPr lang="en-US" dirty="0">
                <a:solidFill>
                  <a:srgbClr val="121416"/>
                </a:solidFill>
                <a:latin typeface="Merriweather"/>
              </a:rPr>
              <a:t>    &lt;/div&gt;</a:t>
            </a:r>
          </a:p>
          <a:p>
            <a:r>
              <a:rPr lang="en-US" dirty="0">
                <a:solidFill>
                  <a:srgbClr val="121416"/>
                </a:solidFill>
                <a:latin typeface="Merriweather"/>
              </a:rPr>
              <a:t>  );</a:t>
            </a:r>
          </a:p>
          <a:p>
            <a:r>
              <a:rPr lang="en-US" dirty="0">
                <a:solidFill>
                  <a:srgbClr val="121416"/>
                </a:solidFill>
                <a:latin typeface="Merriweather"/>
              </a:rPr>
              <a:t>};</a:t>
            </a:r>
          </a:p>
          <a:p>
            <a:endParaRPr lang="en-US" b="0" i="0" dirty="0">
              <a:solidFill>
                <a:srgbClr val="121416"/>
              </a:solidFill>
              <a:effectLst/>
              <a:latin typeface="Merriweather"/>
            </a:endParaRPr>
          </a:p>
          <a:p>
            <a:endParaRPr lang="en-US" b="0" i="0" dirty="0">
              <a:solidFill>
                <a:srgbClr val="121416"/>
              </a:solidFill>
              <a:effectLst/>
              <a:latin typeface="Merriweather"/>
            </a:endParaRPr>
          </a:p>
        </p:txBody>
      </p:sp>
    </p:spTree>
    <p:extLst>
      <p:ext uri="{BB962C8B-B14F-4D97-AF65-F5344CB8AC3E}">
        <p14:creationId xmlns:p14="http://schemas.microsoft.com/office/powerpoint/2010/main" val="613697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49C9210-564E-49C3-B830-3EFAEB65B431}"/>
              </a:ext>
            </a:extLst>
          </p:cNvPr>
          <p:cNvSpPr/>
          <p:nvPr/>
        </p:nvSpPr>
        <p:spPr>
          <a:xfrm>
            <a:off x="278296" y="238540"/>
            <a:ext cx="8865704" cy="5909310"/>
          </a:xfrm>
          <a:prstGeom prst="rect">
            <a:avLst/>
          </a:prstGeom>
        </p:spPr>
        <p:txBody>
          <a:bodyPr wrap="square">
            <a:spAutoFit/>
          </a:bodyPr>
          <a:lstStyle/>
          <a:p>
            <a:r>
              <a:rPr lang="en-US" dirty="0"/>
              <a:t>Rendering product list</a:t>
            </a:r>
          </a:p>
          <a:p>
            <a:r>
              <a:rPr lang="en-US" dirty="0"/>
              <a:t>`</a:t>
            </a:r>
            <a:r>
              <a:rPr lang="en-US" dirty="0" err="1"/>
              <a:t>ProductsList</a:t>
            </a:r>
            <a:r>
              <a:rPr lang="en-US" dirty="0"/>
              <a:t>` is a component that will iterate over data (products) using `.map()` function. </a:t>
            </a:r>
          </a:p>
          <a:p>
            <a:r>
              <a:rPr lang="en-US" dirty="0"/>
              <a:t>This component will render the data in a `</a:t>
            </a:r>
            <a:r>
              <a:rPr lang="en-US" dirty="0" err="1"/>
              <a:t>ProductCard</a:t>
            </a:r>
            <a:r>
              <a:rPr lang="en-US" dirty="0"/>
              <a:t>` component.</a:t>
            </a:r>
          </a:p>
          <a:p>
            <a:endParaRPr lang="en-US" dirty="0"/>
          </a:p>
          <a:p>
            <a:endParaRPr lang="en-US" dirty="0"/>
          </a:p>
          <a:p>
            <a:r>
              <a:rPr lang="en-IN" dirty="0" err="1"/>
              <a:t>const</a:t>
            </a:r>
            <a:r>
              <a:rPr lang="en-IN" dirty="0"/>
              <a:t> </a:t>
            </a:r>
            <a:r>
              <a:rPr lang="en-IN" dirty="0" err="1"/>
              <a:t>ProductsList</a:t>
            </a:r>
            <a:r>
              <a:rPr lang="en-IN" dirty="0"/>
              <a:t> = (props) =&gt; {</a:t>
            </a:r>
          </a:p>
          <a:p>
            <a:r>
              <a:rPr lang="en-IN" dirty="0"/>
              <a:t>  let { data: products } = props;</a:t>
            </a:r>
          </a:p>
          <a:p>
            <a:r>
              <a:rPr lang="en-IN" dirty="0"/>
              <a:t>  return (</a:t>
            </a:r>
          </a:p>
          <a:p>
            <a:r>
              <a:rPr lang="en-IN" dirty="0"/>
              <a:t>    &lt;div&gt;</a:t>
            </a:r>
          </a:p>
          <a:p>
            <a:r>
              <a:rPr lang="en-IN" dirty="0"/>
              <a:t>      &lt;div&gt;</a:t>
            </a:r>
          </a:p>
          <a:p>
            <a:r>
              <a:rPr lang="en-IN" dirty="0"/>
              <a:t>        &lt;div&gt;</a:t>
            </a:r>
          </a:p>
          <a:p>
            <a:r>
              <a:rPr lang="en-IN" dirty="0"/>
              <a:t>          &lt;h2&gt;Products&lt;/h2&gt;</a:t>
            </a:r>
          </a:p>
          <a:p>
            <a:r>
              <a:rPr lang="en-IN" dirty="0"/>
              <a:t>        &lt;/div&gt;</a:t>
            </a:r>
          </a:p>
          <a:p>
            <a:r>
              <a:rPr lang="en-IN" dirty="0"/>
              <a:t>      &lt;/div&gt;</a:t>
            </a:r>
          </a:p>
          <a:p>
            <a:r>
              <a:rPr lang="en-IN" dirty="0"/>
              <a:t>      &lt;div&gt;</a:t>
            </a:r>
          </a:p>
          <a:p>
            <a:r>
              <a:rPr lang="en-IN" dirty="0"/>
              <a:t>        {</a:t>
            </a:r>
            <a:r>
              <a:rPr lang="en-IN" dirty="0" err="1"/>
              <a:t>products.map</a:t>
            </a:r>
            <a:r>
              <a:rPr lang="en-IN" dirty="0"/>
              <a:t>((product) =&gt; &lt;</a:t>
            </a:r>
            <a:r>
              <a:rPr lang="en-IN" dirty="0" err="1"/>
              <a:t>ProductCard</a:t>
            </a:r>
            <a:r>
              <a:rPr lang="en-IN" dirty="0"/>
              <a:t> key={</a:t>
            </a:r>
            <a:r>
              <a:rPr lang="en-IN" dirty="0" err="1"/>
              <a:t>product.sku</a:t>
            </a:r>
            <a:r>
              <a:rPr lang="en-IN" dirty="0"/>
              <a:t>} {...product} /&gt;)}</a:t>
            </a:r>
          </a:p>
          <a:p>
            <a:r>
              <a:rPr lang="en-IN" dirty="0"/>
              <a:t>      &lt;/div&gt;</a:t>
            </a:r>
          </a:p>
          <a:p>
            <a:r>
              <a:rPr lang="en-IN" dirty="0"/>
              <a:t>    &lt;/div&gt;</a:t>
            </a:r>
          </a:p>
          <a:p>
            <a:r>
              <a:rPr lang="en-IN" dirty="0"/>
              <a:t>  )</a:t>
            </a:r>
          </a:p>
          <a:p>
            <a:r>
              <a:rPr lang="en-IN" dirty="0"/>
              <a:t>}</a:t>
            </a:r>
          </a:p>
        </p:txBody>
      </p:sp>
    </p:spTree>
    <p:extLst>
      <p:ext uri="{BB962C8B-B14F-4D97-AF65-F5344CB8AC3E}">
        <p14:creationId xmlns:p14="http://schemas.microsoft.com/office/powerpoint/2010/main" val="2063315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2C04246-2631-4232-9B0B-3C26DFDD8A26}"/>
              </a:ext>
            </a:extLst>
          </p:cNvPr>
          <p:cNvSpPr/>
          <p:nvPr/>
        </p:nvSpPr>
        <p:spPr>
          <a:xfrm>
            <a:off x="530086" y="198784"/>
            <a:ext cx="11661913" cy="6740307"/>
          </a:xfrm>
          <a:prstGeom prst="rect">
            <a:avLst/>
          </a:prstGeom>
        </p:spPr>
        <p:txBody>
          <a:bodyPr wrap="square">
            <a:spAutoFit/>
          </a:bodyPr>
          <a:lstStyle/>
          <a:p>
            <a:r>
              <a:rPr lang="en-US" dirty="0"/>
              <a:t>Product list with search functionality</a:t>
            </a:r>
          </a:p>
          <a:p>
            <a:r>
              <a:rPr lang="en-US" dirty="0"/>
              <a:t>Want the users to be able to search for items using an input field. The list of items displayed on the app should be determined by the state of the search. This is a stateful component with user input stored in state value called `</a:t>
            </a:r>
            <a:r>
              <a:rPr lang="en-US" dirty="0" err="1"/>
              <a:t>searchTerm</a:t>
            </a:r>
            <a:r>
              <a:rPr lang="en-US" dirty="0"/>
              <a:t>`. Let’s call the component `</a:t>
            </a:r>
            <a:r>
              <a:rPr lang="en-US" dirty="0" err="1"/>
              <a:t>ProductsListWithSearch</a:t>
            </a:r>
            <a:r>
              <a:rPr lang="en-US" dirty="0"/>
              <a:t>`.</a:t>
            </a:r>
          </a:p>
          <a:p>
            <a:endParaRPr lang="en-US" dirty="0"/>
          </a:p>
          <a:p>
            <a:r>
              <a:rPr lang="en-IN" dirty="0"/>
              <a:t>import products from './</a:t>
            </a:r>
            <a:r>
              <a:rPr lang="en-IN" dirty="0" err="1"/>
              <a:t>products.json</a:t>
            </a:r>
            <a:r>
              <a:rPr lang="en-IN" dirty="0"/>
              <a:t>'</a:t>
            </a:r>
          </a:p>
          <a:p>
            <a:endParaRPr lang="en-IN" dirty="0"/>
          </a:p>
          <a:p>
            <a:r>
              <a:rPr lang="en-IN" dirty="0"/>
              <a:t>class </a:t>
            </a:r>
            <a:r>
              <a:rPr lang="en-IN" dirty="0" err="1"/>
              <a:t>ProductsListWithSearch</a:t>
            </a:r>
            <a:r>
              <a:rPr lang="en-IN" dirty="0"/>
              <a:t> extends </a:t>
            </a:r>
            <a:r>
              <a:rPr lang="en-IN" dirty="0" err="1"/>
              <a:t>React.PureComponent</a:t>
            </a:r>
            <a:r>
              <a:rPr lang="en-IN" dirty="0"/>
              <a:t> {</a:t>
            </a:r>
          </a:p>
          <a:p>
            <a:r>
              <a:rPr lang="en-IN" dirty="0"/>
              <a:t>  state = {    </a:t>
            </a:r>
            <a:r>
              <a:rPr lang="en-IN" dirty="0" err="1"/>
              <a:t>searchTerm</a:t>
            </a:r>
            <a:r>
              <a:rPr lang="en-IN" dirty="0"/>
              <a:t>: ''  }</a:t>
            </a:r>
          </a:p>
          <a:p>
            <a:r>
              <a:rPr lang="en-IN" dirty="0"/>
              <a:t>  </a:t>
            </a:r>
            <a:r>
              <a:rPr lang="en-IN" dirty="0" err="1"/>
              <a:t>handleSearch</a:t>
            </a:r>
            <a:r>
              <a:rPr lang="en-IN" dirty="0"/>
              <a:t> = event =&gt; {	    </a:t>
            </a:r>
            <a:r>
              <a:rPr lang="en-IN" dirty="0" err="1"/>
              <a:t>this.setState</a:t>
            </a:r>
            <a:r>
              <a:rPr lang="en-IN" dirty="0"/>
              <a:t>({ </a:t>
            </a:r>
            <a:r>
              <a:rPr lang="en-IN" dirty="0" err="1"/>
              <a:t>searchTerm</a:t>
            </a:r>
            <a:r>
              <a:rPr lang="en-IN" dirty="0"/>
              <a:t>: </a:t>
            </a:r>
            <a:r>
              <a:rPr lang="en-IN" dirty="0" err="1"/>
              <a:t>event.target.value</a:t>
            </a:r>
            <a:r>
              <a:rPr lang="en-IN" dirty="0"/>
              <a:t> })	  }</a:t>
            </a:r>
          </a:p>
          <a:p>
            <a:r>
              <a:rPr lang="en-IN" dirty="0"/>
              <a:t>  render() {</a:t>
            </a:r>
          </a:p>
          <a:p>
            <a:r>
              <a:rPr lang="en-IN" dirty="0"/>
              <a:t>    </a:t>
            </a:r>
            <a:r>
              <a:rPr lang="en-IN" dirty="0" err="1"/>
              <a:t>const</a:t>
            </a:r>
            <a:r>
              <a:rPr lang="en-IN" dirty="0"/>
              <a:t> { </a:t>
            </a:r>
            <a:r>
              <a:rPr lang="en-IN" dirty="0" err="1"/>
              <a:t>searchTerm</a:t>
            </a:r>
            <a:r>
              <a:rPr lang="en-IN" dirty="0"/>
              <a:t> } = </a:t>
            </a:r>
            <a:r>
              <a:rPr lang="en-IN" dirty="0" err="1"/>
              <a:t>this.state</a:t>
            </a:r>
            <a:endParaRPr lang="en-IN" dirty="0"/>
          </a:p>
          <a:p>
            <a:r>
              <a:rPr lang="en-IN" dirty="0"/>
              <a:t>    let </a:t>
            </a:r>
            <a:r>
              <a:rPr lang="en-IN" dirty="0" err="1"/>
              <a:t>filteredProducts</a:t>
            </a:r>
            <a:r>
              <a:rPr lang="en-IN" dirty="0"/>
              <a:t> = </a:t>
            </a:r>
            <a:r>
              <a:rPr lang="en-IN" dirty="0" err="1"/>
              <a:t>filterProducts</a:t>
            </a:r>
            <a:r>
              <a:rPr lang="en-IN" dirty="0"/>
              <a:t>(</a:t>
            </a:r>
            <a:r>
              <a:rPr lang="en-IN" dirty="0" err="1"/>
              <a:t>searchTerm</a:t>
            </a:r>
            <a:r>
              <a:rPr lang="en-IN" dirty="0"/>
              <a:t>);</a:t>
            </a:r>
          </a:p>
          <a:p>
            <a:r>
              <a:rPr lang="en-IN" dirty="0"/>
              <a:t>    return (</a:t>
            </a:r>
          </a:p>
          <a:p>
            <a:r>
              <a:rPr lang="en-IN" dirty="0"/>
              <a:t>      &lt;&gt;</a:t>
            </a:r>
          </a:p>
          <a:p>
            <a:r>
              <a:rPr lang="en-IN" dirty="0"/>
              <a:t>        &lt;input </a:t>
            </a:r>
            <a:r>
              <a:rPr lang="en-IN" dirty="0" err="1"/>
              <a:t>onChange</a:t>
            </a:r>
            <a:r>
              <a:rPr lang="en-IN" dirty="0"/>
              <a:t>={</a:t>
            </a:r>
            <a:r>
              <a:rPr lang="en-IN" dirty="0" err="1"/>
              <a:t>this.handleSearch</a:t>
            </a:r>
            <a:r>
              <a:rPr lang="en-IN" dirty="0"/>
              <a:t>} value={</a:t>
            </a:r>
            <a:r>
              <a:rPr lang="en-IN" dirty="0" err="1"/>
              <a:t>this.state.searchTerm</a:t>
            </a:r>
            <a:r>
              <a:rPr lang="en-IN" dirty="0"/>
              <a:t>} type="text" placeholder="Search" /&gt;</a:t>
            </a:r>
          </a:p>
          <a:p>
            <a:r>
              <a:rPr lang="en-IN" dirty="0"/>
              <a:t>        &lt;</a:t>
            </a:r>
            <a:r>
              <a:rPr lang="en-IN" dirty="0" err="1"/>
              <a:t>ProductsList</a:t>
            </a:r>
            <a:r>
              <a:rPr lang="en-IN" dirty="0"/>
              <a:t> products={</a:t>
            </a:r>
            <a:r>
              <a:rPr lang="en-IN" dirty="0" err="1"/>
              <a:t>filteredProducts</a:t>
            </a:r>
            <a:r>
              <a:rPr lang="en-IN" dirty="0"/>
              <a:t>} /&gt;</a:t>
            </a:r>
          </a:p>
          <a:p>
            <a:r>
              <a:rPr lang="en-IN" dirty="0"/>
              <a:t>      &lt;/&gt;	    )  }</a:t>
            </a:r>
          </a:p>
          <a:p>
            <a:r>
              <a:rPr lang="en-IN" dirty="0"/>
              <a:t> </a:t>
            </a:r>
            <a:r>
              <a:rPr lang="en-IN" dirty="0" err="1"/>
              <a:t>const</a:t>
            </a:r>
            <a:r>
              <a:rPr lang="en-IN" dirty="0"/>
              <a:t> </a:t>
            </a:r>
            <a:r>
              <a:rPr lang="en-IN" dirty="0" err="1"/>
              <a:t>filterProducts</a:t>
            </a:r>
            <a:r>
              <a:rPr lang="en-IN" dirty="0"/>
              <a:t> = (</a:t>
            </a:r>
            <a:r>
              <a:rPr lang="en-IN" dirty="0" err="1"/>
              <a:t>searchTerm</a:t>
            </a:r>
            <a:r>
              <a:rPr lang="en-IN" dirty="0"/>
              <a:t>) =&gt; {</a:t>
            </a:r>
          </a:p>
          <a:p>
            <a:r>
              <a:rPr lang="en-IN" dirty="0"/>
              <a:t>  </a:t>
            </a:r>
            <a:r>
              <a:rPr lang="en-IN" dirty="0" err="1"/>
              <a:t>searchTerm</a:t>
            </a:r>
            <a:r>
              <a:rPr lang="en-IN" dirty="0"/>
              <a:t> = </a:t>
            </a:r>
            <a:r>
              <a:rPr lang="en-IN" dirty="0" err="1"/>
              <a:t>searchTerm.toUpperCase</a:t>
            </a:r>
            <a:r>
              <a:rPr lang="en-IN" dirty="0"/>
              <a:t>()</a:t>
            </a:r>
          </a:p>
          <a:p>
            <a:r>
              <a:rPr lang="en-IN" dirty="0"/>
              <a:t>  return </a:t>
            </a:r>
            <a:r>
              <a:rPr lang="en-IN" dirty="0" err="1"/>
              <a:t>products.filter</a:t>
            </a:r>
            <a:r>
              <a:rPr lang="en-IN" dirty="0"/>
              <a:t>(product =&gt; {</a:t>
            </a:r>
          </a:p>
          <a:p>
            <a:r>
              <a:rPr lang="en-IN" dirty="0"/>
              <a:t>    let str = `${</a:t>
            </a:r>
            <a:r>
              <a:rPr lang="en-IN" dirty="0" err="1"/>
              <a:t>product.title</a:t>
            </a:r>
            <a:r>
              <a:rPr lang="en-IN" dirty="0"/>
              <a:t>} ${</a:t>
            </a:r>
            <a:r>
              <a:rPr lang="en-IN" dirty="0" err="1"/>
              <a:t>product.style</a:t>
            </a:r>
            <a:r>
              <a:rPr lang="en-IN" dirty="0"/>
              <a:t>} ${</a:t>
            </a:r>
            <a:r>
              <a:rPr lang="en-IN" dirty="0" err="1"/>
              <a:t>product.sku</a:t>
            </a:r>
            <a:r>
              <a:rPr lang="en-IN" dirty="0"/>
              <a:t>}`.</a:t>
            </a:r>
            <a:r>
              <a:rPr lang="en-IN" dirty="0" err="1"/>
              <a:t>toUpperCase</a:t>
            </a:r>
            <a:r>
              <a:rPr lang="en-IN" dirty="0"/>
              <a:t>();</a:t>
            </a:r>
          </a:p>
          <a:p>
            <a:r>
              <a:rPr lang="en-IN" dirty="0"/>
              <a:t>    return </a:t>
            </a:r>
            <a:r>
              <a:rPr lang="en-IN" dirty="0" err="1"/>
              <a:t>str.indexOf</a:t>
            </a:r>
            <a:r>
              <a:rPr lang="en-IN" dirty="0"/>
              <a:t>(</a:t>
            </a:r>
            <a:r>
              <a:rPr lang="en-IN" dirty="0" err="1"/>
              <a:t>searchTerm</a:t>
            </a:r>
            <a:r>
              <a:rPr lang="en-IN" dirty="0"/>
              <a:t>) &gt;= 0;</a:t>
            </a:r>
          </a:p>
          <a:p>
            <a:r>
              <a:rPr lang="en-IN" dirty="0"/>
              <a:t>  })	}</a:t>
            </a:r>
          </a:p>
        </p:txBody>
      </p:sp>
    </p:spTree>
    <p:extLst>
      <p:ext uri="{BB962C8B-B14F-4D97-AF65-F5344CB8AC3E}">
        <p14:creationId xmlns:p14="http://schemas.microsoft.com/office/powerpoint/2010/main" val="2238749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E50A248-396C-47C4-91D9-B189BC267E1A}"/>
              </a:ext>
            </a:extLst>
          </p:cNvPr>
          <p:cNvSpPr/>
          <p:nvPr/>
        </p:nvSpPr>
        <p:spPr>
          <a:xfrm>
            <a:off x="397565" y="169829"/>
            <a:ext cx="11317357" cy="6740307"/>
          </a:xfrm>
          <a:prstGeom prst="rect">
            <a:avLst/>
          </a:prstGeom>
        </p:spPr>
        <p:txBody>
          <a:bodyPr wrap="square">
            <a:spAutoFit/>
          </a:bodyPr>
          <a:lstStyle/>
          <a:p>
            <a:r>
              <a:rPr lang="en-US" dirty="0"/>
              <a:t>Converting our </a:t>
            </a:r>
            <a:r>
              <a:rPr lang="en-US" dirty="0" err="1"/>
              <a:t>ProductsListWithSearch</a:t>
            </a:r>
            <a:r>
              <a:rPr lang="en-US" dirty="0"/>
              <a:t> into HOC</a:t>
            </a:r>
          </a:p>
          <a:p>
            <a:r>
              <a:rPr lang="en-US" dirty="0"/>
              <a:t>const </a:t>
            </a:r>
            <a:r>
              <a:rPr lang="en-US" dirty="0" err="1"/>
              <a:t>withSearch</a:t>
            </a:r>
            <a:r>
              <a:rPr lang="en-US" dirty="0"/>
              <a:t> = </a:t>
            </a:r>
            <a:r>
              <a:rPr lang="en-US" dirty="0" err="1"/>
              <a:t>WrappedComponent</a:t>
            </a:r>
            <a:r>
              <a:rPr lang="en-US" dirty="0"/>
              <a:t> =&gt; {</a:t>
            </a:r>
          </a:p>
          <a:p>
            <a:r>
              <a:rPr lang="en-US" dirty="0"/>
              <a:t>  class </a:t>
            </a:r>
            <a:r>
              <a:rPr lang="en-US" dirty="0" err="1"/>
              <a:t>WithSearch</a:t>
            </a:r>
            <a:r>
              <a:rPr lang="en-US" dirty="0"/>
              <a:t> extends </a:t>
            </a:r>
            <a:r>
              <a:rPr lang="en-US" dirty="0" err="1"/>
              <a:t>React.Component</a:t>
            </a:r>
            <a:r>
              <a:rPr lang="en-US" dirty="0"/>
              <a:t> {</a:t>
            </a:r>
          </a:p>
          <a:p>
            <a:r>
              <a:rPr lang="en-US" dirty="0"/>
              <a:t>    state = {</a:t>
            </a:r>
          </a:p>
          <a:p>
            <a:r>
              <a:rPr lang="en-US" dirty="0"/>
              <a:t>      </a:t>
            </a:r>
            <a:r>
              <a:rPr lang="en-US" dirty="0" err="1"/>
              <a:t>searchTerm</a:t>
            </a:r>
            <a:r>
              <a:rPr lang="en-US" dirty="0"/>
              <a:t>: ""</a:t>
            </a:r>
          </a:p>
          <a:p>
            <a:r>
              <a:rPr lang="en-US" dirty="0"/>
              <a:t>    };</a:t>
            </a:r>
          </a:p>
          <a:p>
            <a:r>
              <a:rPr lang="en-US" dirty="0"/>
              <a:t>    </a:t>
            </a:r>
            <a:r>
              <a:rPr lang="en-US" dirty="0" err="1"/>
              <a:t>handleSearch</a:t>
            </a:r>
            <a:r>
              <a:rPr lang="en-US" dirty="0"/>
              <a:t> = event =&gt; {</a:t>
            </a:r>
          </a:p>
          <a:p>
            <a:r>
              <a:rPr lang="en-US" dirty="0"/>
              <a:t>      </a:t>
            </a:r>
            <a:r>
              <a:rPr lang="en-US" dirty="0" err="1"/>
              <a:t>this.setState</a:t>
            </a:r>
            <a:r>
              <a:rPr lang="en-US" dirty="0"/>
              <a:t>({ </a:t>
            </a:r>
            <a:r>
              <a:rPr lang="en-US" dirty="0" err="1"/>
              <a:t>searchTerm</a:t>
            </a:r>
            <a:r>
              <a:rPr lang="en-US" dirty="0"/>
              <a:t>: </a:t>
            </a:r>
            <a:r>
              <a:rPr lang="en-US" dirty="0" err="1"/>
              <a:t>event.target.value</a:t>
            </a:r>
            <a:r>
              <a:rPr lang="en-US" dirty="0"/>
              <a:t> });</a:t>
            </a:r>
          </a:p>
          <a:p>
            <a:r>
              <a:rPr lang="en-US" dirty="0"/>
              <a:t>    };</a:t>
            </a:r>
          </a:p>
          <a:p>
            <a:endParaRPr lang="en-US" dirty="0"/>
          </a:p>
          <a:p>
            <a:r>
              <a:rPr lang="en-US" dirty="0"/>
              <a:t>    render() {</a:t>
            </a:r>
          </a:p>
          <a:p>
            <a:r>
              <a:rPr lang="en-US" dirty="0"/>
              <a:t>      let { </a:t>
            </a:r>
            <a:r>
              <a:rPr lang="en-US" dirty="0" err="1"/>
              <a:t>searchTerm</a:t>
            </a:r>
            <a:r>
              <a:rPr lang="en-US" dirty="0"/>
              <a:t> } = </a:t>
            </a:r>
            <a:r>
              <a:rPr lang="en-US" dirty="0" err="1"/>
              <a:t>this.state</a:t>
            </a:r>
            <a:r>
              <a:rPr lang="en-US" dirty="0"/>
              <a:t>;</a:t>
            </a:r>
          </a:p>
          <a:p>
            <a:r>
              <a:rPr lang="en-US" dirty="0"/>
              <a:t>      let </a:t>
            </a:r>
            <a:r>
              <a:rPr lang="en-US" dirty="0" err="1"/>
              <a:t>filteredProducts</a:t>
            </a:r>
            <a:r>
              <a:rPr lang="en-US" dirty="0"/>
              <a:t> = </a:t>
            </a:r>
            <a:r>
              <a:rPr lang="en-US" dirty="0" err="1"/>
              <a:t>filterProducts</a:t>
            </a:r>
            <a:r>
              <a:rPr lang="en-US" dirty="0"/>
              <a:t>(</a:t>
            </a:r>
            <a:r>
              <a:rPr lang="en-US" dirty="0" err="1"/>
              <a:t>searchTerm</a:t>
            </a:r>
            <a:r>
              <a:rPr lang="en-US" dirty="0"/>
              <a:t>);</a:t>
            </a:r>
          </a:p>
          <a:p>
            <a:r>
              <a:rPr lang="en-US" dirty="0"/>
              <a:t>  return (        &lt;&gt;</a:t>
            </a:r>
          </a:p>
          <a:p>
            <a:r>
              <a:rPr lang="en-US" dirty="0"/>
              <a:t>          &lt;input	            </a:t>
            </a:r>
            <a:r>
              <a:rPr lang="en-US" dirty="0" err="1"/>
              <a:t>onChange</a:t>
            </a:r>
            <a:r>
              <a:rPr lang="en-US" dirty="0"/>
              <a:t>={</a:t>
            </a:r>
            <a:r>
              <a:rPr lang="en-US" dirty="0" err="1"/>
              <a:t>this.handleSearch</a:t>
            </a:r>
            <a:r>
              <a:rPr lang="en-US" dirty="0"/>
              <a:t>}            value={</a:t>
            </a:r>
            <a:r>
              <a:rPr lang="en-US" dirty="0" err="1"/>
              <a:t>searchTerm</a:t>
            </a:r>
            <a:r>
              <a:rPr lang="en-US" dirty="0"/>
              <a:t>}</a:t>
            </a:r>
          </a:p>
          <a:p>
            <a:r>
              <a:rPr lang="en-US" dirty="0"/>
              <a:t>            type="text“	            placeholder="Search"          /&gt;</a:t>
            </a:r>
          </a:p>
          <a:p>
            <a:r>
              <a:rPr lang="en-US" dirty="0"/>
              <a:t>          &lt;</a:t>
            </a:r>
            <a:r>
              <a:rPr lang="en-US" dirty="0" err="1"/>
              <a:t>WrappedComponent</a:t>
            </a:r>
            <a:r>
              <a:rPr lang="en-US" dirty="0"/>
              <a:t> data={</a:t>
            </a:r>
            <a:r>
              <a:rPr lang="en-US" dirty="0" err="1"/>
              <a:t>filteredProducts</a:t>
            </a:r>
            <a:r>
              <a:rPr lang="en-US" dirty="0"/>
              <a:t>} /&gt;</a:t>
            </a:r>
          </a:p>
          <a:p>
            <a:r>
              <a:rPr lang="en-US" dirty="0"/>
              <a:t>        &lt;/&gt;	      );</a:t>
            </a:r>
          </a:p>
          <a:p>
            <a:r>
              <a:rPr lang="en-US" dirty="0"/>
              <a:t>    }</a:t>
            </a:r>
          </a:p>
          <a:p>
            <a:r>
              <a:rPr lang="en-US" dirty="0"/>
              <a:t>  };</a:t>
            </a:r>
          </a:p>
          <a:p>
            <a:r>
              <a:rPr lang="en-US" dirty="0"/>
              <a:t>  </a:t>
            </a:r>
            <a:r>
              <a:rPr lang="en-US" dirty="0" err="1"/>
              <a:t>WithSearch.displayName</a:t>
            </a:r>
            <a:r>
              <a:rPr lang="en-US" dirty="0"/>
              <a:t> = `</a:t>
            </a:r>
            <a:r>
              <a:rPr lang="en-US" dirty="0" err="1"/>
              <a:t>WithSearch</a:t>
            </a:r>
            <a:r>
              <a:rPr lang="en-US" dirty="0"/>
              <a:t>(${</a:t>
            </a:r>
            <a:r>
              <a:rPr lang="en-US" dirty="0" err="1"/>
              <a:t>getDisplayName</a:t>
            </a:r>
            <a:r>
              <a:rPr lang="en-US" dirty="0"/>
              <a:t>(</a:t>
            </a:r>
            <a:r>
              <a:rPr lang="en-US" dirty="0" err="1"/>
              <a:t>WrappedComponent</a:t>
            </a:r>
            <a:r>
              <a:rPr lang="en-US" dirty="0"/>
              <a:t>)})`;</a:t>
            </a:r>
          </a:p>
          <a:p>
            <a:r>
              <a:rPr lang="en-US" dirty="0"/>
              <a:t>  return </a:t>
            </a:r>
            <a:r>
              <a:rPr lang="en-US" dirty="0" err="1"/>
              <a:t>WithSearch</a:t>
            </a:r>
            <a:r>
              <a:rPr lang="en-US" dirty="0"/>
              <a:t>;</a:t>
            </a:r>
          </a:p>
          <a:p>
            <a:r>
              <a:rPr lang="en-US" dirty="0"/>
              <a:t>};</a:t>
            </a:r>
          </a:p>
          <a:p>
            <a:endParaRPr lang="en-IN" dirty="0"/>
          </a:p>
        </p:txBody>
      </p:sp>
    </p:spTree>
    <p:extLst>
      <p:ext uri="{BB962C8B-B14F-4D97-AF65-F5344CB8AC3E}">
        <p14:creationId xmlns:p14="http://schemas.microsoft.com/office/powerpoint/2010/main" val="161422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19C5E58-265A-4B24-B690-5DA5DC604F5C}"/>
              </a:ext>
            </a:extLst>
          </p:cNvPr>
          <p:cNvSpPr/>
          <p:nvPr/>
        </p:nvSpPr>
        <p:spPr>
          <a:xfrm>
            <a:off x="675861" y="662609"/>
            <a:ext cx="8468139" cy="5444047"/>
          </a:xfrm>
          <a:prstGeom prst="rect">
            <a:avLst/>
          </a:prstGeom>
        </p:spPr>
        <p:txBody>
          <a:bodyPr wrap="square">
            <a:spAutoFit/>
          </a:bodyPr>
          <a:lstStyle/>
          <a:p>
            <a:r>
              <a:rPr lang="en-IN" dirty="0" err="1"/>
              <a:t>const</a:t>
            </a:r>
            <a:r>
              <a:rPr lang="en-IN" dirty="0"/>
              <a:t> </a:t>
            </a:r>
            <a:r>
              <a:rPr lang="en-IN" dirty="0" err="1"/>
              <a:t>getDisplayName</a:t>
            </a:r>
            <a:r>
              <a:rPr lang="en-IN" dirty="0"/>
              <a:t> = (</a:t>
            </a:r>
            <a:r>
              <a:rPr lang="en-IN" dirty="0" err="1"/>
              <a:t>WrappedComponent</a:t>
            </a:r>
            <a:r>
              <a:rPr lang="en-IN" dirty="0"/>
              <a:t>) =&gt; {</a:t>
            </a:r>
          </a:p>
          <a:p>
            <a:r>
              <a:rPr lang="en-IN" dirty="0"/>
              <a:t>  return </a:t>
            </a:r>
            <a:r>
              <a:rPr lang="en-IN" dirty="0" err="1"/>
              <a:t>WrappedComponent.displayName</a:t>
            </a:r>
            <a:r>
              <a:rPr lang="en-IN" dirty="0"/>
              <a:t> || WrappedComponent.name || 'Component';</a:t>
            </a:r>
          </a:p>
          <a:p>
            <a:r>
              <a:rPr lang="en-IN" dirty="0"/>
              <a:t>}</a:t>
            </a:r>
          </a:p>
          <a:p>
            <a:endParaRPr lang="en-IN" dirty="0"/>
          </a:p>
          <a:p>
            <a:endParaRPr lang="en-IN" dirty="0"/>
          </a:p>
          <a:p>
            <a:r>
              <a:rPr lang="en-IN" dirty="0"/>
              <a:t>// Render out products list with search feature</a:t>
            </a:r>
          </a:p>
          <a:p>
            <a:r>
              <a:rPr lang="en-IN" dirty="0" err="1"/>
              <a:t>const</a:t>
            </a:r>
            <a:r>
              <a:rPr lang="en-IN" dirty="0"/>
              <a:t> </a:t>
            </a:r>
            <a:r>
              <a:rPr lang="en-IN" dirty="0" err="1"/>
              <a:t>ProductsListWithSearch</a:t>
            </a:r>
            <a:r>
              <a:rPr lang="en-IN" dirty="0"/>
              <a:t> = </a:t>
            </a:r>
            <a:r>
              <a:rPr lang="en-IN" dirty="0" err="1"/>
              <a:t>withSearch</a:t>
            </a:r>
            <a:r>
              <a:rPr lang="en-IN" dirty="0"/>
              <a:t>(</a:t>
            </a:r>
            <a:r>
              <a:rPr lang="en-IN" dirty="0" err="1"/>
              <a:t>ProductsList</a:t>
            </a:r>
            <a:r>
              <a:rPr lang="en-IN" dirty="0"/>
              <a:t>);</a:t>
            </a:r>
          </a:p>
          <a:p>
            <a:endParaRPr lang="en-IN" dirty="0"/>
          </a:p>
          <a:p>
            <a:r>
              <a:rPr lang="en-IN" dirty="0"/>
              <a:t>function App() {</a:t>
            </a:r>
          </a:p>
          <a:p>
            <a:r>
              <a:rPr lang="en-IN" dirty="0"/>
              <a:t>  return (</a:t>
            </a:r>
          </a:p>
          <a:p>
            <a:r>
              <a:rPr lang="en-IN" dirty="0"/>
              <a:t>    &lt;div </a:t>
            </a:r>
            <a:r>
              <a:rPr lang="en-IN" dirty="0" err="1"/>
              <a:t>className</a:t>
            </a:r>
            <a:r>
              <a:rPr lang="en-IN" dirty="0"/>
              <a:t>="App"&gt;</a:t>
            </a:r>
          </a:p>
          <a:p>
            <a:r>
              <a:rPr lang="en-IN" dirty="0"/>
              <a:t>      &lt;</a:t>
            </a:r>
            <a:r>
              <a:rPr lang="en-IN" dirty="0" err="1"/>
              <a:t>ProductsListWithSearch</a:t>
            </a:r>
            <a:r>
              <a:rPr lang="en-IN" dirty="0"/>
              <a:t> /&gt;</a:t>
            </a:r>
          </a:p>
          <a:p>
            <a:r>
              <a:rPr lang="en-IN" dirty="0"/>
              <a:t>    &lt;/div&gt;</a:t>
            </a:r>
          </a:p>
          <a:p>
            <a:r>
              <a:rPr lang="en-IN" dirty="0"/>
              <a:t>  );</a:t>
            </a:r>
          </a:p>
          <a:p>
            <a:r>
              <a:rPr lang="en-IN" dirty="0"/>
              <a:t>}</a:t>
            </a:r>
          </a:p>
          <a:p>
            <a:endParaRPr lang="en-IN" dirty="0"/>
          </a:p>
          <a:p>
            <a:r>
              <a:rPr lang="en-IN" dirty="0" err="1"/>
              <a:t>const</a:t>
            </a:r>
            <a:r>
              <a:rPr lang="en-IN" dirty="0"/>
              <a:t> </a:t>
            </a:r>
            <a:r>
              <a:rPr lang="en-IN" dirty="0" err="1"/>
              <a:t>rootElement</a:t>
            </a:r>
            <a:r>
              <a:rPr lang="en-IN" dirty="0"/>
              <a:t> = </a:t>
            </a:r>
            <a:r>
              <a:rPr lang="en-IN" dirty="0" err="1"/>
              <a:t>document.getElementById</a:t>
            </a:r>
            <a:r>
              <a:rPr lang="en-IN" dirty="0"/>
              <a:t>("root");</a:t>
            </a:r>
          </a:p>
          <a:p>
            <a:r>
              <a:rPr lang="en-IN" dirty="0" err="1"/>
              <a:t>ReactDOM.render</a:t>
            </a:r>
            <a:r>
              <a:rPr lang="en-IN" dirty="0"/>
              <a:t>(&lt;App /&gt;, </a:t>
            </a:r>
            <a:r>
              <a:rPr lang="en-IN" dirty="0" err="1"/>
              <a:t>rootElement</a:t>
            </a:r>
            <a:r>
              <a:rPr lang="en-IN" dirty="0"/>
              <a:t>);</a:t>
            </a:r>
          </a:p>
        </p:txBody>
      </p:sp>
    </p:spTree>
    <p:extLst>
      <p:ext uri="{BB962C8B-B14F-4D97-AF65-F5344CB8AC3E}">
        <p14:creationId xmlns:p14="http://schemas.microsoft.com/office/powerpoint/2010/main" val="4092508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80193-678D-4E07-B682-8C719B5885FC}"/>
              </a:ext>
            </a:extLst>
          </p:cNvPr>
          <p:cNvSpPr>
            <a:spLocks noGrp="1"/>
          </p:cNvSpPr>
          <p:nvPr>
            <p:ph type="title"/>
          </p:nvPr>
        </p:nvSpPr>
        <p:spPr/>
        <p:txBody>
          <a:bodyPr>
            <a:normAutofit fontScale="90000"/>
          </a:bodyPr>
          <a:lstStyle/>
          <a:p>
            <a:r>
              <a:rPr lang="en-US" dirty="0"/>
              <a:t>Find the example in my </a:t>
            </a:r>
            <a:r>
              <a:rPr lang="en-US" dirty="0" err="1"/>
              <a:t>codepen</a:t>
            </a:r>
            <a:br>
              <a:rPr lang="en-US" dirty="0"/>
            </a:br>
            <a:r>
              <a:rPr lang="en-IN" dirty="0">
                <a:hlinkClick r:id="rId2"/>
              </a:rPr>
              <a:t>https://codepen.io/anjumunoth/pen/LYpbdgQ?editors=0010</a:t>
            </a:r>
            <a:endParaRPr lang="en-IN" dirty="0"/>
          </a:p>
        </p:txBody>
      </p:sp>
    </p:spTree>
    <p:extLst>
      <p:ext uri="{BB962C8B-B14F-4D97-AF65-F5344CB8AC3E}">
        <p14:creationId xmlns:p14="http://schemas.microsoft.com/office/powerpoint/2010/main" val="3312889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2D3F0-4CB8-4D72-BAE7-515833C2B3E2}"/>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151419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Higher-order component</a:t>
            </a:r>
          </a:p>
        </p:txBody>
      </p:sp>
      <p:sp>
        <p:nvSpPr>
          <p:cNvPr id="3" name="Content Placeholder 2"/>
          <p:cNvSpPr>
            <a:spLocks noGrp="1"/>
          </p:cNvSpPr>
          <p:nvPr>
            <p:ph idx="1"/>
          </p:nvPr>
        </p:nvSpPr>
        <p:spPr/>
        <p:txBody>
          <a:bodyPr/>
          <a:lstStyle/>
          <a:p>
            <a:r>
              <a:rPr lang="en-US" dirty="0"/>
              <a:t>Higher-order component, or HOC, is a simply a function that takes a React component as an argument and returns another React component.</a:t>
            </a:r>
          </a:p>
          <a:p>
            <a:r>
              <a:rPr lang="en-US" dirty="0"/>
              <a:t>HOCs wrap the incoming component with a class that maintains state or has functionality.</a:t>
            </a:r>
          </a:p>
          <a:p>
            <a:r>
              <a:rPr lang="en-US" dirty="0"/>
              <a:t>Best way to reuse functionality across React components.</a:t>
            </a:r>
          </a:p>
          <a:p>
            <a:r>
              <a:rPr lang="en-US" dirty="0"/>
              <a:t>Is a pattern used to share common functionality between components without repeating code.</a:t>
            </a:r>
          </a:p>
          <a:p>
            <a:r>
              <a:rPr lang="en-US" dirty="0"/>
              <a:t>Transforms a component into another component and adds additional data or functionality.</a:t>
            </a:r>
          </a:p>
        </p:txBody>
      </p:sp>
    </p:spTree>
    <p:extLst>
      <p:ext uri="{BB962C8B-B14F-4D97-AF65-F5344CB8AC3E}">
        <p14:creationId xmlns:p14="http://schemas.microsoft.com/office/powerpoint/2010/main" val="311385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Higher-order component</a:t>
            </a:r>
          </a:p>
        </p:txBody>
      </p:sp>
      <p:sp>
        <p:nvSpPr>
          <p:cNvPr id="3" name="Content Placeholder 2"/>
          <p:cNvSpPr>
            <a:spLocks noGrp="1"/>
          </p:cNvSpPr>
          <p:nvPr>
            <p:ph idx="1"/>
          </p:nvPr>
        </p:nvSpPr>
        <p:spPr/>
        <p:txBody>
          <a:bodyPr/>
          <a:lstStyle/>
          <a:p>
            <a:r>
              <a:rPr lang="en-US" dirty="0"/>
              <a:t>HOC allows us to wrap a component with another component. </a:t>
            </a:r>
          </a:p>
          <a:p>
            <a:r>
              <a:rPr lang="en-US" dirty="0"/>
              <a:t>Parent component can hold state or contain functionality that can be passed down to the composed component as properties. </a:t>
            </a:r>
          </a:p>
          <a:p>
            <a:r>
              <a:rPr lang="en-US" dirty="0"/>
              <a:t>Composed component does not need to know anything about the implementation of an HOC other than the names of the properties and methods that it makes available.</a:t>
            </a:r>
          </a:p>
        </p:txBody>
      </p:sp>
    </p:spTree>
    <p:extLst>
      <p:ext uri="{BB962C8B-B14F-4D97-AF65-F5344CB8AC3E}">
        <p14:creationId xmlns:p14="http://schemas.microsoft.com/office/powerpoint/2010/main" val="284791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Higher-order component</a:t>
            </a:r>
          </a:p>
        </p:txBody>
      </p:sp>
      <p:sp>
        <p:nvSpPr>
          <p:cNvPr id="3" name="Content Placeholder 2"/>
          <p:cNvSpPr>
            <a:spLocks noGrp="1"/>
          </p:cNvSpPr>
          <p:nvPr>
            <p:ph idx="1"/>
          </p:nvPr>
        </p:nvSpPr>
        <p:spPr/>
        <p:txBody>
          <a:bodyPr>
            <a:normAutofit/>
          </a:bodyPr>
          <a:lstStyle/>
          <a:p>
            <a:pPr marL="0" indent="0">
              <a:buNone/>
            </a:pPr>
            <a:r>
              <a:rPr lang="en-US" sz="2400" dirty="0" err="1"/>
              <a:t>const</a:t>
            </a:r>
            <a:r>
              <a:rPr lang="en-US" sz="2400" dirty="0"/>
              <a:t> </a:t>
            </a:r>
            <a:r>
              <a:rPr lang="en-US" sz="2400" dirty="0" err="1"/>
              <a:t>NewComponent</a:t>
            </a:r>
            <a:r>
              <a:rPr lang="en-US" sz="2400" dirty="0"/>
              <a:t> = (</a:t>
            </a:r>
            <a:r>
              <a:rPr lang="en-US" sz="2400" dirty="0" err="1"/>
              <a:t>BaseComponent</a:t>
            </a:r>
            <a:r>
              <a:rPr lang="en-US" sz="2400" dirty="0"/>
              <a:t>) =&gt; {</a:t>
            </a:r>
          </a:p>
          <a:p>
            <a:pPr marL="0" indent="0">
              <a:buNone/>
            </a:pPr>
            <a:r>
              <a:rPr lang="en-US" sz="2400" dirty="0"/>
              <a:t>  // ... create new component from old one and update</a:t>
            </a:r>
          </a:p>
          <a:p>
            <a:pPr marL="0" indent="0">
              <a:buNone/>
            </a:pPr>
            <a:r>
              <a:rPr lang="en-US" sz="2400" dirty="0"/>
              <a:t>  return </a:t>
            </a:r>
            <a:r>
              <a:rPr lang="en-US" sz="2400" dirty="0" err="1"/>
              <a:t>UpdatedComponent</a:t>
            </a:r>
            <a:endParaRPr lang="en-US" sz="2400" dirty="0"/>
          </a:p>
          <a:p>
            <a:pPr marL="0" indent="0">
              <a:buNone/>
            </a:pPr>
            <a:r>
              <a:rPr lang="en-US" sz="2400" dirty="0"/>
              <a:t>}</a:t>
            </a:r>
          </a:p>
        </p:txBody>
      </p:sp>
    </p:spTree>
    <p:extLst>
      <p:ext uri="{BB962C8B-B14F-4D97-AF65-F5344CB8AC3E}">
        <p14:creationId xmlns:p14="http://schemas.microsoft.com/office/powerpoint/2010/main" val="2355349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Higher-order component</a:t>
            </a:r>
          </a:p>
        </p:txBody>
      </p:sp>
      <p:sp>
        <p:nvSpPr>
          <p:cNvPr id="3" name="Content Placeholder 2"/>
          <p:cNvSpPr>
            <a:spLocks noGrp="1"/>
          </p:cNvSpPr>
          <p:nvPr>
            <p:ph idx="1"/>
          </p:nvPr>
        </p:nvSpPr>
        <p:spPr>
          <a:xfrm>
            <a:off x="677333" y="2160589"/>
            <a:ext cx="9754553" cy="4600819"/>
          </a:xfrm>
        </p:spPr>
        <p:txBody>
          <a:bodyPr>
            <a:normAutofit lnSpcReduction="10000"/>
          </a:bodyPr>
          <a:lstStyle/>
          <a:p>
            <a:r>
              <a:rPr lang="en-US" dirty="0"/>
              <a:t>a HOC will always have a form similar to the follow:</a:t>
            </a:r>
          </a:p>
          <a:p>
            <a:pPr marL="0" indent="0">
              <a:buNone/>
            </a:pPr>
            <a:r>
              <a:rPr lang="en-US" dirty="0"/>
              <a:t>import React from 'react';</a:t>
            </a:r>
          </a:p>
          <a:p>
            <a:pPr marL="0" indent="0">
              <a:buNone/>
            </a:pPr>
            <a:r>
              <a:rPr lang="en-US" dirty="0" err="1"/>
              <a:t>const</a:t>
            </a:r>
            <a:r>
              <a:rPr lang="en-US" dirty="0"/>
              <a:t> </a:t>
            </a:r>
            <a:r>
              <a:rPr lang="en-US" dirty="0" err="1"/>
              <a:t>higherOrderComponent</a:t>
            </a:r>
            <a:r>
              <a:rPr lang="en-US" dirty="0"/>
              <a:t> = (</a:t>
            </a:r>
            <a:r>
              <a:rPr lang="en-US" dirty="0" err="1"/>
              <a:t>WrappedComponent</a:t>
            </a:r>
            <a:r>
              <a:rPr lang="en-US" dirty="0"/>
              <a:t>) =&gt; {</a:t>
            </a:r>
          </a:p>
          <a:p>
            <a:pPr marL="0" indent="0">
              <a:buNone/>
            </a:pPr>
            <a:r>
              <a:rPr lang="en-US" dirty="0"/>
              <a:t>  	class HOC extends </a:t>
            </a:r>
            <a:r>
              <a:rPr lang="en-US" dirty="0" err="1"/>
              <a:t>React.Component</a:t>
            </a:r>
            <a:r>
              <a:rPr lang="en-US" dirty="0"/>
              <a:t> {</a:t>
            </a:r>
          </a:p>
          <a:p>
            <a:pPr marL="0" indent="0">
              <a:buNone/>
            </a:pPr>
            <a:r>
              <a:rPr lang="en-US" dirty="0"/>
              <a:t>		    render() {</a:t>
            </a:r>
          </a:p>
          <a:p>
            <a:pPr marL="0" indent="0">
              <a:buNone/>
            </a:pPr>
            <a:r>
              <a:rPr lang="en-US" dirty="0"/>
              <a:t>			      return &lt;</a:t>
            </a:r>
            <a:r>
              <a:rPr lang="en-US" dirty="0" err="1"/>
              <a:t>WrappedComponent</a:t>
            </a:r>
            <a:r>
              <a:rPr lang="en-US" dirty="0"/>
              <a:t> /&gt;;</a:t>
            </a:r>
          </a:p>
          <a:p>
            <a:pPr marL="0" indent="0">
              <a:buNone/>
            </a:pPr>
            <a:r>
              <a:rPr lang="en-US" dirty="0"/>
              <a:t>		    }</a:t>
            </a:r>
          </a:p>
          <a:p>
            <a:pPr marL="0" indent="0">
              <a:buNone/>
            </a:pPr>
            <a:r>
              <a:rPr lang="en-US" dirty="0"/>
              <a:t>	  }	</a:t>
            </a:r>
          </a:p>
          <a:p>
            <a:pPr marL="0" indent="0">
              <a:buNone/>
            </a:pPr>
            <a:r>
              <a:rPr lang="en-US" dirty="0"/>
              <a:t>    return HOC;</a:t>
            </a:r>
          </a:p>
          <a:p>
            <a:pPr marL="0" indent="0">
              <a:buNone/>
            </a:pPr>
            <a:r>
              <a:rPr lang="en-US" dirty="0"/>
              <a:t>};</a:t>
            </a:r>
          </a:p>
          <a:p>
            <a:r>
              <a:rPr lang="en-US" dirty="0"/>
              <a:t>can invoke the HOC as follows:</a:t>
            </a:r>
          </a:p>
          <a:p>
            <a:pPr marL="0" indent="0">
              <a:buNone/>
            </a:pPr>
            <a:r>
              <a:rPr lang="en-US" dirty="0" err="1"/>
              <a:t>const</a:t>
            </a:r>
            <a:r>
              <a:rPr lang="en-US" dirty="0"/>
              <a:t> </a:t>
            </a:r>
            <a:r>
              <a:rPr lang="en-US" dirty="0" err="1"/>
              <a:t>SimpleHOC</a:t>
            </a:r>
            <a:r>
              <a:rPr lang="en-US" dirty="0"/>
              <a:t> = </a:t>
            </a:r>
            <a:r>
              <a:rPr lang="en-US" dirty="0" err="1"/>
              <a:t>higherOrderComponent</a:t>
            </a:r>
            <a:r>
              <a:rPr lang="en-US" dirty="0"/>
              <a:t>(</a:t>
            </a:r>
            <a:r>
              <a:rPr lang="en-US" dirty="0" err="1"/>
              <a:t>MyComponent</a:t>
            </a:r>
            <a:r>
              <a:rPr lang="en-US" dirty="0"/>
              <a:t>);</a:t>
            </a:r>
          </a:p>
        </p:txBody>
      </p:sp>
    </p:spTree>
    <p:extLst>
      <p:ext uri="{BB962C8B-B14F-4D97-AF65-F5344CB8AC3E}">
        <p14:creationId xmlns:p14="http://schemas.microsoft.com/office/powerpoint/2010/main" val="3161826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Higher-order component considerations</a:t>
            </a:r>
            <a:br>
              <a:rPr lang="en-US" dirty="0"/>
            </a:br>
            <a:endParaRPr lang="en-US" dirty="0"/>
          </a:p>
        </p:txBody>
      </p:sp>
      <p:sp>
        <p:nvSpPr>
          <p:cNvPr id="3" name="Content Placeholder 2"/>
          <p:cNvSpPr>
            <a:spLocks noGrp="1"/>
          </p:cNvSpPr>
          <p:nvPr>
            <p:ph idx="1"/>
          </p:nvPr>
        </p:nvSpPr>
        <p:spPr/>
        <p:txBody>
          <a:bodyPr/>
          <a:lstStyle/>
          <a:p>
            <a:r>
              <a:rPr lang="en-US" dirty="0"/>
              <a:t>A HOC should be a pure function with no side-effects. It should not make any modifications and just compose the original component by wrapping it in another component.</a:t>
            </a:r>
          </a:p>
          <a:p>
            <a:r>
              <a:rPr lang="en-US" dirty="0"/>
              <a:t>Do not use HOC’s in the render method of a component. Access the HOC outside the component definition.</a:t>
            </a:r>
          </a:p>
          <a:p>
            <a:r>
              <a:rPr lang="en-US" dirty="0"/>
              <a:t>Static methods must be copied over to still have access to them. A simple way to do this is the hoist-non-react-statics package.</a:t>
            </a:r>
          </a:p>
          <a:p>
            <a:r>
              <a:rPr lang="en-US" dirty="0"/>
              <a:t>Refs are not passed through.</a:t>
            </a:r>
          </a:p>
        </p:txBody>
      </p:sp>
    </p:spTree>
    <p:extLst>
      <p:ext uri="{BB962C8B-B14F-4D97-AF65-F5344CB8AC3E}">
        <p14:creationId xmlns:p14="http://schemas.microsoft.com/office/powerpoint/2010/main" val="2780897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benefits in abstracting repeated logic</a:t>
            </a:r>
            <a:endParaRPr lang="en-US" dirty="0"/>
          </a:p>
        </p:txBody>
      </p:sp>
      <p:sp>
        <p:nvSpPr>
          <p:cNvPr id="3" name="Content Placeholder 2"/>
          <p:cNvSpPr>
            <a:spLocks noGrp="1"/>
          </p:cNvSpPr>
          <p:nvPr>
            <p:ph idx="1"/>
          </p:nvPr>
        </p:nvSpPr>
        <p:spPr/>
        <p:txBody>
          <a:bodyPr/>
          <a:lstStyle/>
          <a:p>
            <a:r>
              <a:rPr lang="en-US" dirty="0"/>
              <a:t>Add / Update New props.</a:t>
            </a:r>
          </a:p>
          <a:p>
            <a:r>
              <a:rPr lang="en-US" dirty="0"/>
              <a:t>Filter out props.</a:t>
            </a:r>
          </a:p>
          <a:p>
            <a:r>
              <a:rPr lang="en-US" dirty="0"/>
              <a:t>Reuse Logic by maintaining an internal State.</a:t>
            </a:r>
          </a:p>
          <a:p>
            <a:r>
              <a:rPr lang="en-US" dirty="0"/>
              <a:t>Change the Rendering of component based on any logic.</a:t>
            </a:r>
          </a:p>
        </p:txBody>
      </p:sp>
    </p:spTree>
    <p:extLst>
      <p:ext uri="{BB962C8B-B14F-4D97-AF65-F5344CB8AC3E}">
        <p14:creationId xmlns:p14="http://schemas.microsoft.com/office/powerpoint/2010/main" val="3232640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5057" y="120203"/>
            <a:ext cx="9934857" cy="1320800"/>
          </a:xfrm>
        </p:spPr>
        <p:txBody>
          <a:bodyPr/>
          <a:lstStyle/>
          <a:p>
            <a:r>
              <a:rPr lang="en-US" b="1" dirty="0"/>
              <a:t>How To write a Higher order component.</a:t>
            </a:r>
            <a:endParaRPr lang="en-US" dirty="0"/>
          </a:p>
        </p:txBody>
      </p:sp>
      <p:sp>
        <p:nvSpPr>
          <p:cNvPr id="5" name="Rectangle 4"/>
          <p:cNvSpPr/>
          <p:nvPr/>
        </p:nvSpPr>
        <p:spPr>
          <a:xfrm>
            <a:off x="677334" y="1130961"/>
            <a:ext cx="11390170" cy="5632311"/>
          </a:xfrm>
          <a:prstGeom prst="rect">
            <a:avLst/>
          </a:prstGeom>
        </p:spPr>
        <p:txBody>
          <a:bodyPr wrap="square">
            <a:spAutoFit/>
          </a:bodyPr>
          <a:lstStyle/>
          <a:p>
            <a:r>
              <a:rPr lang="en-US" dirty="0"/>
              <a:t>import React from 'react';</a:t>
            </a:r>
          </a:p>
          <a:p>
            <a:r>
              <a:rPr lang="en-US" dirty="0"/>
              <a:t> </a:t>
            </a:r>
          </a:p>
          <a:p>
            <a:r>
              <a:rPr lang="en-US" dirty="0"/>
              <a:t>export </a:t>
            </a:r>
            <a:r>
              <a:rPr lang="en-US" dirty="0" err="1"/>
              <a:t>const</a:t>
            </a:r>
            <a:r>
              <a:rPr lang="en-US" dirty="0"/>
              <a:t> </a:t>
            </a:r>
            <a:r>
              <a:rPr lang="en-US" dirty="0" err="1"/>
              <a:t>WrapperComponent</a:t>
            </a:r>
            <a:r>
              <a:rPr lang="en-US" dirty="0"/>
              <a:t>(</a:t>
            </a:r>
            <a:r>
              <a:rPr lang="en-US" dirty="0" err="1"/>
              <a:t>WrappedComponent</a:t>
            </a:r>
            <a:r>
              <a:rPr lang="en-US" dirty="0"/>
              <a:t>) =&gt; {     </a:t>
            </a:r>
          </a:p>
          <a:p>
            <a:r>
              <a:rPr lang="en-US" dirty="0"/>
              <a:t> // Wrapped Component is the parent component</a:t>
            </a:r>
          </a:p>
          <a:p>
            <a:r>
              <a:rPr lang="en-US" dirty="0"/>
              <a:t>  return class </a:t>
            </a:r>
            <a:r>
              <a:rPr lang="en-US" dirty="0" err="1"/>
              <a:t>HigherOrderComponent</a:t>
            </a:r>
            <a:r>
              <a:rPr lang="en-US" dirty="0"/>
              <a:t> extends </a:t>
            </a:r>
            <a:r>
              <a:rPr lang="en-US" dirty="0" err="1"/>
              <a:t>React.Component</a:t>
            </a:r>
            <a:r>
              <a:rPr lang="en-US" dirty="0"/>
              <a:t> {   </a:t>
            </a:r>
          </a:p>
          <a:p>
            <a:r>
              <a:rPr lang="en-US" dirty="0"/>
              <a:t>  // Returns a new component</a:t>
            </a:r>
          </a:p>
          <a:p>
            <a:r>
              <a:rPr lang="en-US" dirty="0"/>
              <a:t>    // Bring any reusable logic here.</a:t>
            </a:r>
          </a:p>
          <a:p>
            <a:r>
              <a:rPr lang="en-US" dirty="0"/>
              <a:t>    // For example Add a new prop to the existing props</a:t>
            </a:r>
          </a:p>
          <a:p>
            <a:r>
              <a:rPr lang="en-US" dirty="0"/>
              <a:t>    // or filter props based on the need</a:t>
            </a:r>
          </a:p>
          <a:p>
            <a:r>
              <a:rPr lang="en-US" dirty="0"/>
              <a:t>    render() {</a:t>
            </a:r>
          </a:p>
          <a:p>
            <a:r>
              <a:rPr lang="en-US" dirty="0"/>
              <a:t>      return (</a:t>
            </a:r>
          </a:p>
          <a:p>
            <a:r>
              <a:rPr lang="en-US" dirty="0"/>
              <a:t>        &lt; </a:t>
            </a:r>
            <a:r>
              <a:rPr lang="en-US" dirty="0" err="1"/>
              <a:t>WrappedComponent</a:t>
            </a:r>
            <a:r>
              <a:rPr lang="en-US" dirty="0"/>
              <a:t> {...props} /&gt;    // Renders a new prop based on any operation</a:t>
            </a:r>
          </a:p>
          <a:p>
            <a:r>
              <a:rPr lang="en-US" dirty="0"/>
              <a:t>      );</a:t>
            </a:r>
          </a:p>
          <a:p>
            <a:r>
              <a:rPr lang="en-US" dirty="0"/>
              <a:t>    }</a:t>
            </a:r>
          </a:p>
          <a:p>
            <a:r>
              <a:rPr lang="en-US" dirty="0"/>
              <a:t>  }</a:t>
            </a:r>
          </a:p>
          <a:p>
            <a:r>
              <a:rPr lang="en-US" dirty="0"/>
              <a:t>}</a:t>
            </a:r>
          </a:p>
          <a:p>
            <a:r>
              <a:rPr lang="en-US" dirty="0"/>
              <a:t>// If we want to use this then we can do something like</a:t>
            </a:r>
          </a:p>
          <a:p>
            <a:r>
              <a:rPr lang="en-US" dirty="0"/>
              <a:t>// This enables reusable functionality</a:t>
            </a:r>
          </a:p>
          <a:p>
            <a:r>
              <a:rPr lang="en-US" dirty="0" err="1"/>
              <a:t>const</a:t>
            </a:r>
            <a:r>
              <a:rPr lang="en-US" dirty="0"/>
              <a:t> </a:t>
            </a:r>
            <a:r>
              <a:rPr lang="en-US" dirty="0" err="1"/>
              <a:t>FirstHOC</a:t>
            </a:r>
            <a:r>
              <a:rPr lang="en-US" dirty="0"/>
              <a:t> = </a:t>
            </a:r>
            <a:r>
              <a:rPr lang="en-US" dirty="0" err="1"/>
              <a:t>WrapperComponent</a:t>
            </a:r>
            <a:r>
              <a:rPr lang="en-US" dirty="0"/>
              <a:t>(</a:t>
            </a:r>
            <a:r>
              <a:rPr lang="en-US" dirty="0" err="1"/>
              <a:t>FirstComponent</a:t>
            </a:r>
            <a:r>
              <a:rPr lang="en-US" dirty="0"/>
              <a:t>); </a:t>
            </a:r>
          </a:p>
          <a:p>
            <a:r>
              <a:rPr lang="en-US" dirty="0" err="1"/>
              <a:t>const</a:t>
            </a:r>
            <a:r>
              <a:rPr lang="en-US" dirty="0"/>
              <a:t> </a:t>
            </a:r>
            <a:r>
              <a:rPr lang="en-US" dirty="0" err="1"/>
              <a:t>SecondHOC</a:t>
            </a:r>
            <a:r>
              <a:rPr lang="en-US" dirty="0"/>
              <a:t> = </a:t>
            </a:r>
            <a:r>
              <a:rPr lang="en-US" dirty="0" err="1"/>
              <a:t>WrappedComponent</a:t>
            </a:r>
            <a:r>
              <a:rPr lang="en-US" dirty="0"/>
              <a:t>(</a:t>
            </a:r>
            <a:r>
              <a:rPr lang="en-US" dirty="0" err="1"/>
              <a:t>SecondComponent</a:t>
            </a:r>
            <a:r>
              <a:rPr lang="en-US" dirty="0"/>
              <a:t>);</a:t>
            </a:r>
          </a:p>
        </p:txBody>
      </p:sp>
    </p:spTree>
    <p:extLst>
      <p:ext uri="{BB962C8B-B14F-4D97-AF65-F5344CB8AC3E}">
        <p14:creationId xmlns:p14="http://schemas.microsoft.com/office/powerpoint/2010/main" val="1839313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FCF876D-DB17-48B8-AF00-83CFBFDD0D51}"/>
              </a:ext>
            </a:extLst>
          </p:cNvPr>
          <p:cNvSpPr/>
          <p:nvPr/>
        </p:nvSpPr>
        <p:spPr>
          <a:xfrm>
            <a:off x="530087" y="296374"/>
            <a:ext cx="8693426" cy="6463308"/>
          </a:xfrm>
          <a:prstGeom prst="rect">
            <a:avLst/>
          </a:prstGeom>
        </p:spPr>
        <p:txBody>
          <a:bodyPr wrap="square">
            <a:spAutoFit/>
          </a:bodyPr>
          <a:lstStyle/>
          <a:p>
            <a:r>
              <a:rPr lang="en-IN" dirty="0" err="1"/>
              <a:t>const</a:t>
            </a:r>
            <a:r>
              <a:rPr lang="en-IN" dirty="0"/>
              <a:t> </a:t>
            </a:r>
            <a:r>
              <a:rPr lang="en-IN" dirty="0" err="1"/>
              <a:t>EnhancedComponent</a:t>
            </a:r>
            <a:r>
              <a:rPr lang="en-IN" dirty="0"/>
              <a:t> = enhance(</a:t>
            </a:r>
            <a:r>
              <a:rPr lang="en-IN" dirty="0" err="1"/>
              <a:t>WrappedComponent</a:t>
            </a:r>
            <a:r>
              <a:rPr lang="en-IN" dirty="0"/>
              <a:t>);</a:t>
            </a:r>
          </a:p>
          <a:p>
            <a:endParaRPr lang="en-IN" dirty="0"/>
          </a:p>
          <a:p>
            <a:r>
              <a:rPr lang="en-IN" dirty="0"/>
              <a:t>function enhance(</a:t>
            </a:r>
            <a:r>
              <a:rPr lang="en-IN" dirty="0" err="1"/>
              <a:t>WrappedComponent</a:t>
            </a:r>
            <a:r>
              <a:rPr lang="en-IN" dirty="0"/>
              <a:t>) {</a:t>
            </a:r>
          </a:p>
          <a:p>
            <a:r>
              <a:rPr lang="en-IN" dirty="0"/>
              <a:t>  return class extends </a:t>
            </a:r>
            <a:r>
              <a:rPr lang="en-IN" dirty="0" err="1"/>
              <a:t>React.Component</a:t>
            </a:r>
            <a:r>
              <a:rPr lang="en-IN" dirty="0"/>
              <a:t> {</a:t>
            </a:r>
          </a:p>
          <a:p>
            <a:r>
              <a:rPr lang="en-IN" dirty="0"/>
              <a:t>    render() {</a:t>
            </a:r>
          </a:p>
          <a:p>
            <a:r>
              <a:rPr lang="en-IN" dirty="0"/>
              <a:t>      </a:t>
            </a:r>
            <a:r>
              <a:rPr lang="en-IN" dirty="0" err="1"/>
              <a:t>const</a:t>
            </a:r>
            <a:r>
              <a:rPr lang="en-IN" dirty="0"/>
              <a:t> </a:t>
            </a:r>
            <a:r>
              <a:rPr lang="en-IN" dirty="0" err="1"/>
              <a:t>extraProp</a:t>
            </a:r>
            <a:r>
              <a:rPr lang="en-IN" dirty="0"/>
              <a:t> = 'This is an injected prop!';</a:t>
            </a:r>
          </a:p>
          <a:p>
            <a:r>
              <a:rPr lang="en-IN" dirty="0"/>
              <a:t>      return (</a:t>
            </a:r>
          </a:p>
          <a:p>
            <a:r>
              <a:rPr lang="en-IN" dirty="0"/>
              <a:t>        &lt;div </a:t>
            </a:r>
            <a:r>
              <a:rPr lang="en-IN" dirty="0" err="1"/>
              <a:t>className</a:t>
            </a:r>
            <a:r>
              <a:rPr lang="en-IN" dirty="0"/>
              <a:t>="Wrapper"&gt;</a:t>
            </a:r>
          </a:p>
          <a:p>
            <a:r>
              <a:rPr lang="en-IN" dirty="0"/>
              <a:t>          &lt;</a:t>
            </a:r>
            <a:r>
              <a:rPr lang="en-IN" dirty="0" err="1"/>
              <a:t>WrappedComponent</a:t>
            </a:r>
            <a:endParaRPr lang="en-IN" dirty="0"/>
          </a:p>
          <a:p>
            <a:r>
              <a:rPr lang="en-IN" dirty="0"/>
              <a:t>            {...</a:t>
            </a:r>
            <a:r>
              <a:rPr lang="en-IN" dirty="0" err="1"/>
              <a:t>this.props</a:t>
            </a:r>
            <a:r>
              <a:rPr lang="en-IN" dirty="0"/>
              <a:t>}</a:t>
            </a:r>
          </a:p>
          <a:p>
            <a:r>
              <a:rPr lang="en-IN" dirty="0"/>
              <a:t>            </a:t>
            </a:r>
            <a:r>
              <a:rPr lang="en-IN" dirty="0" err="1"/>
              <a:t>extraProp</a:t>
            </a:r>
            <a:r>
              <a:rPr lang="en-IN" dirty="0"/>
              <a:t>={</a:t>
            </a:r>
            <a:r>
              <a:rPr lang="en-IN" dirty="0" err="1"/>
              <a:t>extraProp</a:t>
            </a:r>
            <a:r>
              <a:rPr lang="en-IN" dirty="0"/>
              <a:t>}</a:t>
            </a:r>
          </a:p>
          <a:p>
            <a:r>
              <a:rPr lang="en-IN" dirty="0"/>
              <a:t>          /&gt;</a:t>
            </a:r>
          </a:p>
          <a:p>
            <a:r>
              <a:rPr lang="en-IN" dirty="0"/>
              <a:t>        &lt;/div&gt;</a:t>
            </a:r>
          </a:p>
          <a:p>
            <a:r>
              <a:rPr lang="en-IN" dirty="0"/>
              <a:t>      );</a:t>
            </a:r>
          </a:p>
          <a:p>
            <a:r>
              <a:rPr lang="en-IN" dirty="0"/>
              <a:t>    }</a:t>
            </a:r>
          </a:p>
          <a:p>
            <a:r>
              <a:rPr lang="en-IN" dirty="0"/>
              <a:t>  }</a:t>
            </a:r>
          </a:p>
          <a:p>
            <a:r>
              <a:rPr lang="en-IN" dirty="0"/>
              <a:t>} </a:t>
            </a:r>
          </a:p>
          <a:p>
            <a:r>
              <a:rPr lang="en-US" dirty="0"/>
              <a:t>In this case, enhance returns an anonymous class that extends </a:t>
            </a:r>
            <a:r>
              <a:rPr lang="en-US" dirty="0" err="1"/>
              <a:t>React.Component</a:t>
            </a:r>
            <a:r>
              <a:rPr lang="en-US" dirty="0"/>
              <a:t>. This new component is doing three simple things:</a:t>
            </a:r>
          </a:p>
          <a:p>
            <a:endParaRPr lang="en-US" dirty="0"/>
          </a:p>
          <a:p>
            <a:r>
              <a:rPr lang="en-US" dirty="0"/>
              <a:t>Rendering the </a:t>
            </a:r>
            <a:r>
              <a:rPr lang="en-US" dirty="0" err="1"/>
              <a:t>WrappedComponent</a:t>
            </a:r>
            <a:r>
              <a:rPr lang="en-US" dirty="0"/>
              <a:t> within a div element;</a:t>
            </a:r>
          </a:p>
          <a:p>
            <a:r>
              <a:rPr lang="en-US" dirty="0"/>
              <a:t>Passing its own props to the </a:t>
            </a:r>
            <a:r>
              <a:rPr lang="en-US" dirty="0" err="1"/>
              <a:t>WrappedComponent</a:t>
            </a:r>
            <a:r>
              <a:rPr lang="en-US" dirty="0"/>
              <a:t>; and</a:t>
            </a:r>
          </a:p>
          <a:p>
            <a:r>
              <a:rPr lang="en-US" dirty="0"/>
              <a:t>Injecting an extra prop to the </a:t>
            </a:r>
            <a:r>
              <a:rPr lang="en-US" dirty="0" err="1"/>
              <a:t>WrappedComponent</a:t>
            </a:r>
            <a:r>
              <a:rPr lang="en-US" dirty="0"/>
              <a:t>.</a:t>
            </a:r>
            <a:endParaRPr lang="en-IN" dirty="0"/>
          </a:p>
        </p:txBody>
      </p:sp>
    </p:spTree>
    <p:extLst>
      <p:ext uri="{BB962C8B-B14F-4D97-AF65-F5344CB8AC3E}">
        <p14:creationId xmlns:p14="http://schemas.microsoft.com/office/powerpoint/2010/main" val="33789229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78</TotalTime>
  <Words>1385</Words>
  <Application>Microsoft Office PowerPoint</Application>
  <PresentationFormat>Widescreen</PresentationFormat>
  <Paragraphs>183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-apple-system</vt:lpstr>
      <vt:lpstr>Arial</vt:lpstr>
      <vt:lpstr>Merriweather</vt:lpstr>
      <vt:lpstr>Trebuchet MS</vt:lpstr>
      <vt:lpstr>Wingdings 3</vt:lpstr>
      <vt:lpstr>Facet</vt:lpstr>
      <vt:lpstr>Higher-Order Components</vt:lpstr>
      <vt:lpstr>Higher-order component</vt:lpstr>
      <vt:lpstr>Higher-order component</vt:lpstr>
      <vt:lpstr>Higher-order component</vt:lpstr>
      <vt:lpstr>Higher-order component</vt:lpstr>
      <vt:lpstr>Higher-order component considerations </vt:lpstr>
      <vt:lpstr>benefits in abstracting repeated logic</vt:lpstr>
      <vt:lpstr>How To write a Higher order component.</vt:lpstr>
      <vt:lpstr>PowerPoint Presentation</vt:lpstr>
      <vt:lpstr>PowerPoint Presentation</vt:lpstr>
      <vt:lpstr>PowerPoint Presentation</vt:lpstr>
      <vt:lpstr>PowerPoint Presentation</vt:lpstr>
      <vt:lpstr>PowerPoint Presentation</vt:lpstr>
      <vt:lpstr>PowerPoint Presentation</vt:lpstr>
      <vt:lpstr>Find the example in my codepen https://codepen.io/anjumunoth/pen/LYpbdgQ?editors=0010</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Higher-Order Components</dc:title>
  <dc:creator>User</dc:creator>
  <cp:lastModifiedBy>anju munoth</cp:lastModifiedBy>
  <cp:revision>25</cp:revision>
  <dcterms:created xsi:type="dcterms:W3CDTF">2018-09-24T00:38:07Z</dcterms:created>
  <dcterms:modified xsi:type="dcterms:W3CDTF">2020-04-22T01:07:09Z</dcterms:modified>
</cp:coreProperties>
</file>