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79" r:id="rId7"/>
    <p:sldId id="260" r:id="rId8"/>
    <p:sldId id="269" r:id="rId9"/>
    <p:sldId id="268" r:id="rId10"/>
    <p:sldId id="280" r:id="rId11"/>
    <p:sldId id="281" r:id="rId12"/>
    <p:sldId id="282" r:id="rId13"/>
    <p:sldId id="283" r:id="rId14"/>
    <p:sldId id="262" r:id="rId15"/>
    <p:sldId id="263" r:id="rId16"/>
    <p:sldId id="266" r:id="rId17"/>
    <p:sldId id="272" r:id="rId18"/>
    <p:sldId id="265" r:id="rId19"/>
    <p:sldId id="273" r:id="rId20"/>
    <p:sldId id="277" r:id="rId21"/>
    <p:sldId id="274" r:id="rId22"/>
    <p:sldId id="275" r:id="rId23"/>
    <p:sldId id="284" r:id="rId24"/>
    <p:sldId id="276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1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16EDF0-0956-4F18-858E-E3DFA05FA96F}">
          <p14:sldIdLst>
            <p14:sldId id="256"/>
            <p14:sldId id="257"/>
            <p14:sldId id="278"/>
            <p14:sldId id="258"/>
            <p14:sldId id="259"/>
            <p14:sldId id="279"/>
            <p14:sldId id="260"/>
            <p14:sldId id="269"/>
            <p14:sldId id="268"/>
            <p14:sldId id="280"/>
            <p14:sldId id="281"/>
            <p14:sldId id="282"/>
            <p14:sldId id="283"/>
            <p14:sldId id="262"/>
            <p14:sldId id="263"/>
          </p14:sldIdLst>
        </p14:section>
        <p14:section name="Untitled Section" id="{5BF2D126-B25E-4E34-A0D7-B3F13D6F16B1}">
          <p14:sldIdLst>
            <p14:sldId id="266"/>
            <p14:sldId id="272"/>
            <p14:sldId id="265"/>
            <p14:sldId id="273"/>
            <p14:sldId id="277"/>
            <p14:sldId id="274"/>
            <p14:sldId id="275"/>
            <p14:sldId id="284"/>
            <p14:sldId id="276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9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8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5211ED-6D97-475E-8EC2-5FEB6D5F2D5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E6E41A-A3C8-42CD-B2E2-9503BFE87D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Component Lifecycle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Anju</a:t>
            </a:r>
            <a:r>
              <a:rPr lang="en-US" dirty="0"/>
              <a:t> Munoth</a:t>
            </a:r>
          </a:p>
        </p:txBody>
      </p:sp>
    </p:spTree>
    <p:extLst>
      <p:ext uri="{BB962C8B-B14F-4D97-AF65-F5344CB8AC3E}">
        <p14:creationId xmlns:p14="http://schemas.microsoft.com/office/powerpoint/2010/main" val="339509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AF4B-7CD8-4F69-A6E1-1A60D593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componentWillMount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F2AA-FD6F-4589-A9E6-83C4F22B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function has been deprecated in 16.X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Will be changed to </a:t>
            </a:r>
            <a:r>
              <a:rPr lang="en-US" dirty="0" err="1"/>
              <a:t>UNSAFE_componentWillMount</a:t>
            </a:r>
            <a:r>
              <a:rPr lang="en-US" dirty="0"/>
              <a:t> from version 17.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43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94D8-0B68-4F4B-9F18-1BC46050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</a:t>
            </a: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, prevState)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7260-F3FA-4A18-B4C9-A179DC5B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Invoked when the component is mounted as well as receives new props whether they are changed or not.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also called if the parent component  re-renders, so if you want to only update change of value, it is vital to have the previous and new value comparison.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function should return an object to update state or null because the static function will not have any acknowledge to this.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your component has state that is initialized from the props receiving from the parents. This function is right place to sync up your props and state. </a:t>
            </a:r>
          </a:p>
        </p:txBody>
      </p:sp>
    </p:spTree>
    <p:extLst>
      <p:ext uri="{BB962C8B-B14F-4D97-AF65-F5344CB8AC3E}">
        <p14:creationId xmlns:p14="http://schemas.microsoft.com/office/powerpoint/2010/main" val="96212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71B4-4706-4E30-8C0A-581B7FAD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8DD9-80B3-4521-9E41-B0B53AD5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</a:t>
            </a:r>
            <a:r>
              <a:rPr lang="en-IN" dirty="0" err="1"/>
              <a:t>nextProps</a:t>
            </a:r>
            <a:r>
              <a:rPr lang="en-IN" dirty="0"/>
              <a:t>, </a:t>
            </a:r>
            <a:r>
              <a:rPr lang="en-IN" dirty="0" err="1"/>
              <a:t>prevState</a:t>
            </a:r>
            <a:r>
              <a:rPr lang="en-IN" dirty="0"/>
              <a:t>) {</a:t>
            </a:r>
          </a:p>
          <a:p>
            <a:r>
              <a:rPr lang="en-IN" dirty="0"/>
              <a:t>    if (</a:t>
            </a:r>
            <a:r>
              <a:rPr lang="en-IN" dirty="0" err="1"/>
              <a:t>nextProps.value</a:t>
            </a:r>
            <a:r>
              <a:rPr lang="en-IN" dirty="0"/>
              <a:t> !== </a:t>
            </a:r>
            <a:r>
              <a:rPr lang="en-IN" dirty="0" err="1"/>
              <a:t>prevState.value</a:t>
            </a:r>
            <a:r>
              <a:rPr lang="en-IN" dirty="0"/>
              <a:t>) {</a:t>
            </a:r>
          </a:p>
          <a:p>
            <a:r>
              <a:rPr lang="en-IN" dirty="0"/>
              <a:t>      console.log('props changed. Return an object to change state');</a:t>
            </a:r>
          </a:p>
          <a:p>
            <a:r>
              <a:rPr lang="en-IN" dirty="0"/>
              <a:t>      return {</a:t>
            </a:r>
          </a:p>
          <a:p>
            <a:r>
              <a:rPr lang="en-IN" dirty="0"/>
              <a:t>        value: </a:t>
            </a:r>
            <a:r>
              <a:rPr lang="en-IN" dirty="0" err="1"/>
              <a:t>nextProps.value</a:t>
            </a:r>
            <a:r>
              <a:rPr lang="en-IN" dirty="0"/>
              <a:t>,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3857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F2F8-D668-4DCD-AD48-C2FB75DF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</a:t>
            </a: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9B58-BCA4-45FF-850F-33EAE7BB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this function will be called when: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component is initialized.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Receiving new props whether they are changed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Parent component is re-rendered.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Note: when this function is implemented, it is likely that the </a:t>
            </a:r>
            <a:r>
              <a:rPr lang="en-US" dirty="0" err="1"/>
              <a:t>componentWill</a:t>
            </a:r>
            <a:r>
              <a:rPr lang="en-US" dirty="0"/>
              <a:t>* functions will not be invoked.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85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532" y="273351"/>
            <a:ext cx="10058400" cy="1450757"/>
          </a:xfrm>
        </p:spPr>
        <p:txBody>
          <a:bodyPr/>
          <a:lstStyle/>
          <a:p>
            <a:r>
              <a:rPr lang="en-US" dirty="0" err="1"/>
              <a:t>componentDidMount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5" y="1845733"/>
            <a:ext cx="11516138" cy="43165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componentDidMount</a:t>
            </a:r>
            <a:r>
              <a:rPr lang="en-US" dirty="0"/>
              <a:t> is invoked just after the component has rendered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componentDidMount</a:t>
            </a:r>
            <a:r>
              <a:rPr lang="en-US" dirty="0"/>
              <a:t> is a good place to make API requests.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invoked after the component has rendered, so any </a:t>
            </a:r>
            <a:r>
              <a:rPr lang="en-US" dirty="0" err="1"/>
              <a:t>setState</a:t>
            </a:r>
            <a:r>
              <a:rPr lang="en-US" dirty="0"/>
              <a:t> calls from this method will kick off the updating lifecycle and </a:t>
            </a:r>
            <a:r>
              <a:rPr lang="en-US" dirty="0" err="1"/>
              <a:t>rerender</a:t>
            </a:r>
            <a:r>
              <a:rPr lang="en-US" dirty="0"/>
              <a:t> the component.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 a good place to initialize any third-party JavaScript that requires a DOM.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instance,  may want to incorporate a drag-and-drop library or a library that handles touch events.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Typically, these libraries require a DOM before they can be initialized.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Another good use for </a:t>
            </a:r>
            <a:r>
              <a:rPr lang="en-US" dirty="0" err="1"/>
              <a:t>componentDidMount</a:t>
            </a:r>
            <a:r>
              <a:rPr lang="en-US" dirty="0"/>
              <a:t> is to start background processes like intervals or timers.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 processes started in </a:t>
            </a:r>
            <a:r>
              <a:rPr lang="en-US" dirty="0" err="1"/>
              <a:t>componentDidMount</a:t>
            </a:r>
            <a:r>
              <a:rPr lang="en-US" dirty="0"/>
              <a:t> or </a:t>
            </a:r>
            <a:r>
              <a:rPr lang="en-US" dirty="0" err="1"/>
              <a:t>componentWillMount</a:t>
            </a:r>
            <a:r>
              <a:rPr lang="en-US" dirty="0"/>
              <a:t> can be cleaned up in </a:t>
            </a:r>
            <a:r>
              <a:rPr lang="en-US" dirty="0" err="1"/>
              <a:t>componentWillUnmount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want to leave background processes running when they are not needed.</a:t>
            </a:r>
          </a:p>
        </p:txBody>
      </p:sp>
    </p:spTree>
    <p:extLst>
      <p:ext uri="{BB962C8B-B14F-4D97-AF65-F5344CB8AC3E}">
        <p14:creationId xmlns:p14="http://schemas.microsoft.com/office/powerpoint/2010/main" val="228433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componentWillUnmount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dirty="0" err="1"/>
              <a:t>componentWillUnmount</a:t>
            </a:r>
            <a:r>
              <a:rPr lang="en-US" dirty="0"/>
              <a:t> is invoked just before the component is </a:t>
            </a:r>
            <a:r>
              <a:rPr lang="en-US" dirty="0" err="1"/>
              <a:t>unmounted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Components are </a:t>
            </a:r>
            <a:r>
              <a:rPr lang="en-US" dirty="0" err="1"/>
              <a:t>unmounted</a:t>
            </a:r>
            <a:r>
              <a:rPr lang="en-US" dirty="0"/>
              <a:t> when their parents remove them or they have been </a:t>
            </a:r>
            <a:r>
              <a:rPr lang="en-US" dirty="0" err="1"/>
              <a:t>unmounted</a:t>
            </a:r>
            <a:r>
              <a:rPr lang="en-US" dirty="0"/>
              <a:t> with the </a:t>
            </a:r>
            <a:r>
              <a:rPr lang="en-US" dirty="0" err="1"/>
              <a:t>unmountComponentAtNode</a:t>
            </a:r>
            <a:r>
              <a:rPr lang="en-US" dirty="0"/>
              <a:t> function found in react-dom.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method is used to </a:t>
            </a:r>
            <a:r>
              <a:rPr lang="en-US" dirty="0" err="1"/>
              <a:t>unmount</a:t>
            </a:r>
            <a:r>
              <a:rPr lang="en-US" dirty="0"/>
              <a:t> the root component.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 root component is </a:t>
            </a:r>
            <a:r>
              <a:rPr lang="en-US" dirty="0" err="1"/>
              <a:t>unmounted</a:t>
            </a:r>
            <a:r>
              <a:rPr lang="en-US" dirty="0"/>
              <a:t>, its children are </a:t>
            </a:r>
            <a:r>
              <a:rPr lang="en-US" dirty="0" err="1"/>
              <a:t>unmounted</a:t>
            </a:r>
            <a:r>
              <a:rPr lang="en-US" dirty="0"/>
              <a:t>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0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940" y="0"/>
            <a:ext cx="115265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React from 'react'</a:t>
            </a:r>
          </a:p>
          <a:p>
            <a:r>
              <a:rPr lang="en-US" dirty="0"/>
              <a:t>import { render, </a:t>
            </a:r>
            <a:r>
              <a:rPr lang="en-US" dirty="0" err="1"/>
              <a:t>unmountComponentAtNode</a:t>
            </a:r>
            <a:r>
              <a:rPr lang="en-US" dirty="0"/>
              <a:t> } from 'react-</a:t>
            </a:r>
            <a:r>
              <a:rPr lang="en-US" dirty="0" err="1"/>
              <a:t>dom</a:t>
            </a:r>
            <a:r>
              <a:rPr lang="en-US" dirty="0"/>
              <a:t>'</a:t>
            </a:r>
          </a:p>
          <a:p>
            <a:r>
              <a:rPr lang="en-US" dirty="0"/>
              <a:t>import { </a:t>
            </a:r>
            <a:r>
              <a:rPr lang="en-US" dirty="0" err="1"/>
              <a:t>getClockTime</a:t>
            </a:r>
            <a:r>
              <a:rPr lang="en-US" dirty="0"/>
              <a:t> } from './lib'</a:t>
            </a:r>
          </a:p>
          <a:p>
            <a:r>
              <a:rPr lang="en-US" dirty="0"/>
              <a:t>const target = </a:t>
            </a:r>
            <a:r>
              <a:rPr lang="en-US" dirty="0" err="1"/>
              <a:t>document.getElementById</a:t>
            </a:r>
            <a:r>
              <a:rPr lang="en-US" dirty="0"/>
              <a:t>('react-container')</a:t>
            </a:r>
          </a:p>
          <a:p>
            <a:r>
              <a:rPr lang="en-US" dirty="0"/>
              <a:t>class Clock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	constructor() {</a:t>
            </a:r>
          </a:p>
          <a:p>
            <a:r>
              <a:rPr lang="en-US" dirty="0"/>
              <a:t>		super()</a:t>
            </a:r>
          </a:p>
          <a:p>
            <a:r>
              <a:rPr lang="en-US" dirty="0"/>
              <a:t>		</a:t>
            </a:r>
            <a:r>
              <a:rPr lang="en-US" dirty="0" err="1"/>
              <a:t>this.state</a:t>
            </a:r>
            <a:r>
              <a:rPr lang="en-US" dirty="0"/>
              <a:t> = </a:t>
            </a:r>
            <a:r>
              <a:rPr lang="en-US" dirty="0" err="1"/>
              <a:t>getClockTime</a:t>
            </a:r>
            <a:r>
              <a:rPr lang="en-US" dirty="0"/>
              <a:t>()			}</a:t>
            </a:r>
          </a:p>
          <a:p>
            <a:r>
              <a:rPr lang="en-US" dirty="0"/>
              <a:t>	</a:t>
            </a:r>
            <a:r>
              <a:rPr lang="en-US" dirty="0" err="1"/>
              <a:t>componentDidMount</a:t>
            </a:r>
            <a:r>
              <a:rPr lang="en-US" dirty="0"/>
              <a:t>() {</a:t>
            </a:r>
          </a:p>
          <a:p>
            <a:r>
              <a:rPr lang="en-US" dirty="0"/>
              <a:t>		console.log("Starting Clock")</a:t>
            </a:r>
          </a:p>
          <a:p>
            <a:r>
              <a:rPr lang="en-US" dirty="0"/>
              <a:t>		</a:t>
            </a:r>
            <a:r>
              <a:rPr lang="en-US" dirty="0" err="1"/>
              <a:t>this.ticking</a:t>
            </a:r>
            <a:r>
              <a:rPr lang="en-US" dirty="0"/>
              <a:t> = </a:t>
            </a:r>
            <a:r>
              <a:rPr lang="en-US" dirty="0" err="1"/>
              <a:t>setInterval</a:t>
            </a:r>
            <a:r>
              <a:rPr lang="en-US" dirty="0"/>
              <a:t>(() =&gt;</a:t>
            </a:r>
            <a:r>
              <a:rPr lang="en-US" dirty="0" err="1"/>
              <a:t>this.setState</a:t>
            </a:r>
            <a:r>
              <a:rPr lang="en-US" dirty="0"/>
              <a:t>(</a:t>
            </a:r>
            <a:r>
              <a:rPr lang="en-US" dirty="0" err="1"/>
              <a:t>getClockTime</a:t>
            </a:r>
            <a:r>
              <a:rPr lang="en-US" dirty="0"/>
              <a:t>())		, 1000)	}</a:t>
            </a:r>
          </a:p>
          <a:p>
            <a:r>
              <a:rPr lang="en-US" dirty="0"/>
              <a:t>	</a:t>
            </a:r>
            <a:r>
              <a:rPr lang="en-US" dirty="0" err="1"/>
              <a:t>componentWillUnmount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clearInterval</a:t>
            </a:r>
            <a:r>
              <a:rPr lang="en-US" dirty="0"/>
              <a:t>(</a:t>
            </a:r>
            <a:r>
              <a:rPr lang="en-US" dirty="0" err="1"/>
              <a:t>this.ticking</a:t>
            </a:r>
            <a:r>
              <a:rPr lang="en-US" dirty="0"/>
              <a:t>)</a:t>
            </a:r>
          </a:p>
          <a:p>
            <a:r>
              <a:rPr lang="en-US" dirty="0"/>
              <a:t>		console.log("Stopping Clock")		}</a:t>
            </a:r>
          </a:p>
          <a:p>
            <a:r>
              <a:rPr lang="en-US" dirty="0"/>
              <a:t>	render()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{ hours, minutes, seconds, </a:t>
            </a:r>
            <a:r>
              <a:rPr lang="en-US" dirty="0" err="1"/>
              <a:t>timeOfDay</a:t>
            </a:r>
            <a:r>
              <a:rPr lang="en-US" dirty="0"/>
              <a:t> } = </a:t>
            </a:r>
            <a:r>
              <a:rPr lang="en-US" dirty="0" err="1"/>
              <a:t>this.state</a:t>
            </a:r>
            <a:r>
              <a:rPr lang="en-US" dirty="0"/>
              <a:t>	</a:t>
            </a:r>
          </a:p>
          <a:p>
            <a:r>
              <a:rPr lang="en-US" dirty="0"/>
              <a:t>		return (	&lt;div </a:t>
            </a:r>
            <a:r>
              <a:rPr lang="en-US" dirty="0" err="1"/>
              <a:t>className</a:t>
            </a:r>
            <a:r>
              <a:rPr lang="en-US" dirty="0"/>
              <a:t>="clock"&gt;	&lt;span&gt;{hours}&lt;/span&gt;	&lt;span&gt;:&lt;/span&gt;					&lt;span&gt;{minutes}&lt;/span&gt;	&lt;span&gt;:&lt;/span&gt;	&lt;span&gt;{seconds}&lt;/span&gt;</a:t>
            </a:r>
          </a:p>
          <a:p>
            <a:r>
              <a:rPr lang="en-US" dirty="0"/>
              <a:t>			&lt;span&gt;{</a:t>
            </a:r>
            <a:r>
              <a:rPr lang="en-US" dirty="0" err="1"/>
              <a:t>timeOfDay</a:t>
            </a:r>
            <a:r>
              <a:rPr lang="en-US" dirty="0"/>
              <a:t>}&lt;/span&gt;	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this.props.onClose</a:t>
            </a:r>
            <a:r>
              <a:rPr lang="en-US" dirty="0"/>
              <a:t>}&gt;x&lt;/button&gt;</a:t>
            </a:r>
          </a:p>
          <a:p>
            <a:r>
              <a:rPr lang="en-US" dirty="0"/>
              <a:t>			&lt;/div&gt;	)	}	}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render( &lt;Clock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onClose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={() =&gt;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unmountComponentAtNode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(target) }/&gt;,	target	)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227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lifecycle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06585" cy="41944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FF0000"/>
                </a:solidFill>
              </a:rPr>
              <a:t>componentWillReceiveProps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nextProps</a:t>
            </a:r>
            <a:r>
              <a:rPr lang="en-US" sz="2400" b="1" dirty="0">
                <a:solidFill>
                  <a:srgbClr val="FF0000"/>
                </a:solidFill>
              </a:rPr>
              <a:t>) -</a:t>
            </a:r>
            <a:r>
              <a:rPr lang="en-US" dirty="0"/>
              <a:t> Only invoked if new properties have been passed to the component.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the only method where </a:t>
            </a:r>
            <a:r>
              <a:rPr lang="en-US" dirty="0" err="1"/>
              <a:t>setState</a:t>
            </a:r>
            <a:r>
              <a:rPr lang="en-US" dirty="0"/>
              <a:t> can be called.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FF0000"/>
                </a:solidFill>
              </a:rPr>
              <a:t>shouldComponentUpdate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nextProps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nextState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r>
              <a:rPr lang="en-US" dirty="0"/>
              <a:t>- The update lifecycle’s gatekeeper—a predicate that can call off the update.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Method can be used to improve performance by only allowing necessary updates.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FF0000"/>
                </a:solidFill>
              </a:rPr>
              <a:t>componentWillUpdate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nextProps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nextState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r>
              <a:rPr lang="en-US" dirty="0"/>
              <a:t>- Invoked just before the component updates.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Similar to </a:t>
            </a:r>
            <a:r>
              <a:rPr lang="en-US" dirty="0" err="1"/>
              <a:t>componentWillMount</a:t>
            </a:r>
            <a:r>
              <a:rPr lang="en-US" dirty="0"/>
              <a:t>, only it is invoked before each update occurs.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FF0000"/>
                </a:solidFill>
              </a:rPr>
              <a:t>componentDidUpdate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prevProps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prevState</a:t>
            </a:r>
            <a:r>
              <a:rPr lang="en-US" dirty="0"/>
              <a:t>) - Invoked just after the update takes place, after the call to render.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Similar to </a:t>
            </a:r>
            <a:r>
              <a:rPr lang="en-US" dirty="0" err="1"/>
              <a:t>componentDidMount</a:t>
            </a:r>
            <a:r>
              <a:rPr lang="en-US" dirty="0"/>
              <a:t>, but it is invoked after each update.</a:t>
            </a:r>
          </a:p>
        </p:txBody>
      </p:sp>
    </p:spTree>
    <p:extLst>
      <p:ext uri="{BB962C8B-B14F-4D97-AF65-F5344CB8AC3E}">
        <p14:creationId xmlns:p14="http://schemas.microsoft.com/office/powerpoint/2010/main" val="36395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a series of methods that are invoked when a component’s state changes or when new properties are received from the parent.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be used to incorporate JavaScript before the component updates or to interact with the DOM after the update.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be used to improve the performance of an application because it gives you the ability to cancel unnecessary updates.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Kicks off every time </a:t>
            </a:r>
            <a:r>
              <a:rPr lang="en-US" dirty="0" err="1"/>
              <a:t>setState</a:t>
            </a:r>
            <a:r>
              <a:rPr lang="en-US" dirty="0"/>
              <a:t> is called.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</a:t>
            </a:r>
            <a:r>
              <a:rPr lang="en-US" dirty="0" err="1"/>
              <a:t>setState</a:t>
            </a:r>
            <a:r>
              <a:rPr lang="en-US" dirty="0"/>
              <a:t> within the updating lifecycle will cause an infinite recursive loop that results in a stack overflow error.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Therefore, </a:t>
            </a:r>
            <a:r>
              <a:rPr lang="en-US" dirty="0" err="1"/>
              <a:t>setState</a:t>
            </a:r>
            <a:r>
              <a:rPr lang="en-US" dirty="0"/>
              <a:t> can only be called in </a:t>
            </a:r>
            <a:r>
              <a:rPr lang="en-US" dirty="0" err="1"/>
              <a:t>componentWillReceiveProps</a:t>
            </a:r>
            <a:r>
              <a:rPr lang="en-US" dirty="0"/>
              <a:t>, which allows the component to update state when its properties are updated.</a:t>
            </a:r>
          </a:p>
        </p:txBody>
      </p:sp>
    </p:spTree>
    <p:extLst>
      <p:ext uri="{BB962C8B-B14F-4D97-AF65-F5344CB8AC3E}">
        <p14:creationId xmlns:p14="http://schemas.microsoft.com/office/powerpoint/2010/main" val="45205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parent updates state, it </a:t>
            </a:r>
            <a:r>
              <a:rPr lang="en-US" dirty="0" err="1"/>
              <a:t>rerenders</a:t>
            </a:r>
            <a:r>
              <a:rPr lang="en-US" dirty="0"/>
              <a:t> each child component. </a:t>
            </a:r>
          </a:p>
          <a:p>
            <a:r>
              <a:rPr lang="en-US" dirty="0"/>
              <a:t>Components that are </a:t>
            </a:r>
            <a:r>
              <a:rPr lang="en-US" dirty="0" err="1"/>
              <a:t>rerendered</a:t>
            </a:r>
            <a:r>
              <a:rPr lang="en-US" dirty="0"/>
              <a:t> are not re-mounted; if they are already there, an update occurs instead. </a:t>
            </a:r>
          </a:p>
          <a:p>
            <a:r>
              <a:rPr lang="en-US" dirty="0"/>
              <a:t>When a component is updated, all of its children are also updated</a:t>
            </a:r>
          </a:p>
        </p:txBody>
      </p:sp>
    </p:spTree>
    <p:extLst>
      <p:ext uri="{BB962C8B-B14F-4D97-AF65-F5344CB8AC3E}">
        <p14:creationId xmlns:p14="http://schemas.microsoft.com/office/powerpoint/2010/main" val="413610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Component lifecycle consists of methods that are invoked in series when a component is mounted or updated.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methods are invoked either before or after the component renders the UI.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render method itself is a part of the component lifecycle.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React component comes with several methods that allows developers to update the application state and reflect the change to UI.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main phases of a component - </a:t>
            </a:r>
            <a:r>
              <a:rPr lang="en-US" b="1" dirty="0"/>
              <a:t>mounting</a:t>
            </a:r>
            <a:r>
              <a:rPr lang="en-US" dirty="0"/>
              <a:t>, </a:t>
            </a:r>
            <a:r>
              <a:rPr lang="en-US" b="1" dirty="0"/>
              <a:t>updating</a:t>
            </a:r>
            <a:r>
              <a:rPr lang="en-US" dirty="0"/>
              <a:t> and </a:t>
            </a:r>
            <a:r>
              <a:rPr lang="en-US" b="1" dirty="0"/>
              <a:t>unmounting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7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573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components hold state that is originally set based upon properties.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set the initial state of our component classes in the constructor or the </a:t>
            </a:r>
            <a:r>
              <a:rPr lang="en-US" dirty="0" err="1"/>
              <a:t>componentWillMount</a:t>
            </a:r>
            <a:r>
              <a:rPr lang="en-US" dirty="0"/>
              <a:t> lifecycle method.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those properties change, need  to update the state using the </a:t>
            </a:r>
            <a:r>
              <a:rPr lang="en-US" dirty="0" err="1"/>
              <a:t>componentWillReceiveProps</a:t>
            </a:r>
            <a:r>
              <a:rPr lang="en-US" dirty="0"/>
              <a:t>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will be called when the component received new props.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Whether the props are changed or not is something to be checked for.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Therefore, if you want to set up new state based on props, remember to compare the value, pretty the same as </a:t>
            </a:r>
            <a:r>
              <a:rPr lang="en-US" dirty="0" err="1"/>
              <a:t>getDerivedStateFromProps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Deprecacted</a:t>
            </a:r>
            <a:r>
              <a:rPr lang="en-US" b="1" dirty="0"/>
              <a:t> in version 16.x onwards will be changed to </a:t>
            </a:r>
            <a:r>
              <a:rPr lang="en-US" b="1" dirty="0" err="1"/>
              <a:t>UNSAFE_componentWillReceiveProps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226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 returns either true or false (true when the component should update and false when updating should be skipped)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shouldComponentUpdate</a:t>
            </a:r>
            <a:r>
              <a:rPr lang="en-US" dirty="0"/>
              <a:t> method can compare the new properties with the old ones.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properties are passed to this method as an argument, the old properties are still the current props, and the component has not updated.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the entry is the same in the current properties and the new ones, there is no need for the component to update.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Note: When this functions return false , </a:t>
            </a:r>
            <a:r>
              <a:rPr lang="en-US" dirty="0" err="1"/>
              <a:t>UNSAFE_componentWillUpdate</a:t>
            </a:r>
            <a:r>
              <a:rPr lang="en-US" dirty="0"/>
              <a:t> , render and </a:t>
            </a:r>
            <a:r>
              <a:rPr lang="en-US" dirty="0" err="1"/>
              <a:t>componentDidUpdate</a:t>
            </a:r>
            <a:r>
              <a:rPr lang="en-US" dirty="0"/>
              <a:t> will not be invoked.</a:t>
            </a:r>
          </a:p>
        </p:txBody>
      </p:sp>
    </p:spTree>
    <p:extLst>
      <p:ext uri="{BB962C8B-B14F-4D97-AF65-F5344CB8AC3E}">
        <p14:creationId xmlns:p14="http://schemas.microsoft.com/office/powerpoint/2010/main" val="1233318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componentWillUpdate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967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componentWillUpdate</a:t>
            </a:r>
            <a:r>
              <a:rPr lang="en-US" dirty="0"/>
              <a:t> method is only called if the component is going to update.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Comes after </a:t>
            </a:r>
            <a:r>
              <a:rPr lang="en-US" dirty="0" err="1"/>
              <a:t>shouldComponentUpdate</a:t>
            </a:r>
            <a:r>
              <a:rPr lang="en-US" dirty="0"/>
              <a:t> in the lifecycle when it returns a true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function will be invoked before every rendering when receiving new props or state.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can be used to perform some preparations before the update occurs.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Cannot call </a:t>
            </a:r>
            <a:r>
              <a:rPr lang="en-US" dirty="0" err="1"/>
              <a:t>setState</a:t>
            </a:r>
            <a:r>
              <a:rPr lang="en-US" dirty="0"/>
              <a:t> in this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Note: This function has been deprecated and will be changed to </a:t>
            </a:r>
            <a:r>
              <a:rPr lang="en-US" dirty="0" err="1"/>
              <a:t>UNSAFE_componentWillUpdate</a:t>
            </a:r>
            <a:r>
              <a:rPr lang="en-US" dirty="0"/>
              <a:t> from version 17.</a:t>
            </a:r>
          </a:p>
        </p:txBody>
      </p:sp>
    </p:spTree>
    <p:extLst>
      <p:ext uri="{BB962C8B-B14F-4D97-AF65-F5344CB8AC3E}">
        <p14:creationId xmlns:p14="http://schemas.microsoft.com/office/powerpoint/2010/main" val="111380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540B-2CA9-4365-BE71-6FDCE645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getSnapshotBeforeUpdate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580E-1F1D-49D2-B7A8-1F1502DB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Called right before the virtual DOM is about to make change to the DOM, which allows our components to capture the current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a new cycle that has been added since React 16.3 and it is recommended to return a value.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 value returned will be passed as a third parameter in </a:t>
            </a:r>
            <a:r>
              <a:rPr lang="en-US" dirty="0" err="1"/>
              <a:t>componentDidUpdate</a:t>
            </a:r>
            <a:r>
              <a:rPr lang="en-US" dirty="0"/>
              <a:t>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09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componentDidUpdate</a:t>
            </a:r>
            <a:r>
              <a:rPr lang="en-US" dirty="0"/>
              <a:t>(</a:t>
            </a:r>
            <a:r>
              <a:rPr lang="en-US" dirty="0" err="1"/>
              <a:t>prevProps</a:t>
            </a:r>
            <a:r>
              <a:rPr lang="en-US" dirty="0"/>
              <a:t>, prevState, snapshot)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</a:t>
            </a:r>
            <a:r>
              <a:rPr lang="en-US" dirty="0" err="1"/>
              <a:t>shouldComponentUpdate</a:t>
            </a:r>
            <a:r>
              <a:rPr lang="en-US" dirty="0"/>
              <a:t> method returns true, the rest of the updating lifecycle will get to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componentDidUpdate</a:t>
            </a:r>
            <a:r>
              <a:rPr lang="en-US" dirty="0"/>
              <a:t> method receives the previous props and the previous state because once this method is reached, the update already has occurred and the props have been changed.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componentWillUpdate</a:t>
            </a:r>
            <a:r>
              <a:rPr lang="en-US" dirty="0"/>
              <a:t> and </a:t>
            </a:r>
            <a:r>
              <a:rPr lang="en-US" dirty="0" err="1"/>
              <a:t>componentDidUpdate</a:t>
            </a:r>
            <a:r>
              <a:rPr lang="en-US" dirty="0"/>
              <a:t> are great places to interact with DOM elements before or after updates.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method will get called after every rendering occurs.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this method is only called once after the update, it is a suitable place for implement any side effect operations.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However, do not forget to do the comparison between the previous and current props</a:t>
            </a:r>
          </a:p>
        </p:txBody>
      </p:sp>
    </p:spTree>
    <p:extLst>
      <p:ext uri="{BB962C8B-B14F-4D97-AF65-F5344CB8AC3E}">
        <p14:creationId xmlns:p14="http://schemas.microsoft.com/office/powerpoint/2010/main" val="143945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D7DD-ED9E-47DE-99E0-27BFB4BA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componentDidUpdate</a:t>
            </a:r>
            <a:r>
              <a:rPr lang="en-US" dirty="0"/>
              <a:t>(</a:t>
            </a:r>
            <a:r>
              <a:rPr lang="en-US" dirty="0" err="1"/>
              <a:t>prevProps</a:t>
            </a:r>
            <a:r>
              <a:rPr lang="en-US" dirty="0"/>
              <a:t>, prevState, snapshot)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5D9F-27DF-4A82-BC98-4E306424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componentDidUpdate</a:t>
            </a:r>
            <a:r>
              <a:rPr lang="en-IN" dirty="0"/>
              <a:t>(</a:t>
            </a:r>
            <a:r>
              <a:rPr lang="en-IN" dirty="0" err="1"/>
              <a:t>prevProps</a:t>
            </a:r>
            <a:r>
              <a:rPr lang="en-IN" dirty="0"/>
              <a:t>, </a:t>
            </a:r>
            <a:r>
              <a:rPr lang="en-IN" dirty="0" err="1"/>
              <a:t>prevState</a:t>
            </a:r>
            <a:r>
              <a:rPr lang="en-IN" dirty="0"/>
              <a:t>, snapshot) {</a:t>
            </a:r>
          </a:p>
          <a:p>
            <a:r>
              <a:rPr lang="en-IN" dirty="0"/>
              <a:t>    if (</a:t>
            </a:r>
            <a:r>
              <a:rPr lang="en-IN" dirty="0" err="1"/>
              <a:t>this.state.count</a:t>
            </a:r>
            <a:r>
              <a:rPr lang="en-IN" dirty="0"/>
              <a:t> !== </a:t>
            </a:r>
            <a:r>
              <a:rPr lang="en-IN" dirty="0" err="1"/>
              <a:t>prevState.count</a:t>
            </a:r>
            <a:r>
              <a:rPr lang="en-IN" dirty="0"/>
              <a:t>) {</a:t>
            </a:r>
          </a:p>
          <a:p>
            <a:r>
              <a:rPr lang="en-IN" dirty="0"/>
              <a:t>      // state has change!! Do some side effect as you wish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77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8182-9B67-4581-BC04-3253358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componentWillUnmount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C1C2-F03A-45ED-BA2A-73D33202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 component is unmounted or destroyed, this method will be called. </a:t>
            </a:r>
          </a:p>
          <a:p>
            <a:pPr marL="0" indent="0">
              <a:buNone/>
            </a:pPr>
            <a:r>
              <a:rPr lang="en-US" dirty="0"/>
              <a:t>Place to do some clean up like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Invalidating timers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Canceling any network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Remove event handlers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Clean up any subscriptions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</a:t>
            </a:r>
            <a:r>
              <a:rPr lang="en-US" dirty="0" err="1"/>
              <a:t>setState</a:t>
            </a:r>
            <a:r>
              <a:rPr lang="en-US" dirty="0"/>
              <a:t> here is useless because there will be no re-rendering on the component.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33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B75F-7681-4BC4-BD56-EA09FE9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componentDidCatch</a:t>
            </a:r>
            <a:r>
              <a:rPr lang="en-US" dirty="0"/>
              <a:t>(error, info)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C538-3494-40DD-8E57-778FFA901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Since React 16, a new life-cycle has been introduced in order to capture uncaught error happening in the child components.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Enable us to handle the parent component to render the fallback UI when needed instead of crashing the component.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179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86D8-46D1-481A-86C6-F4755CA1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componentDidCatch</a:t>
            </a:r>
            <a:r>
              <a:rPr lang="en-US" dirty="0"/>
              <a:t>(error, info)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1203-70DF-4DE0-88A0-1B1FA880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componentDidCatch</a:t>
            </a:r>
            <a:r>
              <a:rPr lang="en-IN" dirty="0"/>
              <a:t>(error, info) {</a:t>
            </a:r>
          </a:p>
          <a:p>
            <a:r>
              <a:rPr lang="en-IN" dirty="0"/>
              <a:t>    </a:t>
            </a:r>
            <a:r>
              <a:rPr lang="en-IN" dirty="0" err="1"/>
              <a:t>this.setState</a:t>
            </a:r>
            <a:r>
              <a:rPr lang="en-IN" dirty="0"/>
              <a:t>({ </a:t>
            </a:r>
            <a:r>
              <a:rPr lang="en-IN" dirty="0" err="1"/>
              <a:t>hasError</a:t>
            </a:r>
            <a:r>
              <a:rPr lang="en-IN" dirty="0"/>
              <a:t>: true });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render() {</a:t>
            </a:r>
          </a:p>
          <a:p>
            <a:r>
              <a:rPr lang="en-IN" dirty="0"/>
              <a:t>    if (</a:t>
            </a:r>
            <a:r>
              <a:rPr lang="en-IN" dirty="0" err="1"/>
              <a:t>this.state.hasError</a:t>
            </a:r>
            <a:r>
              <a:rPr lang="en-IN" dirty="0"/>
              <a:t>) {</a:t>
            </a:r>
          </a:p>
          <a:p>
            <a:r>
              <a:rPr lang="en-IN" dirty="0"/>
              <a:t>     //custom </a:t>
            </a:r>
            <a:r>
              <a:rPr lang="en-IN" dirty="0" err="1"/>
              <a:t>fallback</a:t>
            </a:r>
            <a:r>
              <a:rPr lang="en-IN" dirty="0"/>
              <a:t> UI</a:t>
            </a:r>
          </a:p>
          <a:p>
            <a:r>
              <a:rPr lang="en-IN" dirty="0"/>
              <a:t>      return &lt;div&gt;Something went wrong.&lt;/div&gt;;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</a:t>
            </a:r>
            <a:r>
              <a:rPr lang="en-IN" dirty="0" err="1"/>
              <a:t>this.props.children</a:t>
            </a:r>
            <a:r>
              <a:rPr lang="en-IN" dirty="0"/>
              <a:t>; //render children </a:t>
            </a:r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5015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99D6A-5AC8-4BCC-A7B7-3BCD0554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FFFF"/>
                </a:solidFill>
              </a:rPr>
              <a:t>Component creation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27F9FC-607E-4F0E-A5A9-D8E4532D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 first cycle is the creation for component, which usually happens the first time a component is encountered in the parsed JSX tree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9676BEB-5951-44ED-B28C-6438CE13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2" y="640080"/>
            <a:ext cx="591272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000/1*cEWErpe-oY-_S1dOaT1NtA.jpeg">
            <a:extLst>
              <a:ext uri="{FF2B5EF4-FFF2-40B4-BE49-F238E27FC236}">
                <a16:creationId xmlns:a16="http://schemas.microsoft.com/office/drawing/2014/main" id="{CDFA0441-45B1-41BF-B9FC-5F4E6292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44"/>
            <a:ext cx="12192000" cy="66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67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A7820-2DDA-41E5-9057-1E4E9A26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343231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Component re-rendering due to re-rendering of the parent component</a:t>
            </a:r>
            <a:endParaRPr lang="en-IN" sz="31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Content Placeholder 3">
            <a:extLst>
              <a:ext uri="{FF2B5EF4-FFF2-40B4-BE49-F238E27FC236}">
                <a16:creationId xmlns:a16="http://schemas.microsoft.com/office/drawing/2014/main" id="{7B08B70E-5E38-41A8-8D3C-DE90036DB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"/>
          <a:stretch/>
        </p:blipFill>
        <p:spPr>
          <a:xfrm>
            <a:off x="4890051" y="-1"/>
            <a:ext cx="6467061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9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C7E4-BB20-4965-A5F4-AD4E1BA8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430420" cy="50358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Component re-rendering due to internal change (e.g. a call to </a:t>
            </a:r>
            <a:r>
              <a:rPr lang="en-US" dirty="0" err="1">
                <a:solidFill>
                  <a:srgbClr val="FFFFFF"/>
                </a:solidFill>
              </a:rPr>
              <a:t>this.setState</a:t>
            </a:r>
            <a:r>
              <a:rPr lang="en-US" dirty="0">
                <a:solidFill>
                  <a:srgbClr val="FFFFFF"/>
                </a:solidFill>
              </a:rPr>
              <a:t>())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B7274C7-0FC0-4710-ADFE-2B8747CA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61" y="-238539"/>
            <a:ext cx="7643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4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8776-0973-483E-859F-3047E6D2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762C2E-3211-45B4-A24B-B29A43C1F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293953"/>
              </p:ext>
            </p:extLst>
          </p:nvPr>
        </p:nvGraphicFramePr>
        <p:xfrm>
          <a:off x="331304" y="0"/>
          <a:ext cx="12218506" cy="7578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253">
                  <a:extLst>
                    <a:ext uri="{9D8B030D-6E8A-4147-A177-3AD203B41FA5}">
                      <a16:colId xmlns:a16="http://schemas.microsoft.com/office/drawing/2014/main" val="3193882960"/>
                    </a:ext>
                  </a:extLst>
                </a:gridCol>
                <a:gridCol w="6109253">
                  <a:extLst>
                    <a:ext uri="{9D8B030D-6E8A-4147-A177-3AD203B41FA5}">
                      <a16:colId xmlns:a16="http://schemas.microsoft.com/office/drawing/2014/main" val="1316589903"/>
                    </a:ext>
                  </a:extLst>
                </a:gridCol>
              </a:tblGrid>
              <a:tr h="1213899">
                <a:tc>
                  <a:txBody>
                    <a:bodyPr/>
                    <a:lstStyle/>
                    <a:p>
                      <a:r>
                        <a:rPr lang="en-US" sz="3200" dirty="0"/>
                        <a:t>Class components  -- stateful components -- container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Functional components– stateless component – presentation purpose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789664"/>
                  </a:ext>
                </a:extLst>
              </a:tr>
              <a:tr h="1213899">
                <a:tc>
                  <a:txBody>
                    <a:bodyPr/>
                    <a:lstStyle/>
                    <a:p>
                      <a:r>
                        <a:rPr lang="en-US" sz="3200" dirty="0"/>
                        <a:t>Using the class keyword</a:t>
                      </a:r>
                    </a:p>
                    <a:p>
                      <a:r>
                        <a:rPr lang="en-US" sz="3200" dirty="0"/>
                        <a:t>Export</a:t>
                      </a:r>
                    </a:p>
                    <a:p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function(props)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22043"/>
                  </a:ext>
                </a:extLst>
              </a:tr>
              <a:tr h="1213899">
                <a:tc>
                  <a:txBody>
                    <a:bodyPr/>
                    <a:lstStyle/>
                    <a:p>
                      <a:r>
                        <a:rPr lang="en-US" sz="3200" dirty="0" err="1"/>
                        <a:t>This.props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Props-- immutable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272349"/>
                  </a:ext>
                </a:extLst>
              </a:tr>
              <a:tr h="1213899">
                <a:tc>
                  <a:txBody>
                    <a:bodyPr/>
                    <a:lstStyle/>
                    <a:p>
                      <a:r>
                        <a:rPr lang="en-US" sz="3200" dirty="0"/>
                        <a:t>State –yes</a:t>
                      </a:r>
                    </a:p>
                    <a:p>
                      <a:r>
                        <a:rPr lang="en-US" sz="3200" dirty="0"/>
                        <a:t>Mutating data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 other functions</a:t>
                      </a:r>
                    </a:p>
                    <a:p>
                      <a:r>
                        <a:rPr lang="en-US" sz="3200" dirty="0"/>
                        <a:t>Constructor –invalid</a:t>
                      </a:r>
                    </a:p>
                    <a:p>
                      <a:r>
                        <a:rPr lang="en-US" sz="3200" dirty="0"/>
                        <a:t>State-no</a:t>
                      </a:r>
                    </a:p>
                    <a:p>
                      <a:r>
                        <a:rPr lang="en-US" sz="3200" dirty="0"/>
                        <a:t>Other lifecycle --no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10811"/>
                  </a:ext>
                </a:extLst>
              </a:tr>
              <a:tr h="1213899">
                <a:tc>
                  <a:txBody>
                    <a:bodyPr/>
                    <a:lstStyle/>
                    <a:p>
                      <a:r>
                        <a:rPr lang="en-US" sz="3200" dirty="0"/>
                        <a:t>Render– return </a:t>
                      </a:r>
                      <a:r>
                        <a:rPr lang="en-US" sz="3200" dirty="0" err="1"/>
                        <a:t>jsx</a:t>
                      </a:r>
                      <a:endParaRPr lang="en-US" sz="3200" dirty="0"/>
                    </a:p>
                    <a:p>
                      <a:r>
                        <a:rPr lang="en-US" sz="3200" dirty="0"/>
                        <a:t>logic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Return </a:t>
                      </a:r>
                      <a:r>
                        <a:rPr lang="en-US" sz="3200" dirty="0" err="1"/>
                        <a:t>jsx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7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74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073" y="1437021"/>
            <a:ext cx="8332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getFakeMembers</a:t>
            </a:r>
            <a:r>
              <a:rPr lang="en-US" dirty="0"/>
              <a:t> = count =&gt; new Promise((resolves, rejects) =&gt; {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= `https://api.randomuser.me/?</a:t>
            </a:r>
            <a:r>
              <a:rPr lang="en-US" dirty="0" err="1"/>
              <a:t>nat</a:t>
            </a:r>
            <a:r>
              <a:rPr lang="en-US" dirty="0"/>
              <a:t>=</a:t>
            </a:r>
            <a:r>
              <a:rPr lang="en-US" dirty="0" err="1"/>
              <a:t>US&amp;results</a:t>
            </a:r>
            <a:r>
              <a:rPr lang="en-US" dirty="0"/>
              <a:t>=${count}`</a:t>
            </a:r>
          </a:p>
          <a:p>
            <a:r>
              <a:rPr lang="en-US" dirty="0" err="1"/>
              <a:t>const</a:t>
            </a:r>
            <a:r>
              <a:rPr lang="en-US" dirty="0"/>
              <a:t> request = new </a:t>
            </a:r>
            <a:r>
              <a:rPr lang="en-US" dirty="0" err="1"/>
              <a:t>XMLHttpRequest</a:t>
            </a:r>
            <a:r>
              <a:rPr lang="en-US" dirty="0"/>
              <a:t>()</a:t>
            </a:r>
          </a:p>
          <a:p>
            <a:r>
              <a:rPr lang="en-US" dirty="0" err="1"/>
              <a:t>request.open</a:t>
            </a:r>
            <a:r>
              <a:rPr lang="en-US" dirty="0"/>
              <a:t>('GET',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 err="1"/>
              <a:t>request.onload</a:t>
            </a:r>
            <a:r>
              <a:rPr lang="en-US" dirty="0"/>
              <a:t> = () =&gt; (</a:t>
            </a:r>
            <a:r>
              <a:rPr lang="en-US" dirty="0" err="1"/>
              <a:t>request.status</a:t>
            </a:r>
            <a:r>
              <a:rPr lang="en-US" dirty="0"/>
              <a:t> == 200) ?</a:t>
            </a:r>
          </a:p>
          <a:p>
            <a:r>
              <a:rPr lang="en-US" dirty="0"/>
              <a:t>resolves(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request.response</a:t>
            </a:r>
            <a:r>
              <a:rPr lang="en-US" dirty="0"/>
              <a:t>).results) :</a:t>
            </a:r>
          </a:p>
          <a:p>
            <a:r>
              <a:rPr lang="en-US" dirty="0"/>
              <a:t>reject(Error(</a:t>
            </a:r>
            <a:r>
              <a:rPr lang="en-US" dirty="0" err="1"/>
              <a:t>request.statusText</a:t>
            </a:r>
            <a:r>
              <a:rPr lang="en-US" dirty="0"/>
              <a:t>))</a:t>
            </a:r>
          </a:p>
          <a:p>
            <a:r>
              <a:rPr lang="en-US" dirty="0" err="1"/>
              <a:t>request.onerror</a:t>
            </a:r>
            <a:r>
              <a:rPr lang="en-US" dirty="0"/>
              <a:t> = err =&gt; rejects(err)</a:t>
            </a:r>
          </a:p>
          <a:p>
            <a:r>
              <a:rPr lang="en-US" dirty="0" err="1"/>
              <a:t>request.send</a:t>
            </a:r>
            <a:r>
              <a:rPr lang="en-US" dirty="0"/>
              <a:t>()</a:t>
            </a:r>
          </a:p>
          <a:p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8758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4501" y="278200"/>
            <a:ext cx="5490693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Member = ({ email, picture, name, location }) =&gt;</a:t>
            </a:r>
          </a:p>
          <a:p>
            <a:r>
              <a:rPr lang="en-US" dirty="0"/>
              <a:t>&lt;div </a:t>
            </a:r>
            <a:r>
              <a:rPr lang="en-US" dirty="0" err="1"/>
              <a:t>className</a:t>
            </a:r>
            <a:r>
              <a:rPr lang="en-US" dirty="0"/>
              <a:t>="member"&gt;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picture.thumbnail</a:t>
            </a:r>
            <a:r>
              <a:rPr lang="en-US" dirty="0"/>
              <a:t>} alt="" /&gt;</a:t>
            </a:r>
          </a:p>
          <a:p>
            <a:r>
              <a:rPr lang="en-US" dirty="0"/>
              <a:t>&lt;h1&gt;{</a:t>
            </a:r>
            <a:r>
              <a:rPr lang="en-US" dirty="0" err="1"/>
              <a:t>name.first</a:t>
            </a:r>
            <a:r>
              <a:rPr lang="en-US" dirty="0"/>
              <a:t>} {</a:t>
            </a:r>
            <a:r>
              <a:rPr lang="en-US" dirty="0" err="1"/>
              <a:t>name.last</a:t>
            </a:r>
            <a:r>
              <a:rPr lang="en-US" dirty="0"/>
              <a:t>}&lt;/h1&gt;</a:t>
            </a:r>
          </a:p>
          <a:p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={"mailto:" + email}&gt;{email}&lt;/a&gt;&lt;/p&gt;</a:t>
            </a:r>
          </a:p>
          <a:p>
            <a:r>
              <a:rPr lang="en-US" dirty="0"/>
              <a:t>&lt;p&gt;{</a:t>
            </a:r>
            <a:r>
              <a:rPr lang="en-US" dirty="0" err="1"/>
              <a:t>location.city</a:t>
            </a:r>
            <a:r>
              <a:rPr lang="en-US" dirty="0"/>
              <a:t>}, {</a:t>
            </a:r>
            <a:r>
              <a:rPr lang="en-US" dirty="0" err="1"/>
              <a:t>location.state</a:t>
            </a:r>
            <a:r>
              <a:rPr lang="en-US" dirty="0"/>
              <a:t>}&lt;/p&gt;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MemberList</a:t>
            </a:r>
            <a:r>
              <a:rPr lang="en-US" dirty="0"/>
              <a:t> extends Component {</a:t>
            </a:r>
          </a:p>
          <a:p>
            <a:r>
              <a:rPr lang="en-US" dirty="0"/>
              <a:t>constructor() {</a:t>
            </a:r>
          </a:p>
          <a:p>
            <a:r>
              <a:rPr lang="en-US" dirty="0"/>
              <a:t>super()</a:t>
            </a:r>
          </a:p>
          <a:p>
            <a:r>
              <a:rPr lang="en-US" dirty="0" err="1"/>
              <a:t>this.state</a:t>
            </a:r>
            <a:r>
              <a:rPr lang="en-US" dirty="0"/>
              <a:t> = {</a:t>
            </a:r>
          </a:p>
          <a:p>
            <a:r>
              <a:rPr lang="en-US" dirty="0"/>
              <a:t>members: [],</a:t>
            </a:r>
          </a:p>
          <a:p>
            <a:r>
              <a:rPr lang="en-US" dirty="0"/>
              <a:t>loading: false,</a:t>
            </a:r>
          </a:p>
          <a:p>
            <a:r>
              <a:rPr lang="en-US" dirty="0"/>
              <a:t>error: null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692721" y="278200"/>
            <a:ext cx="50141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componentWillMount</a:t>
            </a:r>
            <a:r>
              <a:rPr lang="en-US" dirty="0"/>
              <a:t>() {</a:t>
            </a:r>
          </a:p>
          <a:p>
            <a:r>
              <a:rPr lang="en-US" dirty="0" err="1"/>
              <a:t>this.setState</a:t>
            </a:r>
            <a:r>
              <a:rPr lang="en-US" dirty="0"/>
              <a:t>({loading: true})</a:t>
            </a:r>
          </a:p>
          <a:p>
            <a:r>
              <a:rPr lang="en-US" dirty="0" err="1"/>
              <a:t>getFakeMembers</a:t>
            </a:r>
            <a:r>
              <a:rPr lang="en-US" dirty="0"/>
              <a:t>(</a:t>
            </a:r>
            <a:r>
              <a:rPr lang="en-US" dirty="0" err="1"/>
              <a:t>this.props.count</a:t>
            </a:r>
            <a:r>
              <a:rPr lang="en-US" dirty="0"/>
              <a:t>).then(</a:t>
            </a:r>
          </a:p>
          <a:p>
            <a:r>
              <a:rPr lang="en-US" dirty="0"/>
              <a:t>members =&gt; {</a:t>
            </a:r>
          </a:p>
          <a:p>
            <a:r>
              <a:rPr lang="en-US" dirty="0" err="1"/>
              <a:t>this.setState</a:t>
            </a:r>
            <a:r>
              <a:rPr lang="en-US" dirty="0"/>
              <a:t>({members, loading: false})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error =&gt; {</a:t>
            </a:r>
          </a:p>
          <a:p>
            <a:r>
              <a:rPr lang="en-US" dirty="0" err="1"/>
              <a:t>this.setState</a:t>
            </a:r>
            <a:r>
              <a:rPr lang="en-US" dirty="0"/>
              <a:t>({error, loading: false})</a:t>
            </a:r>
          </a:p>
          <a:p>
            <a:r>
              <a:rPr lang="en-US" dirty="0"/>
              <a:t>}	)	}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2721" y="2863523"/>
            <a:ext cx="5233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render() {</a:t>
            </a:r>
          </a:p>
          <a:p>
            <a:r>
              <a:rPr lang="en-US" dirty="0" err="1"/>
              <a:t>const</a:t>
            </a:r>
            <a:r>
              <a:rPr lang="en-US" dirty="0"/>
              <a:t> { members, loading, error } = </a:t>
            </a:r>
            <a:r>
              <a:rPr lang="en-US" dirty="0" err="1"/>
              <a:t>this.state</a:t>
            </a:r>
            <a:endParaRPr lang="en-US" dirty="0"/>
          </a:p>
          <a:p>
            <a:r>
              <a:rPr lang="en-US" dirty="0"/>
              <a:t>return (</a:t>
            </a:r>
          </a:p>
          <a:p>
            <a:r>
              <a:rPr lang="en-US" dirty="0"/>
              <a:t>&lt;div </a:t>
            </a:r>
            <a:r>
              <a:rPr lang="en-US" dirty="0" err="1"/>
              <a:t>className</a:t>
            </a:r>
            <a:r>
              <a:rPr lang="en-US" dirty="0"/>
              <a:t>="member-list"&gt;</a:t>
            </a:r>
          </a:p>
          <a:p>
            <a:r>
              <a:rPr lang="en-US" dirty="0"/>
              <a:t>{(loading) ?</a:t>
            </a:r>
          </a:p>
          <a:p>
            <a:r>
              <a:rPr lang="en-US" dirty="0"/>
              <a:t>&lt;span&gt;Loading Members&lt;/span&gt; :(</a:t>
            </a:r>
            <a:r>
              <a:rPr lang="en-US" dirty="0" err="1"/>
              <a:t>members.length</a:t>
            </a:r>
            <a:r>
              <a:rPr lang="en-US" dirty="0"/>
              <a:t>) ?</a:t>
            </a:r>
          </a:p>
          <a:p>
            <a:r>
              <a:rPr lang="en-US" dirty="0" err="1"/>
              <a:t>members.map</a:t>
            </a:r>
            <a:r>
              <a:rPr lang="en-US" dirty="0"/>
              <a:t>((user, </a:t>
            </a:r>
            <a:r>
              <a:rPr lang="en-US" dirty="0" err="1"/>
              <a:t>i</a:t>
            </a:r>
            <a:r>
              <a:rPr lang="en-US" dirty="0"/>
              <a:t>) =&gt;</a:t>
            </a:r>
          </a:p>
          <a:p>
            <a:r>
              <a:rPr lang="en-US" dirty="0"/>
              <a:t>&lt;Member key={</a:t>
            </a:r>
            <a:r>
              <a:rPr lang="en-US" dirty="0" err="1"/>
              <a:t>i</a:t>
            </a:r>
            <a:r>
              <a:rPr lang="en-US" dirty="0"/>
              <a:t>} {...user} /&gt; 	) :</a:t>
            </a:r>
          </a:p>
          <a:p>
            <a:r>
              <a:rPr lang="en-US" dirty="0"/>
              <a:t>&lt;span&gt;0 members loaded...&lt;/span&gt;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{(error) ? &lt;p&gt;Error Loading Members: error&lt;/p&gt; : ""}</a:t>
            </a:r>
          </a:p>
          <a:p>
            <a:r>
              <a:rPr lang="en-US" dirty="0"/>
              <a:t>&lt;/div&gt;	)	}	}</a:t>
            </a:r>
          </a:p>
        </p:txBody>
      </p:sp>
    </p:spTree>
    <p:extLst>
      <p:ext uri="{BB962C8B-B14F-4D97-AF65-F5344CB8AC3E}">
        <p14:creationId xmlns:p14="http://schemas.microsoft.com/office/powerpoint/2010/main" val="261449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Lifecycle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Consists of methods that are invoked when a component is mounted or </a:t>
            </a:r>
            <a:r>
              <a:rPr lang="en-US" dirty="0" err="1"/>
              <a:t>unmounted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initially set up state, make API calls, start and stop timers, manipulate the rendered DOM, initialize third-party libraries, and more.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Used to incorporate JavaScript to assist in the initialization and destruction of a component.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methods will be called when an instance of a React component is created and mounted into the DOM.</a:t>
            </a:r>
          </a:p>
          <a:p>
            <a:r>
              <a:rPr lang="en-US" b="1" dirty="0"/>
              <a:t>constructor()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component mounting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52609"/>
              </p:ext>
            </p:extLst>
          </p:nvPr>
        </p:nvGraphicFramePr>
        <p:xfrm>
          <a:off x="1096963" y="1846263"/>
          <a:ext cx="100584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ES6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React.createClass</a:t>
                      </a:r>
                      <a:r>
                        <a:rPr lang="en-US" dirty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getDefaultProps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constructor(props)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getInitialState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componentWillMount</a:t>
                      </a:r>
                      <a:r>
                        <a:rPr lang="en-US" dirty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componentWillMount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render()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render()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componentDidMount</a:t>
                      </a:r>
                      <a:r>
                        <a:rPr lang="en-US" dirty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componentDidMount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componentWillUnmount</a:t>
                      </a:r>
                      <a:r>
                        <a:rPr lang="en-US" dirty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componentWillUnmount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07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2056-EB4B-4F5C-8CA9-3A4242D7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FDB8-95C9-4A8D-BD1D-AE3630B1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method get called before a React component is mounted.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Very essential to call super(props) before any statement in the constructor.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because it will allow us to call the constructor of the parent class and initialize itself in case our class extends any other class which has constructor itself.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Otherwise, </a:t>
            </a:r>
            <a:r>
              <a:rPr lang="en-US" dirty="0" err="1"/>
              <a:t>this.props</a:t>
            </a:r>
            <a:r>
              <a:rPr lang="en-US" dirty="0"/>
              <a:t> will be undefined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constructor is perfect for initializing state or bind the event handlers to the class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0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Invoked before the DOM is rendered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be used to initialize third-party libraries, start animations, request data, or perform any additional setup that may be required before a component is rendered.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Possible to invoke </a:t>
            </a:r>
            <a:r>
              <a:rPr lang="en-US" dirty="0" err="1"/>
              <a:t>setState</a:t>
            </a:r>
            <a:r>
              <a:rPr lang="en-US" dirty="0"/>
              <a:t> from this method to change the component state just before the component is initially rendered.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Will be called once before the component is mounted and it will run before the render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be used to fetch data from other endpoint in order to retrieve the data for the initial render by many developers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However, there is no guarantee that the request will be finished before the render function is called.</a:t>
            </a:r>
          </a:p>
        </p:txBody>
      </p:sp>
    </p:spTree>
    <p:extLst>
      <p:ext uri="{BB962C8B-B14F-4D97-AF65-F5344CB8AC3E}">
        <p14:creationId xmlns:p14="http://schemas.microsoft.com/office/powerpoint/2010/main" val="221223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componentWillMount</a:t>
            </a:r>
            <a:r>
              <a:rPr lang="en-US" dirty="0"/>
              <a:t>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75450" cy="4023360"/>
          </a:xfrm>
        </p:spPr>
        <p:txBody>
          <a:bodyPr>
            <a:normAutofit/>
          </a:bodyPr>
          <a:lstStyle/>
          <a:p>
            <a:r>
              <a:rPr lang="en-US" sz="3200" dirty="0" err="1"/>
              <a:t>componentWillMount</a:t>
            </a:r>
            <a:r>
              <a:rPr lang="en-US" sz="3200" dirty="0"/>
              <a:t>() {</a:t>
            </a:r>
          </a:p>
          <a:p>
            <a:pPr marL="201168" lvl="1" indent="0">
              <a:buNone/>
            </a:pPr>
            <a:r>
              <a:rPr lang="en-US" sz="3000" dirty="0"/>
              <a:t>	</a:t>
            </a:r>
            <a:r>
              <a:rPr lang="en-US" sz="3000" dirty="0" err="1"/>
              <a:t>this.setState</a:t>
            </a:r>
            <a:r>
              <a:rPr lang="en-US" sz="3000" dirty="0"/>
              <a:t>({loading: true})</a:t>
            </a:r>
          </a:p>
          <a:p>
            <a:pPr marL="201168" lvl="1" indent="0">
              <a:buNone/>
            </a:pPr>
            <a:r>
              <a:rPr lang="en-US" sz="3000" dirty="0"/>
              <a:t>	</a:t>
            </a:r>
            <a:r>
              <a:rPr lang="en-US" sz="3000" dirty="0" err="1"/>
              <a:t>getFakeMembers</a:t>
            </a:r>
            <a:r>
              <a:rPr lang="en-US" sz="3000" dirty="0"/>
              <a:t>(</a:t>
            </a:r>
            <a:r>
              <a:rPr lang="en-US" sz="3000" dirty="0" err="1"/>
              <a:t>this.props.count</a:t>
            </a:r>
            <a:r>
              <a:rPr lang="en-US" sz="3000" dirty="0"/>
              <a:t>).then(</a:t>
            </a:r>
          </a:p>
          <a:p>
            <a:pPr marL="201168" lvl="1" indent="0">
              <a:buNone/>
            </a:pPr>
            <a:r>
              <a:rPr lang="en-US" sz="3000" dirty="0"/>
              <a:t>		members =&gt; {</a:t>
            </a:r>
            <a:r>
              <a:rPr lang="en-US" sz="3000" dirty="0" err="1"/>
              <a:t>this.setState</a:t>
            </a:r>
            <a:r>
              <a:rPr lang="en-US" sz="3000" dirty="0"/>
              <a:t>({members, 				loading: false})	},</a:t>
            </a:r>
          </a:p>
          <a:p>
            <a:pPr marL="201168" lvl="1" indent="0">
              <a:buNone/>
            </a:pPr>
            <a:r>
              <a:rPr lang="en-US" sz="3000" dirty="0"/>
              <a:t>		error =&gt; {	</a:t>
            </a:r>
            <a:r>
              <a:rPr lang="en-US" sz="3000" dirty="0" err="1"/>
              <a:t>this.setState</a:t>
            </a:r>
            <a:r>
              <a:rPr lang="en-US" sz="3000" dirty="0"/>
              <a:t>({error, loading: false})	}</a:t>
            </a:r>
          </a:p>
          <a:p>
            <a:r>
              <a:rPr lang="en-US" sz="32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81128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setState</a:t>
            </a:r>
            <a:r>
              <a:rPr lang="en-US" dirty="0"/>
              <a:t> in </a:t>
            </a:r>
            <a:r>
              <a:rPr lang="en-US" dirty="0" err="1"/>
              <a:t>componentWillMount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</a:t>
            </a:r>
            <a:r>
              <a:rPr lang="en-US" dirty="0" err="1"/>
              <a:t>setState</a:t>
            </a:r>
            <a:r>
              <a:rPr lang="en-US" dirty="0"/>
              <a:t> before the component has rendered will not kick off the updating lifecycle.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</a:t>
            </a:r>
            <a:r>
              <a:rPr lang="en-US" dirty="0" err="1"/>
              <a:t>setState</a:t>
            </a:r>
            <a:r>
              <a:rPr lang="en-US" dirty="0"/>
              <a:t> after the component has been rendered will kick off the updating lifecycle.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you call </a:t>
            </a:r>
            <a:r>
              <a:rPr lang="en-US" dirty="0" err="1"/>
              <a:t>setState</a:t>
            </a:r>
            <a:r>
              <a:rPr lang="en-US" dirty="0"/>
              <a:t> inside an asynchronous callback defined within the </a:t>
            </a:r>
            <a:r>
              <a:rPr lang="en-US" dirty="0" err="1"/>
              <a:t>componentWillMount</a:t>
            </a:r>
            <a:r>
              <a:rPr lang="en-US" dirty="0"/>
              <a:t> method, it will be invoked after the component has rendered and will trigger the updating lifecycle</a:t>
            </a:r>
          </a:p>
        </p:txBody>
      </p:sp>
    </p:spTree>
    <p:extLst>
      <p:ext uri="{BB962C8B-B14F-4D97-AF65-F5344CB8AC3E}">
        <p14:creationId xmlns:p14="http://schemas.microsoft.com/office/powerpoint/2010/main" val="8251217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2660</Words>
  <Application>Microsoft Office PowerPoint</Application>
  <PresentationFormat>Widescreen</PresentationFormat>
  <Paragraphs>269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Wingdings</vt:lpstr>
      <vt:lpstr>Retrospect</vt:lpstr>
      <vt:lpstr>React Component Lifecycle</vt:lpstr>
      <vt:lpstr>Component Lifecycles</vt:lpstr>
      <vt:lpstr>PowerPoint Presentation</vt:lpstr>
      <vt:lpstr>Mounting Lifecycle </vt:lpstr>
      <vt:lpstr>component mounting lifecycle</vt:lpstr>
      <vt:lpstr>constructor()</vt:lpstr>
      <vt:lpstr>componentWillMount</vt:lpstr>
      <vt:lpstr>componentWillMount - Example</vt:lpstr>
      <vt:lpstr>Using setState in componentWillMount</vt:lpstr>
      <vt:lpstr>componentWillMount </vt:lpstr>
      <vt:lpstr>static getDerivedStateFromProps(nextProps, prevState)</vt:lpstr>
      <vt:lpstr>Example</vt:lpstr>
      <vt:lpstr>static getDerivedStateFromProps(nextProps, nextState)</vt:lpstr>
      <vt:lpstr>componentDidMount</vt:lpstr>
      <vt:lpstr>componentWillUnmount</vt:lpstr>
      <vt:lpstr>PowerPoint Presentation</vt:lpstr>
      <vt:lpstr>updating lifecycle methods</vt:lpstr>
      <vt:lpstr>Updating Lifecycle</vt:lpstr>
      <vt:lpstr>Updating the parent</vt:lpstr>
      <vt:lpstr>componentWillReceiveProps(nextProps)</vt:lpstr>
      <vt:lpstr>shouldComponentUpdate(nextProps, nextState)</vt:lpstr>
      <vt:lpstr>componentWillUpdate(nextProps, nextState) </vt:lpstr>
      <vt:lpstr>getSnapshotBeforeUpdate()</vt:lpstr>
      <vt:lpstr>componentDidUpdate(prevProps, prevState, snapshot)</vt:lpstr>
      <vt:lpstr>componentDidUpdate(prevProps, prevState, snapshot)</vt:lpstr>
      <vt:lpstr>componentWillUnmount()</vt:lpstr>
      <vt:lpstr>componentDidCatch(error, info)</vt:lpstr>
      <vt:lpstr>componentDidCatch(error, info)</vt:lpstr>
      <vt:lpstr>Component creation</vt:lpstr>
      <vt:lpstr>Component re-rendering due to re-rendering of the parent component</vt:lpstr>
      <vt:lpstr>Component re-rendering due to internal change (e.g. a call to this.setState())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 Lifecycle</dc:title>
  <dc:creator>anju munoth</dc:creator>
  <cp:lastModifiedBy>anju munoth</cp:lastModifiedBy>
  <cp:revision>4</cp:revision>
  <dcterms:created xsi:type="dcterms:W3CDTF">2019-02-20T02:41:27Z</dcterms:created>
  <dcterms:modified xsi:type="dcterms:W3CDTF">2020-04-22T05:52:15Z</dcterms:modified>
</cp:coreProperties>
</file>