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59" r:id="rId7"/>
    <p:sldId id="261" r:id="rId8"/>
    <p:sldId id="262" r:id="rId9"/>
    <p:sldId id="263" r:id="rId10"/>
    <p:sldId id="265" r:id="rId11"/>
    <p:sldId id="270" r:id="rId12"/>
    <p:sldId id="271" r:id="rId13"/>
    <p:sldId id="272" r:id="rId14"/>
    <p:sldId id="273" r:id="rId15"/>
    <p:sldId id="266" r:id="rId16"/>
    <p:sldId id="264" r:id="rId17"/>
    <p:sldId id="267" r:id="rId18"/>
    <p:sldId id="268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Anju</a:t>
            </a:r>
            <a:r>
              <a:rPr lang="en-US" dirty="0"/>
              <a:t> </a:t>
            </a:r>
            <a:r>
              <a:rPr lang="en-US" dirty="0" err="1"/>
              <a:t>munoth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33333"/>
                </a:solidFill>
                <a:latin typeface="Libre Franklin"/>
              </a:rPr>
              <a:t>Reducers produce the state of the application</a:t>
            </a:r>
            <a:r>
              <a:rPr lang="en-US" dirty="0">
                <a:solidFill>
                  <a:srgbClr val="333333"/>
                </a:solidFill>
                <a:latin typeface="Libre Franklin"/>
              </a:rPr>
              <a:t>.</a:t>
            </a:r>
          </a:p>
          <a:p>
            <a:r>
              <a:rPr lang="en-US" dirty="0">
                <a:solidFill>
                  <a:srgbClr val="333333"/>
                </a:solidFill>
                <a:latin typeface="Libre Franklin"/>
              </a:rPr>
              <a:t>But </a:t>
            </a:r>
            <a:r>
              <a:rPr lang="en-US" b="1" dirty="0">
                <a:solidFill>
                  <a:srgbClr val="333333"/>
                </a:solidFill>
                <a:latin typeface="Libre Franklin"/>
              </a:rPr>
              <a:t>how does a reducer know when to produce the next state</a:t>
            </a:r>
            <a:r>
              <a:rPr lang="en-US" dirty="0">
                <a:solidFill>
                  <a:srgbClr val="333333"/>
                </a:solidFill>
                <a:latin typeface="Libre Franklin"/>
              </a:rPr>
              <a:t>?</a:t>
            </a:r>
          </a:p>
          <a:p>
            <a:r>
              <a:rPr lang="en-US" dirty="0">
                <a:solidFill>
                  <a:srgbClr val="333333"/>
                </a:solidFill>
                <a:latin typeface="Libre Franklin"/>
              </a:rPr>
              <a:t>The second principle of </a:t>
            </a:r>
            <a:r>
              <a:rPr lang="en-US" dirty="0" err="1">
                <a:solidFill>
                  <a:srgbClr val="333333"/>
                </a:solidFill>
                <a:latin typeface="Libre Franklin"/>
              </a:rPr>
              <a:t>Redux</a:t>
            </a:r>
            <a:r>
              <a:rPr lang="en-US" dirty="0">
                <a:solidFill>
                  <a:srgbClr val="333333"/>
                </a:solidFill>
                <a:latin typeface="Libre Franklin"/>
              </a:rPr>
              <a:t> says the </a:t>
            </a:r>
            <a:r>
              <a:rPr lang="en-US" b="1" dirty="0">
                <a:solidFill>
                  <a:srgbClr val="333333"/>
                </a:solidFill>
                <a:latin typeface="Libre Franklin"/>
              </a:rPr>
              <a:t>only way to change the state is by sending a signal to the </a:t>
            </a:r>
            <a:r>
              <a:rPr lang="en-US" b="1" dirty="0" err="1">
                <a:solidFill>
                  <a:srgbClr val="333333"/>
                </a:solidFill>
                <a:latin typeface="Libre Franklin"/>
              </a:rPr>
              <a:t>store</a:t>
            </a:r>
            <a:r>
              <a:rPr lang="en-US" dirty="0" err="1">
                <a:solidFill>
                  <a:srgbClr val="333333"/>
                </a:solidFill>
                <a:latin typeface="Libre Franklin"/>
              </a:rPr>
              <a:t>.This</a:t>
            </a:r>
            <a:r>
              <a:rPr lang="en-US" dirty="0">
                <a:solidFill>
                  <a:srgbClr val="333333"/>
                </a:solidFill>
                <a:latin typeface="Libre Franklin"/>
              </a:rPr>
              <a:t> signal is an </a:t>
            </a:r>
            <a:r>
              <a:rPr lang="en-US" b="1" dirty="0">
                <a:solidFill>
                  <a:srgbClr val="333333"/>
                </a:solidFill>
                <a:latin typeface="Libre Franklin"/>
              </a:rPr>
              <a:t>action</a:t>
            </a:r>
            <a:r>
              <a:rPr lang="en-US" dirty="0">
                <a:solidFill>
                  <a:srgbClr val="333333"/>
                </a:solidFill>
                <a:latin typeface="Libre Franklin"/>
              </a:rPr>
              <a:t>. “</a:t>
            </a:r>
            <a:r>
              <a:rPr lang="en-US" b="1" dirty="0">
                <a:solidFill>
                  <a:srgbClr val="333333"/>
                </a:solidFill>
                <a:latin typeface="Libre Franklin"/>
              </a:rPr>
              <a:t>Dispatching an action</a:t>
            </a:r>
            <a:r>
              <a:rPr lang="en-US" dirty="0">
                <a:solidFill>
                  <a:srgbClr val="333333"/>
                </a:solidFill>
                <a:latin typeface="Libre Franklin"/>
              </a:rPr>
              <a:t>” is the process of sending out a signal.</a:t>
            </a:r>
          </a:p>
          <a:p>
            <a:r>
              <a:rPr lang="en-US" dirty="0">
                <a:solidFill>
                  <a:srgbClr val="333333"/>
                </a:solidFill>
                <a:latin typeface="Libre Franklin"/>
              </a:rPr>
              <a:t>Now, how do you change an immutable state? You won’t. The resulting state is a copy of the current state plus the new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3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709" y="2345922"/>
            <a:ext cx="10513305" cy="3416300"/>
          </a:xfrm>
        </p:spPr>
        <p:txBody>
          <a:bodyPr>
            <a:noAutofit/>
          </a:bodyPr>
          <a:lstStyle/>
          <a:p>
            <a:r>
              <a:rPr lang="en-US" sz="2400" dirty="0"/>
              <a:t>reducer is a </a:t>
            </a:r>
            <a:r>
              <a:rPr lang="en-US" sz="2400" dirty="0" err="1"/>
              <a:t>Javascript</a:t>
            </a:r>
            <a:r>
              <a:rPr lang="en-US" sz="2400" dirty="0"/>
              <a:t> function taking two parameters: the state and the action.</a:t>
            </a:r>
          </a:p>
          <a:p>
            <a:endParaRPr lang="en-US" sz="2400" dirty="0"/>
          </a:p>
          <a:p>
            <a:r>
              <a:rPr lang="en-US" sz="2400" dirty="0"/>
              <a:t>A reducer function has a switch statement usually.</a:t>
            </a:r>
          </a:p>
          <a:p>
            <a:r>
              <a:rPr lang="en-US" sz="2400" dirty="0"/>
              <a:t>The reducer calculates the next state depending on the action type. </a:t>
            </a:r>
          </a:p>
          <a:p>
            <a:r>
              <a:rPr lang="en-US" sz="2400" dirty="0"/>
              <a:t>Should return at least the initial state when no action type matches.</a:t>
            </a:r>
          </a:p>
          <a:p>
            <a:r>
              <a:rPr lang="en-US" sz="2400" dirty="0"/>
              <a:t>When the action type matches a case clause the reducer calculates the next state and returns a new object. </a:t>
            </a:r>
          </a:p>
        </p:txBody>
      </p:sp>
    </p:spTree>
    <p:extLst>
      <p:ext uri="{BB962C8B-B14F-4D97-AF65-F5344CB8AC3E}">
        <p14:creationId xmlns:p14="http://schemas.microsoft.com/office/powerpoint/2010/main" val="170655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809519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  switch (</a:t>
            </a:r>
            <a:r>
              <a:rPr lang="en-US" sz="2800" dirty="0" err="1"/>
              <a:t>action.type</a:t>
            </a:r>
            <a:r>
              <a:rPr lang="en-US" sz="2800" dirty="0"/>
              <a:t>) {</a:t>
            </a:r>
          </a:p>
          <a:p>
            <a:pPr marL="0" indent="0">
              <a:buNone/>
            </a:pPr>
            <a:r>
              <a:rPr lang="en-US" sz="2800" dirty="0"/>
              <a:t>    case ADD_ARTICLE:</a:t>
            </a:r>
          </a:p>
          <a:p>
            <a:pPr marL="0" indent="0">
              <a:buNone/>
            </a:pPr>
            <a:r>
              <a:rPr lang="en-US" sz="2800" dirty="0"/>
              <a:t>      return { ...state, articles: 					</a:t>
            </a:r>
            <a:r>
              <a:rPr lang="en-US" sz="2800" dirty="0" err="1"/>
              <a:t>state.articles.concat</a:t>
            </a:r>
            <a:r>
              <a:rPr lang="en-US" sz="2800" dirty="0"/>
              <a:t>(</a:t>
            </a:r>
            <a:r>
              <a:rPr lang="en-US" sz="2800" dirty="0" err="1"/>
              <a:t>action.payload</a:t>
            </a:r>
            <a:r>
              <a:rPr lang="en-US" sz="2800" dirty="0"/>
              <a:t>) };</a:t>
            </a:r>
          </a:p>
          <a:p>
            <a:pPr marL="0" indent="0">
              <a:buNone/>
            </a:pPr>
            <a:r>
              <a:rPr lang="en-US" sz="2800" dirty="0"/>
              <a:t>    default:</a:t>
            </a:r>
          </a:p>
          <a:p>
            <a:pPr marL="0" indent="0">
              <a:buNone/>
            </a:pPr>
            <a:r>
              <a:rPr lang="en-US" sz="2800" dirty="0"/>
              <a:t>      return state;</a:t>
            </a:r>
          </a:p>
          <a:p>
            <a:pPr marL="0" indent="0">
              <a:buNone/>
            </a:pPr>
            <a:r>
              <a:rPr lang="en-US" sz="28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26362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way – Breaking 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switch (</a:t>
            </a:r>
            <a:r>
              <a:rPr lang="en-US" sz="2400" dirty="0" err="1"/>
              <a:t>action.type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  case ADD_ARTICLE: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state.articles.push</a:t>
            </a:r>
            <a:r>
              <a:rPr lang="en-US" sz="2400" dirty="0"/>
              <a:t>(</a:t>
            </a:r>
            <a:r>
              <a:rPr lang="en-US" sz="2400" dirty="0" err="1"/>
              <a:t>action.payload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return state;</a:t>
            </a:r>
          </a:p>
          <a:p>
            <a:pPr marL="0" indent="0">
              <a:buNone/>
            </a:pPr>
            <a:r>
              <a:rPr lang="en-US" sz="2400" dirty="0"/>
              <a:t>    default:</a:t>
            </a:r>
          </a:p>
          <a:p>
            <a:pPr marL="0" indent="0">
              <a:buNone/>
            </a:pPr>
            <a:r>
              <a:rPr lang="en-US" sz="2400" dirty="0"/>
              <a:t>      return state;</a:t>
            </a:r>
          </a:p>
        </p:txBody>
      </p:sp>
    </p:spTree>
    <p:extLst>
      <p:ext uri="{BB962C8B-B14F-4D97-AF65-F5344CB8AC3E}">
        <p14:creationId xmlns:p14="http://schemas.microsoft.com/office/powerpoint/2010/main" val="456983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629215" cy="40935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initialState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 articles: []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rootReducer</a:t>
            </a:r>
            <a:r>
              <a:rPr lang="en-US" dirty="0"/>
              <a:t> = (state = </a:t>
            </a:r>
            <a:r>
              <a:rPr lang="en-US" dirty="0" err="1"/>
              <a:t>initialState</a:t>
            </a:r>
            <a:r>
              <a:rPr lang="en-US" dirty="0"/>
              <a:t>, action) =&gt; {</a:t>
            </a:r>
          </a:p>
          <a:p>
            <a:pPr marL="0" indent="0">
              <a:buNone/>
            </a:pPr>
            <a:r>
              <a:rPr lang="en-US" dirty="0"/>
              <a:t>  switch (</a:t>
            </a:r>
            <a:r>
              <a:rPr lang="en-US" dirty="0" err="1"/>
              <a:t>action.type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case ADD_ARTICLE:</a:t>
            </a:r>
          </a:p>
          <a:p>
            <a:pPr marL="0" indent="0">
              <a:buNone/>
            </a:pPr>
            <a:r>
              <a:rPr lang="en-US" dirty="0"/>
              <a:t>      return { ...state, articles: [...</a:t>
            </a:r>
            <a:r>
              <a:rPr lang="en-US" dirty="0" err="1"/>
              <a:t>state.articles</a:t>
            </a:r>
            <a:r>
              <a:rPr lang="en-US" dirty="0"/>
              <a:t>, </a:t>
            </a:r>
            <a:r>
              <a:rPr lang="en-US" dirty="0" err="1"/>
              <a:t>action.payload</a:t>
            </a:r>
            <a:r>
              <a:rPr lang="en-US" dirty="0"/>
              <a:t>] };</a:t>
            </a:r>
          </a:p>
          <a:p>
            <a:pPr marL="0" indent="0">
              <a:buNone/>
            </a:pPr>
            <a:r>
              <a:rPr lang="en-US" dirty="0"/>
              <a:t>    default:</a:t>
            </a:r>
          </a:p>
          <a:p>
            <a:pPr marL="0" indent="0">
              <a:buNone/>
            </a:pPr>
            <a:r>
              <a:rPr lang="en-US" dirty="0"/>
              <a:t>      return state;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8211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Redux</a:t>
            </a:r>
            <a:r>
              <a:rPr lang="en-US" dirty="0"/>
              <a:t>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2601533"/>
            <a:ext cx="11333409" cy="4082602"/>
          </a:xfrm>
        </p:spPr>
        <p:txBody>
          <a:bodyPr>
            <a:normAutofit/>
          </a:bodyPr>
          <a:lstStyle/>
          <a:p>
            <a:r>
              <a:rPr lang="en-US" dirty="0" err="1"/>
              <a:t>Redux</a:t>
            </a:r>
            <a:r>
              <a:rPr lang="en-US" dirty="0"/>
              <a:t> actions are nothing more than </a:t>
            </a:r>
            <a:r>
              <a:rPr lang="en-US" dirty="0" err="1"/>
              <a:t>Javascript</a:t>
            </a:r>
            <a:r>
              <a:rPr lang="en-US" dirty="0"/>
              <a:t> objects. This is what an action looks like: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FF0000"/>
                </a:solidFill>
              </a:rPr>
              <a:t>  type: 'ADD_ARTICLE',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FF0000"/>
                </a:solidFill>
              </a:rPr>
              <a:t>  payload: { name: 'React </a:t>
            </a:r>
            <a:r>
              <a:rPr lang="en-US" sz="2100" b="1" dirty="0" err="1">
                <a:solidFill>
                  <a:srgbClr val="FF0000"/>
                </a:solidFill>
              </a:rPr>
              <a:t>Redux</a:t>
            </a:r>
            <a:r>
              <a:rPr lang="en-US" sz="2100" b="1" dirty="0">
                <a:solidFill>
                  <a:srgbClr val="FF0000"/>
                </a:solidFill>
              </a:rPr>
              <a:t> Tutorial', id: 1 }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FF0000"/>
                </a:solidFill>
              </a:rPr>
              <a:t>}</a:t>
            </a:r>
          </a:p>
          <a:p>
            <a:r>
              <a:rPr lang="en-US" dirty="0"/>
              <a:t>Every action needs a type property for describing how the state should change.</a:t>
            </a:r>
          </a:p>
          <a:p>
            <a:r>
              <a:rPr lang="en-US" dirty="0"/>
              <a:t>Can specify a payload as well. In the above example the payload is a new article. A reducer will add the article to the current state later.</a:t>
            </a:r>
          </a:p>
          <a:p>
            <a:r>
              <a:rPr lang="en-US" dirty="0"/>
              <a:t>It is a best </a:t>
            </a:r>
            <a:r>
              <a:rPr lang="en-US" dirty="0" err="1"/>
              <a:t>pratice</a:t>
            </a:r>
            <a:r>
              <a:rPr lang="en-US" dirty="0"/>
              <a:t> to wrap every action within a function. Such function is an action creator.</a:t>
            </a:r>
          </a:p>
        </p:txBody>
      </p:sp>
    </p:spTree>
    <p:extLst>
      <p:ext uri="{BB962C8B-B14F-4D97-AF65-F5344CB8AC3E}">
        <p14:creationId xmlns:p14="http://schemas.microsoft.com/office/powerpoint/2010/main" val="879283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706488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200" dirty="0">
                <a:solidFill>
                  <a:srgbClr val="FF0000"/>
                </a:solidFill>
              </a:rPr>
              <a:t>export </a:t>
            </a:r>
            <a:r>
              <a:rPr lang="fr-FR" sz="3200" dirty="0" err="1">
                <a:solidFill>
                  <a:srgbClr val="FF0000"/>
                </a:solidFill>
              </a:rPr>
              <a:t>const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 err="1">
                <a:solidFill>
                  <a:srgbClr val="FF0000"/>
                </a:solidFill>
              </a:rPr>
              <a:t>addArticle</a:t>
            </a:r>
            <a:r>
              <a:rPr lang="fr-FR" sz="3200" dirty="0">
                <a:solidFill>
                  <a:srgbClr val="FF0000"/>
                </a:solidFill>
              </a:rPr>
              <a:t> = article =&gt; </a:t>
            </a:r>
          </a:p>
          <a:p>
            <a:pPr marL="0" indent="0">
              <a:buNone/>
            </a:pPr>
            <a:r>
              <a:rPr lang="fr-FR" sz="3200" dirty="0">
                <a:solidFill>
                  <a:srgbClr val="FF0000"/>
                </a:solidFill>
              </a:rPr>
              <a:t>(</a:t>
            </a:r>
          </a:p>
          <a:p>
            <a:pPr marL="0" indent="0">
              <a:buNone/>
            </a:pPr>
            <a:r>
              <a:rPr lang="fr-FR" sz="3200" dirty="0">
                <a:solidFill>
                  <a:srgbClr val="FF0000"/>
                </a:solidFill>
              </a:rPr>
              <a:t>	{	 </a:t>
            </a:r>
          </a:p>
          <a:p>
            <a:pPr marL="0" indent="0">
              <a:buNone/>
            </a:pPr>
            <a:r>
              <a:rPr lang="fr-FR" sz="3200" dirty="0">
                <a:solidFill>
                  <a:srgbClr val="FF0000"/>
                </a:solidFill>
              </a:rPr>
              <a:t>		type: "ADD_ARTICLE", </a:t>
            </a:r>
          </a:p>
          <a:p>
            <a:pPr marL="0" indent="0">
              <a:buNone/>
            </a:pPr>
            <a:r>
              <a:rPr lang="fr-FR" sz="3200" dirty="0">
                <a:solidFill>
                  <a:srgbClr val="FF0000"/>
                </a:solidFill>
              </a:rPr>
              <a:t>		</a:t>
            </a:r>
            <a:r>
              <a:rPr lang="fr-FR" sz="3200" dirty="0" err="1">
                <a:solidFill>
                  <a:srgbClr val="FF0000"/>
                </a:solidFill>
              </a:rPr>
              <a:t>payload</a:t>
            </a:r>
            <a:r>
              <a:rPr lang="fr-FR" sz="3200" dirty="0">
                <a:solidFill>
                  <a:srgbClr val="FF0000"/>
                </a:solidFill>
              </a:rPr>
              <a:t>: article </a:t>
            </a:r>
          </a:p>
          <a:p>
            <a:pPr marL="0" indent="0">
              <a:buNone/>
            </a:pPr>
            <a:r>
              <a:rPr lang="fr-FR" sz="3200" dirty="0">
                <a:solidFill>
                  <a:srgbClr val="FF0000"/>
                </a:solidFill>
              </a:rPr>
              <a:t>	});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66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654973" cy="3861694"/>
          </a:xfrm>
        </p:spPr>
        <p:txBody>
          <a:bodyPr>
            <a:noAutofit/>
          </a:bodyPr>
          <a:lstStyle/>
          <a:p>
            <a:r>
              <a:rPr lang="en-US" sz="2800" dirty="0"/>
              <a:t>type property is nothing more than a string.</a:t>
            </a:r>
          </a:p>
          <a:p>
            <a:r>
              <a:rPr lang="en-US" sz="2800" dirty="0"/>
              <a:t>The reducer will use that string to determine how to calculate the next state.</a:t>
            </a:r>
          </a:p>
          <a:p>
            <a:r>
              <a:rPr lang="en-US" sz="2800" dirty="0"/>
              <a:t>Since strings are prone to typos and duplicates it’s better to have action types declared as constants.</a:t>
            </a:r>
          </a:p>
          <a:p>
            <a:r>
              <a:rPr lang="en-US" sz="2800" dirty="0"/>
              <a:t>This approach helps avoiding errors that will be difficult to debug.</a:t>
            </a:r>
          </a:p>
        </p:txBody>
      </p:sp>
    </p:spTree>
    <p:extLst>
      <p:ext uri="{BB962C8B-B14F-4D97-AF65-F5344CB8AC3E}">
        <p14:creationId xmlns:p14="http://schemas.microsoft.com/office/powerpoint/2010/main" val="2828366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23153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export </a:t>
            </a:r>
            <a:r>
              <a:rPr lang="en-US" sz="2800" dirty="0" err="1">
                <a:solidFill>
                  <a:srgbClr val="FF0000"/>
                </a:solidFill>
              </a:rPr>
              <a:t>const</a:t>
            </a:r>
            <a:r>
              <a:rPr lang="en-US" sz="2800" dirty="0">
                <a:solidFill>
                  <a:srgbClr val="FF0000"/>
                </a:solidFill>
              </a:rPr>
              <a:t> ADD_ARTICLE = "ADD_ARTICLE";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export </a:t>
            </a:r>
            <a:r>
              <a:rPr lang="en-US" sz="2800" dirty="0" err="1">
                <a:solidFill>
                  <a:srgbClr val="FF0000"/>
                </a:solidFill>
              </a:rPr>
              <a:t>const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addArticle</a:t>
            </a:r>
            <a:r>
              <a:rPr lang="en-US" sz="2800" dirty="0">
                <a:solidFill>
                  <a:srgbClr val="FF0000"/>
                </a:solidFill>
              </a:rPr>
              <a:t> = article =&gt; ({ type: ADD_ARTICLE, payload: article });</a:t>
            </a:r>
          </a:p>
        </p:txBody>
      </p:sp>
    </p:spTree>
    <p:extLst>
      <p:ext uri="{BB962C8B-B14F-4D97-AF65-F5344CB8AC3E}">
        <p14:creationId xmlns:p14="http://schemas.microsoft.com/office/powerpoint/2010/main" val="2590048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Redux</a:t>
            </a:r>
            <a:r>
              <a:rPr lang="en-US" dirty="0"/>
              <a:t> store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719367" cy="3416300"/>
          </a:xfrm>
        </p:spPr>
        <p:txBody>
          <a:bodyPr>
            <a:normAutofit/>
          </a:bodyPr>
          <a:lstStyle/>
          <a:p>
            <a:r>
              <a:rPr lang="en-US" sz="2400" dirty="0"/>
              <a:t>Exposes a simple API for managing the state. </a:t>
            </a:r>
          </a:p>
          <a:p>
            <a:pPr marL="0" indent="0">
              <a:buNone/>
            </a:pPr>
            <a:r>
              <a:rPr lang="en-US" sz="2400" dirty="0"/>
              <a:t>Most important methods are:</a:t>
            </a:r>
          </a:p>
          <a:p>
            <a:endParaRPr lang="en-US" sz="2400" dirty="0"/>
          </a:p>
          <a:p>
            <a:r>
              <a:rPr lang="en-US" sz="2400" dirty="0" err="1"/>
              <a:t>getState</a:t>
            </a:r>
            <a:r>
              <a:rPr lang="en-US" sz="2400" dirty="0"/>
              <a:t> for accessing the current state of the application</a:t>
            </a:r>
          </a:p>
          <a:p>
            <a:r>
              <a:rPr lang="en-US" sz="2400" dirty="0"/>
              <a:t>dispatch for dispatching an action</a:t>
            </a:r>
          </a:p>
          <a:p>
            <a:r>
              <a:rPr lang="en-US" sz="2400" dirty="0"/>
              <a:t>subscribe for listening on state changes</a:t>
            </a:r>
          </a:p>
        </p:txBody>
      </p:sp>
    </p:spTree>
    <p:extLst>
      <p:ext uri="{BB962C8B-B14F-4D97-AF65-F5344CB8AC3E}">
        <p14:creationId xmlns:p14="http://schemas.microsoft.com/office/powerpoint/2010/main" val="254937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Redux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Redux</a:t>
            </a:r>
            <a:r>
              <a:rPr lang="en-US" dirty="0"/>
              <a:t> -helps giving each React component the exact piece of state it needs.</a:t>
            </a:r>
          </a:p>
          <a:p>
            <a:endParaRPr lang="en-US" dirty="0"/>
          </a:p>
          <a:p>
            <a:r>
              <a:rPr lang="en-US" dirty="0" err="1"/>
              <a:t>Redux</a:t>
            </a:r>
            <a:r>
              <a:rPr lang="en-US" dirty="0"/>
              <a:t> holds up the state within a single location.</a:t>
            </a:r>
          </a:p>
          <a:p>
            <a:endParaRPr lang="en-US" dirty="0"/>
          </a:p>
          <a:p>
            <a:r>
              <a:rPr lang="en-US" dirty="0"/>
              <a:t>Also with </a:t>
            </a:r>
            <a:r>
              <a:rPr lang="en-US" dirty="0" err="1"/>
              <a:t>Redux</a:t>
            </a:r>
            <a:r>
              <a:rPr lang="en-US" dirty="0"/>
              <a:t> the logic for fetching and managing the state lives outside React.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05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796640" cy="3416300"/>
          </a:xfrm>
        </p:spPr>
        <p:txBody>
          <a:bodyPr>
            <a:noAutofit/>
          </a:bodyPr>
          <a:lstStyle/>
          <a:p>
            <a:r>
              <a:rPr lang="en-US" sz="2800" dirty="0"/>
              <a:t>can listen for state updates with subscribe.</a:t>
            </a:r>
          </a:p>
          <a:p>
            <a:r>
              <a:rPr lang="en-US" sz="2800" dirty="0"/>
              <a:t>Subscribe method accepts a callback that will fire whenever an action is dispatched. </a:t>
            </a:r>
          </a:p>
          <a:p>
            <a:r>
              <a:rPr lang="en-US" sz="2800" dirty="0"/>
              <a:t>Dispatching an action means notifying the store that we want to change the state.</a:t>
            </a:r>
          </a:p>
          <a:p>
            <a:r>
              <a:rPr lang="en-US" sz="2800" dirty="0"/>
              <a:t>Register the callback with:</a:t>
            </a:r>
          </a:p>
          <a:p>
            <a:r>
              <a:rPr lang="en-US" sz="2800" dirty="0" err="1"/>
              <a:t>store.subscribe</a:t>
            </a:r>
            <a:r>
              <a:rPr lang="en-US" sz="2800" dirty="0"/>
              <a:t>(() =&gt; console.log('Look ma, </a:t>
            </a:r>
            <a:r>
              <a:rPr lang="en-US" sz="2800" dirty="0" err="1"/>
              <a:t>Redux</a:t>
            </a:r>
            <a:r>
              <a:rPr lang="en-US" sz="2800" dirty="0"/>
              <a:t>!!'))</a:t>
            </a:r>
          </a:p>
        </p:txBody>
      </p:sp>
    </p:spTree>
    <p:extLst>
      <p:ext uri="{BB962C8B-B14F-4D97-AF65-F5344CB8AC3E}">
        <p14:creationId xmlns:p14="http://schemas.microsoft.com/office/powerpoint/2010/main" val="86643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Should consider using </a:t>
            </a:r>
            <a:r>
              <a:rPr lang="en-US" dirty="0" err="1"/>
              <a:t>Redux</a:t>
            </a:r>
            <a:r>
              <a:rPr lang="en-US" dirty="0"/>
              <a:t> when:</a:t>
            </a:r>
          </a:p>
          <a:p>
            <a:endParaRPr lang="en-US" dirty="0"/>
          </a:p>
          <a:p>
            <a:r>
              <a:rPr lang="en-US" dirty="0"/>
              <a:t>multiple React components needs to access the same state but do not have any parent/child relationship</a:t>
            </a:r>
          </a:p>
          <a:p>
            <a:r>
              <a:rPr lang="en-US" dirty="0"/>
              <a:t>Start to feel awkward passing down the state to multiple components with props</a:t>
            </a:r>
          </a:p>
        </p:txBody>
      </p:sp>
    </p:spTree>
    <p:extLst>
      <p:ext uri="{BB962C8B-B14F-4D97-AF65-F5344CB8AC3E}">
        <p14:creationId xmlns:p14="http://schemas.microsoft.com/office/powerpoint/2010/main" val="144406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npm</a:t>
            </a:r>
            <a:r>
              <a:rPr lang="en-US" sz="3600" b="1" dirty="0"/>
              <a:t> </a:t>
            </a:r>
            <a:r>
              <a:rPr lang="en-US" sz="3600" b="1" dirty="0" err="1"/>
              <a:t>i</a:t>
            </a:r>
            <a:r>
              <a:rPr lang="en-US" sz="3600" b="1" dirty="0"/>
              <a:t> </a:t>
            </a:r>
            <a:r>
              <a:rPr lang="en-US" sz="3600" b="1" dirty="0" err="1"/>
              <a:t>redux</a:t>
            </a:r>
            <a:r>
              <a:rPr lang="en-US" sz="3600" b="1" dirty="0"/>
              <a:t> --save-</a:t>
            </a:r>
            <a:r>
              <a:rPr lang="en-US" sz="3600" b="1" dirty="0" err="1"/>
              <a:t>dev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3061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Redux</a:t>
            </a:r>
            <a:r>
              <a:rPr lang="en-US" dirty="0"/>
              <a:t> in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33333"/>
                </a:solidFill>
                <a:latin typeface="Libre Franklin"/>
              </a:rPr>
              <a:t>Redux</a:t>
            </a:r>
            <a:r>
              <a:rPr lang="en-US" b="1" dirty="0">
                <a:solidFill>
                  <a:srgbClr val="333333"/>
                </a:solidFill>
                <a:latin typeface="Libre Franklin"/>
              </a:rPr>
              <a:t> store</a:t>
            </a:r>
            <a:r>
              <a:rPr lang="en-US" dirty="0">
                <a:solidFill>
                  <a:srgbClr val="333333"/>
                </a:solidFill>
                <a:latin typeface="Libre Franklin"/>
              </a:rPr>
              <a:t> is like a brain: it’s in charge for </a:t>
            </a:r>
            <a:r>
              <a:rPr lang="en-US" b="1" dirty="0">
                <a:solidFill>
                  <a:srgbClr val="333333"/>
                </a:solidFill>
                <a:latin typeface="Libre Franklin"/>
              </a:rPr>
              <a:t>orchestrating all the moving parts</a:t>
            </a:r>
            <a:r>
              <a:rPr lang="en-US" dirty="0">
                <a:solidFill>
                  <a:srgbClr val="333333"/>
                </a:solidFill>
                <a:latin typeface="Libre Franklin"/>
              </a:rPr>
              <a:t> in </a:t>
            </a:r>
            <a:r>
              <a:rPr lang="en-US" dirty="0" err="1">
                <a:solidFill>
                  <a:srgbClr val="333333"/>
                </a:solidFill>
                <a:latin typeface="Libre Franklin"/>
              </a:rPr>
              <a:t>Redux</a:t>
            </a:r>
            <a:endParaRPr lang="en-US" dirty="0">
              <a:solidFill>
                <a:srgbClr val="333333"/>
              </a:solidFill>
              <a:latin typeface="Libre Frankli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Libre Franklin"/>
              </a:rPr>
              <a:t>the </a:t>
            </a:r>
            <a:r>
              <a:rPr lang="en-US" b="1" dirty="0">
                <a:solidFill>
                  <a:srgbClr val="333333"/>
                </a:solidFill>
                <a:latin typeface="Libre Franklin"/>
              </a:rPr>
              <a:t>state of the application lives as a single, immutable object</a:t>
            </a:r>
            <a:r>
              <a:rPr lang="en-US" dirty="0">
                <a:solidFill>
                  <a:srgbClr val="333333"/>
                </a:solidFill>
                <a:latin typeface="Libre Franklin"/>
              </a:rPr>
              <a:t> within the store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Libre Franklin"/>
              </a:rPr>
              <a:t>as soon as </a:t>
            </a:r>
            <a:r>
              <a:rPr lang="en-US" b="1" dirty="0">
                <a:solidFill>
                  <a:srgbClr val="333333"/>
                </a:solidFill>
                <a:latin typeface="Libre Franklin"/>
              </a:rPr>
              <a:t>the store receives an action it triggers a reducer</a:t>
            </a:r>
            <a:endParaRPr lang="en-US" dirty="0">
              <a:solidFill>
                <a:srgbClr val="333333"/>
              </a:solidFill>
              <a:latin typeface="Libre Frankli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Libre Franklin"/>
              </a:rPr>
              <a:t>the </a:t>
            </a:r>
            <a:r>
              <a:rPr lang="en-US" b="1" dirty="0">
                <a:solidFill>
                  <a:srgbClr val="333333"/>
                </a:solidFill>
                <a:latin typeface="Libre Franklin"/>
              </a:rPr>
              <a:t>reducer returns the next state</a:t>
            </a:r>
            <a:endParaRPr lang="en-US" dirty="0">
              <a:solidFill>
                <a:srgbClr val="333333"/>
              </a:solidFill>
              <a:latin typeface="Libre Frankli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5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Redux</a:t>
            </a:r>
            <a:r>
              <a:rPr lang="en-US" dirty="0"/>
              <a:t>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 orchestrates all the moving parts in </a:t>
            </a:r>
            <a:r>
              <a:rPr lang="en-US" dirty="0" err="1"/>
              <a:t>Redux</a:t>
            </a:r>
            <a:r>
              <a:rPr lang="en-US" dirty="0"/>
              <a:t>. </a:t>
            </a:r>
          </a:p>
          <a:p>
            <a:r>
              <a:rPr lang="en-US" dirty="0"/>
              <a:t>The store in </a:t>
            </a:r>
            <a:r>
              <a:rPr lang="en-US" dirty="0" err="1"/>
              <a:t>Redux</a:t>
            </a:r>
            <a:r>
              <a:rPr lang="en-US" dirty="0"/>
              <a:t> is like the human brain:</a:t>
            </a:r>
          </a:p>
          <a:p>
            <a:r>
              <a:rPr lang="en-US" dirty="0"/>
              <a:t>The </a:t>
            </a:r>
            <a:r>
              <a:rPr lang="en-US" dirty="0" err="1"/>
              <a:t>Redux</a:t>
            </a:r>
            <a:r>
              <a:rPr lang="en-US" dirty="0"/>
              <a:t> store is fundamental: the state of the whole application lives inside the store.</a:t>
            </a:r>
          </a:p>
        </p:txBody>
      </p:sp>
    </p:spTree>
    <p:extLst>
      <p:ext uri="{BB962C8B-B14F-4D97-AF65-F5344CB8AC3E}">
        <p14:creationId xmlns:p14="http://schemas.microsoft.com/office/powerpoint/2010/main" val="20639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7" y="2603499"/>
            <a:ext cx="11217498" cy="4054877"/>
          </a:xfrm>
        </p:spPr>
        <p:txBody>
          <a:bodyPr>
            <a:noAutofit/>
          </a:bodyPr>
          <a:lstStyle/>
          <a:p>
            <a:r>
              <a:rPr lang="en-US" sz="2400" dirty="0" err="1"/>
              <a:t>createStore</a:t>
            </a:r>
            <a:r>
              <a:rPr lang="en-US" sz="2400" dirty="0"/>
              <a:t> is the function for creating the </a:t>
            </a:r>
            <a:r>
              <a:rPr lang="en-US" sz="2400" dirty="0" err="1"/>
              <a:t>Redux</a:t>
            </a:r>
            <a:r>
              <a:rPr lang="en-US" sz="2400" dirty="0"/>
              <a:t> store.</a:t>
            </a:r>
          </a:p>
          <a:p>
            <a:r>
              <a:rPr lang="en-US" sz="2400" dirty="0" err="1"/>
              <a:t>createStore</a:t>
            </a:r>
            <a:r>
              <a:rPr lang="en-US" sz="2400" dirty="0"/>
              <a:t> takes a reducer as the first argument</a:t>
            </a:r>
          </a:p>
          <a:p>
            <a:r>
              <a:rPr lang="en-US" sz="2400" dirty="0"/>
              <a:t>May also pass an initial state to </a:t>
            </a:r>
            <a:r>
              <a:rPr lang="en-US" sz="2400" dirty="0" err="1"/>
              <a:t>createStore</a:t>
            </a:r>
            <a:r>
              <a:rPr lang="en-US" sz="2400" dirty="0"/>
              <a:t> as the second argument.</a:t>
            </a:r>
          </a:p>
          <a:p>
            <a:r>
              <a:rPr lang="en-US" sz="2400" dirty="0"/>
              <a:t>But most of the times you don’t have to. </a:t>
            </a:r>
          </a:p>
          <a:p>
            <a:r>
              <a:rPr lang="en-US" sz="2400" dirty="0"/>
              <a:t>Passing an initial state is useful for server side rendering. </a:t>
            </a:r>
          </a:p>
          <a:p>
            <a:r>
              <a:rPr lang="en-US" sz="2400" dirty="0"/>
              <a:t>Anyway, the state comes from reducers.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Redux</a:t>
            </a:r>
            <a:r>
              <a:rPr lang="en-US" sz="2400" dirty="0"/>
              <a:t> reducers produce the state. The state is not something you create by hand.</a:t>
            </a:r>
          </a:p>
        </p:txBody>
      </p:sp>
    </p:spTree>
    <p:extLst>
      <p:ext uri="{BB962C8B-B14F-4D97-AF65-F5344CB8AC3E}">
        <p14:creationId xmlns:p14="http://schemas.microsoft.com/office/powerpoint/2010/main" val="389777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10274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import { </a:t>
            </a:r>
            <a:r>
              <a:rPr lang="en-US" sz="3200" dirty="0" err="1"/>
              <a:t>createStore</a:t>
            </a:r>
            <a:r>
              <a:rPr lang="en-US" sz="3200" dirty="0"/>
              <a:t> } from "</a:t>
            </a:r>
            <a:r>
              <a:rPr lang="en-US" sz="3200" dirty="0" err="1"/>
              <a:t>redux</a:t>
            </a:r>
            <a:r>
              <a:rPr lang="en-US" sz="3200" dirty="0"/>
              <a:t>";</a:t>
            </a:r>
          </a:p>
          <a:p>
            <a:pPr marL="0" indent="0">
              <a:buNone/>
            </a:pPr>
            <a:r>
              <a:rPr lang="en-US" sz="3200" dirty="0"/>
              <a:t>import </a:t>
            </a:r>
            <a:r>
              <a:rPr lang="en-US" sz="3200" dirty="0" err="1"/>
              <a:t>rootReducer</a:t>
            </a:r>
            <a:r>
              <a:rPr lang="en-US" sz="3200" dirty="0"/>
              <a:t> from "../reducers/index";</a:t>
            </a:r>
          </a:p>
          <a:p>
            <a:pPr marL="0" indent="0">
              <a:buNone/>
            </a:pPr>
            <a:r>
              <a:rPr lang="en-US" sz="3200" dirty="0" err="1"/>
              <a:t>const</a:t>
            </a:r>
            <a:r>
              <a:rPr lang="en-US" sz="3200" dirty="0"/>
              <a:t> store = </a:t>
            </a:r>
            <a:r>
              <a:rPr lang="en-US" sz="3200" dirty="0" err="1"/>
              <a:t>createStore</a:t>
            </a:r>
            <a:r>
              <a:rPr lang="en-US" sz="3200" dirty="0"/>
              <a:t>(</a:t>
            </a:r>
            <a:r>
              <a:rPr lang="en-US" sz="3200" dirty="0" err="1"/>
              <a:t>rootReducer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/>
              <a:t>export default store;</a:t>
            </a:r>
          </a:p>
        </p:txBody>
      </p:sp>
    </p:spTree>
    <p:extLst>
      <p:ext uri="{BB962C8B-B14F-4D97-AF65-F5344CB8AC3E}">
        <p14:creationId xmlns:p14="http://schemas.microsoft.com/office/powerpoint/2010/main" val="363179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616336" cy="4016241"/>
          </a:xfrm>
        </p:spPr>
        <p:txBody>
          <a:bodyPr>
            <a:normAutofit/>
          </a:bodyPr>
          <a:lstStyle/>
          <a:p>
            <a:r>
              <a:rPr lang="en-US" sz="2400" dirty="0"/>
              <a:t>reducer is just a </a:t>
            </a:r>
            <a:r>
              <a:rPr lang="en-US" sz="2400" dirty="0" err="1"/>
              <a:t>Javascript</a:t>
            </a:r>
            <a:r>
              <a:rPr lang="en-US" sz="2400" dirty="0"/>
              <a:t> function with two parameters.</a:t>
            </a:r>
          </a:p>
          <a:p>
            <a:r>
              <a:rPr lang="en-US" sz="2400" dirty="0"/>
              <a:t>A reducer takes two parameters: the current state and an action</a:t>
            </a:r>
          </a:p>
          <a:p>
            <a:r>
              <a:rPr lang="en-US" sz="2400" dirty="0"/>
              <a:t>The third principle of </a:t>
            </a:r>
            <a:r>
              <a:rPr lang="en-US" sz="2400" dirty="0" err="1"/>
              <a:t>Redux</a:t>
            </a:r>
            <a:r>
              <a:rPr lang="en-US" sz="2400" dirty="0"/>
              <a:t> says that the state is immutable and cannot change in place.</a:t>
            </a:r>
          </a:p>
          <a:p>
            <a:r>
              <a:rPr lang="en-US" sz="2400" dirty="0"/>
              <a:t>This is why the reducer must be pure. A pure function is one that returns the exact same output for the given input.</a:t>
            </a:r>
          </a:p>
          <a:p>
            <a:r>
              <a:rPr lang="en-US" sz="2400" dirty="0"/>
              <a:t>In plain React the local state changes in place with </a:t>
            </a:r>
            <a:r>
              <a:rPr lang="en-US" sz="2400" dirty="0" err="1"/>
              <a:t>setState</a:t>
            </a:r>
            <a:r>
              <a:rPr lang="en-US" sz="2400" dirty="0"/>
              <a:t>. In </a:t>
            </a:r>
            <a:r>
              <a:rPr lang="en-US" sz="2400" dirty="0" err="1"/>
              <a:t>Redux</a:t>
            </a:r>
            <a:r>
              <a:rPr lang="en-US" sz="2400" dirty="0"/>
              <a:t> you cannot do that.</a:t>
            </a:r>
          </a:p>
        </p:txBody>
      </p:sp>
    </p:spTree>
    <p:extLst>
      <p:ext uri="{BB962C8B-B14F-4D97-AF65-F5344CB8AC3E}">
        <p14:creationId xmlns:p14="http://schemas.microsoft.com/office/powerpoint/2010/main" val="2530943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1008</Words>
  <Application>Microsoft Office PowerPoint</Application>
  <PresentationFormat>Widescreen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Libre Franklin</vt:lpstr>
      <vt:lpstr>Wingdings 3</vt:lpstr>
      <vt:lpstr>Ion Boardroom</vt:lpstr>
      <vt:lpstr>React Redux</vt:lpstr>
      <vt:lpstr>Redux </vt:lpstr>
      <vt:lpstr>When to use Redux</vt:lpstr>
      <vt:lpstr>Installation of redux</vt:lpstr>
      <vt:lpstr>Redux in short</vt:lpstr>
      <vt:lpstr>Redux store</vt:lpstr>
      <vt:lpstr>createStore</vt:lpstr>
      <vt:lpstr>Example</vt:lpstr>
      <vt:lpstr>reducer</vt:lpstr>
      <vt:lpstr>Reducer</vt:lpstr>
      <vt:lpstr>Reducer</vt:lpstr>
      <vt:lpstr>Correct Way</vt:lpstr>
      <vt:lpstr>Wrong way – Breaking immutability</vt:lpstr>
      <vt:lpstr>Best way</vt:lpstr>
      <vt:lpstr>Redux actions</vt:lpstr>
      <vt:lpstr>Action - example</vt:lpstr>
      <vt:lpstr>Action properties</vt:lpstr>
      <vt:lpstr>Action Example</vt:lpstr>
      <vt:lpstr>Redux store</vt:lpstr>
      <vt:lpstr>Subscribe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Redux</dc:title>
  <dc:creator>User</dc:creator>
  <cp:lastModifiedBy>anju munoth</cp:lastModifiedBy>
  <cp:revision>32</cp:revision>
  <dcterms:created xsi:type="dcterms:W3CDTF">2018-09-23T02:42:38Z</dcterms:created>
  <dcterms:modified xsi:type="dcterms:W3CDTF">2020-08-01T07:57:47Z</dcterms:modified>
</cp:coreProperties>
</file>