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3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225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21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6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0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3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9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3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4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5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4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9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props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Anju</a:t>
            </a:r>
            <a:r>
              <a:rPr lang="en-US" dirty="0"/>
              <a:t> Munoth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7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1065" y="476518"/>
            <a:ext cx="851293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propTypes</a:t>
            </a:r>
            <a:r>
              <a:rPr lang="en-US" dirty="0"/>
              <a:t> and </a:t>
            </a:r>
            <a:r>
              <a:rPr lang="en-US" dirty="0" err="1"/>
              <a:t>defaultProps</a:t>
            </a:r>
            <a:r>
              <a:rPr lang="en-US" dirty="0"/>
              <a:t> object literals can also be added to stateless  Functional components .</a:t>
            </a:r>
          </a:p>
          <a:p>
            <a:endParaRPr lang="en-US" dirty="0"/>
          </a:p>
          <a:p>
            <a:r>
              <a:rPr lang="en-US" dirty="0"/>
              <a:t>Stateless functional component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Summary = ({ ingredients, steps, title }) =&gt; {</a:t>
            </a:r>
          </a:p>
          <a:p>
            <a:r>
              <a:rPr lang="en-US" dirty="0"/>
              <a:t>return &lt;div&gt;</a:t>
            </a:r>
          </a:p>
          <a:p>
            <a:r>
              <a:rPr lang="en-US" dirty="0"/>
              <a:t>&lt;h1&gt;{title}&lt;/h1&gt;</a:t>
            </a:r>
          </a:p>
          <a:p>
            <a:r>
              <a:rPr lang="en-US" dirty="0"/>
              <a:t>&lt;p&gt;{ingredients} Ingredients | {steps} Steps&lt;/p&gt;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Summary.propTypes</a:t>
            </a:r>
            <a:r>
              <a:rPr lang="en-US" dirty="0"/>
              <a:t> = {</a:t>
            </a:r>
          </a:p>
          <a:p>
            <a:r>
              <a:rPr lang="en-US" dirty="0"/>
              <a:t>	ingredients: </a:t>
            </a:r>
            <a:r>
              <a:rPr lang="en-US" dirty="0" err="1"/>
              <a:t>React.PropTypes.number.isRequired</a:t>
            </a:r>
            <a:r>
              <a:rPr lang="en-US" dirty="0"/>
              <a:t>,</a:t>
            </a:r>
          </a:p>
          <a:p>
            <a:r>
              <a:rPr lang="en-US" dirty="0"/>
              <a:t>	steps: </a:t>
            </a:r>
            <a:r>
              <a:rPr lang="en-US" dirty="0" err="1"/>
              <a:t>React.PropTypes.number.isRequired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err="1"/>
              <a:t>Summary.defaultProps</a:t>
            </a:r>
            <a:r>
              <a:rPr lang="en-US" dirty="0"/>
              <a:t> = {</a:t>
            </a:r>
          </a:p>
          <a:p>
            <a:r>
              <a:rPr lang="en-US" dirty="0"/>
              <a:t>		ingredients: 1,</a:t>
            </a:r>
          </a:p>
          <a:p>
            <a:r>
              <a:rPr lang="en-US" dirty="0"/>
              <a:t>		steps: 1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26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9701" y="425003"/>
            <a:ext cx="84742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a stateless functional component, also have the option of setting default properties directly in the function arguments. </a:t>
            </a:r>
          </a:p>
          <a:p>
            <a:endParaRPr lang="en-US" dirty="0"/>
          </a:p>
          <a:p>
            <a:r>
              <a:rPr lang="en-US" dirty="0"/>
              <a:t>Can set default values for ingredients, steps, and title when we </a:t>
            </a:r>
            <a:r>
              <a:rPr lang="en-US" dirty="0" err="1"/>
              <a:t>destructure</a:t>
            </a:r>
            <a:r>
              <a:rPr lang="en-US" dirty="0"/>
              <a:t> the properties object in the function arguments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Summary = ({ ingredients=0, steps=0, title='[recipe]' }) =&gt; {</a:t>
            </a:r>
          </a:p>
          <a:p>
            <a:r>
              <a:rPr lang="en-US" dirty="0"/>
              <a:t>return &lt;div&gt;</a:t>
            </a:r>
          </a:p>
          <a:p>
            <a:r>
              <a:rPr lang="en-US" dirty="0"/>
              <a:t>&lt;h1&gt;{title}&lt;/h1&gt;</a:t>
            </a:r>
          </a:p>
          <a:p>
            <a:r>
              <a:rPr lang="en-US" dirty="0"/>
              <a:t>&lt;p&gt;{ingredients} Ingredients | {steps} Steps&lt;/p&gt;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9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Static 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defaultProps</a:t>
            </a:r>
            <a:r>
              <a:rPr lang="en-US" dirty="0"/>
              <a:t> and </a:t>
            </a:r>
            <a:r>
              <a:rPr lang="en-US" dirty="0" err="1"/>
              <a:t>propTypes</a:t>
            </a:r>
            <a:r>
              <a:rPr lang="en-US" dirty="0"/>
              <a:t> are defined outside of the class. </a:t>
            </a:r>
          </a:p>
          <a:p>
            <a:r>
              <a:rPr lang="en-US" dirty="0"/>
              <a:t>An alternative to this is emerging in one of the latest proposals to the </a:t>
            </a:r>
            <a:r>
              <a:rPr lang="en-US" dirty="0" err="1"/>
              <a:t>ECMAScript</a:t>
            </a:r>
            <a:r>
              <a:rPr lang="en-US" dirty="0"/>
              <a:t> spec: Class Fields &amp; Static Properties.</a:t>
            </a:r>
          </a:p>
          <a:p>
            <a:r>
              <a:rPr lang="en-US" dirty="0"/>
              <a:t>Class static properties allow us to encapsulate </a:t>
            </a:r>
            <a:r>
              <a:rPr lang="en-US" dirty="0" err="1"/>
              <a:t>propTypes</a:t>
            </a:r>
            <a:r>
              <a:rPr lang="en-US" dirty="0"/>
              <a:t> and </a:t>
            </a:r>
            <a:r>
              <a:rPr lang="en-US" dirty="0" err="1"/>
              <a:t>defaultProps</a:t>
            </a:r>
            <a:r>
              <a:rPr lang="en-US" dirty="0"/>
              <a:t> inside of the class declaration. </a:t>
            </a:r>
          </a:p>
          <a:p>
            <a:r>
              <a:rPr lang="en-US" dirty="0"/>
              <a:t>Property initializers also provide encapsulation and cleaner syntax</a:t>
            </a:r>
          </a:p>
        </p:txBody>
      </p:sp>
    </p:spTree>
    <p:extLst>
      <p:ext uri="{BB962C8B-B14F-4D97-AF65-F5344CB8AC3E}">
        <p14:creationId xmlns:p14="http://schemas.microsoft.com/office/powerpoint/2010/main" val="6381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833" y="512569"/>
            <a:ext cx="848717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Summary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	static </a:t>
            </a:r>
            <a:r>
              <a:rPr lang="en-US" dirty="0" err="1"/>
              <a:t>propTypes</a:t>
            </a:r>
            <a:r>
              <a:rPr lang="en-US" dirty="0"/>
              <a:t> = {</a:t>
            </a:r>
          </a:p>
          <a:p>
            <a:r>
              <a:rPr lang="en-US" dirty="0"/>
              <a:t>		ingredients: </a:t>
            </a:r>
            <a:r>
              <a:rPr lang="en-US" dirty="0" err="1"/>
              <a:t>PropTypes.number</a:t>
            </a:r>
            <a:r>
              <a:rPr lang="en-US" dirty="0"/>
              <a:t>,</a:t>
            </a:r>
          </a:p>
          <a:p>
            <a:r>
              <a:rPr lang="en-US" dirty="0"/>
              <a:t>		steps: </a:t>
            </a:r>
            <a:r>
              <a:rPr lang="en-US" dirty="0" err="1"/>
              <a:t>PropTypes.number</a:t>
            </a:r>
            <a:r>
              <a:rPr lang="en-US" dirty="0"/>
              <a:t>,</a:t>
            </a:r>
          </a:p>
          <a:p>
            <a:r>
              <a:rPr lang="en-US" dirty="0"/>
              <a:t>		title: (props, </a:t>
            </a:r>
            <a:r>
              <a:rPr lang="en-US" dirty="0" err="1"/>
              <a:t>propName</a:t>
            </a:r>
            <a:r>
              <a:rPr lang="en-US" dirty="0"/>
              <a:t>) =&gt;</a:t>
            </a:r>
          </a:p>
          <a:p>
            <a:r>
              <a:rPr lang="en-US" dirty="0"/>
              <a:t>			(</a:t>
            </a:r>
            <a:r>
              <a:rPr lang="en-US" dirty="0" err="1"/>
              <a:t>typeof</a:t>
            </a:r>
            <a:r>
              <a:rPr lang="en-US" dirty="0"/>
              <a:t> props[</a:t>
            </a:r>
            <a:r>
              <a:rPr lang="en-US" dirty="0" err="1"/>
              <a:t>propName</a:t>
            </a:r>
            <a:r>
              <a:rPr lang="en-US" dirty="0"/>
              <a:t>] !== 'string') ?</a:t>
            </a:r>
          </a:p>
          <a:p>
            <a:r>
              <a:rPr lang="en-US" dirty="0"/>
              <a:t>				new Error("A title must be a string") :</a:t>
            </a:r>
          </a:p>
          <a:p>
            <a:r>
              <a:rPr lang="en-US" dirty="0"/>
              <a:t>					(props[</a:t>
            </a:r>
            <a:r>
              <a:rPr lang="en-US" dirty="0" err="1"/>
              <a:t>propName</a:t>
            </a:r>
            <a:r>
              <a:rPr lang="en-US" dirty="0"/>
              <a:t>].length &gt; 20) ?</a:t>
            </a:r>
          </a:p>
          <a:p>
            <a:r>
              <a:rPr lang="en-US" dirty="0"/>
              <a:t>					new Error(`title is over 20 characters`) :</a:t>
            </a:r>
          </a:p>
          <a:p>
            <a:r>
              <a:rPr lang="en-US" dirty="0"/>
              <a:t>					null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static </a:t>
            </a:r>
            <a:r>
              <a:rPr lang="en-US" dirty="0" err="1"/>
              <a:t>defaultProps</a:t>
            </a:r>
            <a:r>
              <a:rPr lang="en-US" dirty="0"/>
              <a:t> = { 	ingredients: 0,	steps: 0,	title: "[recipe]“	}</a:t>
            </a:r>
          </a:p>
          <a:p>
            <a:r>
              <a:rPr lang="en-US" dirty="0"/>
              <a:t>	render()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{ingredients, steps, title} = </a:t>
            </a:r>
            <a:r>
              <a:rPr lang="en-US" dirty="0" err="1"/>
              <a:t>this.props</a:t>
            </a:r>
            <a:endParaRPr lang="en-US" dirty="0"/>
          </a:p>
          <a:p>
            <a:r>
              <a:rPr lang="en-US" dirty="0"/>
              <a:t>			return (</a:t>
            </a:r>
          </a:p>
          <a:p>
            <a:r>
              <a:rPr lang="en-US" dirty="0"/>
              <a:t>				&lt;div </a:t>
            </a:r>
            <a:r>
              <a:rPr lang="en-US" dirty="0" err="1"/>
              <a:t>className</a:t>
            </a:r>
            <a:r>
              <a:rPr lang="en-US" dirty="0"/>
              <a:t>="summary"&gt;</a:t>
            </a:r>
          </a:p>
          <a:p>
            <a:r>
              <a:rPr lang="en-US" dirty="0"/>
              <a:t>				&lt;h1&gt;{title}&lt;/h1&gt;</a:t>
            </a:r>
          </a:p>
          <a:p>
            <a:r>
              <a:rPr lang="en-US" dirty="0"/>
              <a:t>				&lt;p&gt;	&lt;span&gt;{ingredients} Ingredients | &lt;/span&gt;		</a:t>
            </a:r>
          </a:p>
          <a:p>
            <a:r>
              <a:rPr lang="en-US" dirty="0"/>
              <a:t>				&lt;span&gt;{steps} Steps&lt;/span&gt;</a:t>
            </a:r>
          </a:p>
          <a:p>
            <a:r>
              <a:rPr lang="en-US" dirty="0"/>
              <a:t>				&lt;/p&gt;	&lt;/div&gt;</a:t>
            </a:r>
          </a:p>
          <a:p>
            <a:r>
              <a:rPr lang="en-US" dirty="0"/>
              <a:t>			)	}	}</a:t>
            </a:r>
          </a:p>
        </p:txBody>
      </p:sp>
    </p:spTree>
    <p:extLst>
      <p:ext uri="{BB962C8B-B14F-4D97-AF65-F5344CB8AC3E}">
        <p14:creationId xmlns:p14="http://schemas.microsoft.com/office/powerpoint/2010/main" val="116389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References, or refs, are a feature that allow React components to interact with child elements. </a:t>
            </a:r>
          </a:p>
          <a:p>
            <a:r>
              <a:rPr lang="en-US" dirty="0"/>
              <a:t>Most common use case for refs is to interact with UI elements that collect input from the user. </a:t>
            </a:r>
          </a:p>
          <a:p>
            <a:r>
              <a:rPr lang="en-US" dirty="0"/>
              <a:t>Consider an HTML form element. These elements are initially rendered, but the users can interact with them. </a:t>
            </a:r>
          </a:p>
          <a:p>
            <a:r>
              <a:rPr lang="en-US" dirty="0"/>
              <a:t>When they do, the component should respond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368752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{ Component } from 'react'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AddColorForm</a:t>
            </a:r>
            <a:r>
              <a:rPr lang="en-US" dirty="0"/>
              <a:t> extends Component {</a:t>
            </a:r>
          </a:p>
          <a:p>
            <a:pPr marL="0" indent="0">
              <a:buNone/>
            </a:pPr>
            <a:r>
              <a:rPr lang="en-US" dirty="0"/>
              <a:t>	render() {</a:t>
            </a:r>
          </a:p>
          <a:p>
            <a:pPr marL="0" indent="0">
              <a:buNone/>
            </a:pPr>
            <a:r>
              <a:rPr lang="en-US" dirty="0"/>
              <a:t>		return (</a:t>
            </a:r>
          </a:p>
          <a:p>
            <a:pPr marL="0" indent="0">
              <a:buNone/>
            </a:pPr>
            <a:r>
              <a:rPr lang="en-US" dirty="0"/>
              <a:t>			&lt;form </a:t>
            </a:r>
            <a:r>
              <a:rPr lang="en-US" dirty="0" err="1"/>
              <a:t>onSubmit</a:t>
            </a:r>
            <a:r>
              <a:rPr lang="en-US" dirty="0"/>
              <a:t>={e=&gt;</a:t>
            </a:r>
            <a:r>
              <a:rPr lang="en-US" dirty="0" err="1"/>
              <a:t>e.preventDefault</a:t>
            </a:r>
            <a:r>
              <a:rPr lang="en-US" dirty="0"/>
              <a:t>()}&gt;</a:t>
            </a:r>
          </a:p>
          <a:p>
            <a:pPr marL="0" indent="0">
              <a:buNone/>
            </a:pPr>
            <a:r>
              <a:rPr lang="en-US" dirty="0"/>
              <a:t>				&lt;input type="text“ placeholder="color title..." required/&gt;</a:t>
            </a:r>
          </a:p>
          <a:p>
            <a:pPr marL="0" indent="0">
              <a:buNone/>
            </a:pPr>
            <a:r>
              <a:rPr lang="en-US" dirty="0"/>
              <a:t>				&lt;input type="color" required/&gt;</a:t>
            </a:r>
          </a:p>
          <a:p>
            <a:pPr marL="0" indent="0">
              <a:buNone/>
            </a:pPr>
            <a:r>
              <a:rPr lang="en-US" dirty="0"/>
              <a:t>				&lt;button&gt;ADD&lt;/button&gt;</a:t>
            </a:r>
          </a:p>
          <a:p>
            <a:pPr marL="0" indent="0">
              <a:buNone/>
            </a:pPr>
            <a:r>
              <a:rPr lang="en-US" dirty="0"/>
              <a:t>			&lt;/form&gt;</a:t>
            </a:r>
          </a:p>
          <a:p>
            <a:pPr marL="0" indent="0">
              <a:buNone/>
            </a:pPr>
            <a:r>
              <a:rPr lang="en-US" dirty="0"/>
              <a:t>			)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3550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2428" y="226066"/>
            <a:ext cx="1000688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AddColorForm</a:t>
            </a:r>
            <a:r>
              <a:rPr lang="en-US" dirty="0"/>
              <a:t> with submit method</a:t>
            </a:r>
          </a:p>
          <a:p>
            <a:endParaRPr lang="en-US" dirty="0"/>
          </a:p>
          <a:p>
            <a:r>
              <a:rPr lang="en-US" dirty="0"/>
              <a:t>import { Component } from 'react'</a:t>
            </a:r>
          </a:p>
          <a:p>
            <a:r>
              <a:rPr lang="en-US" dirty="0"/>
              <a:t>class </a:t>
            </a:r>
            <a:r>
              <a:rPr lang="en-US" dirty="0" err="1"/>
              <a:t>AddColorForm</a:t>
            </a:r>
            <a:r>
              <a:rPr lang="en-US" dirty="0"/>
              <a:t> extends Component {</a:t>
            </a:r>
          </a:p>
          <a:p>
            <a:r>
              <a:rPr lang="en-US" dirty="0"/>
              <a:t>	constructor(props) {</a:t>
            </a:r>
          </a:p>
          <a:p>
            <a:r>
              <a:rPr lang="en-US" dirty="0"/>
              <a:t>		super(props)</a:t>
            </a:r>
          </a:p>
          <a:p>
            <a:r>
              <a:rPr lang="en-US" dirty="0"/>
              <a:t>		</a:t>
            </a:r>
            <a:r>
              <a:rPr lang="en-US" dirty="0" err="1"/>
              <a:t>this.submit</a:t>
            </a:r>
            <a:r>
              <a:rPr lang="en-US" dirty="0"/>
              <a:t> = </a:t>
            </a:r>
            <a:r>
              <a:rPr lang="en-US" dirty="0" err="1"/>
              <a:t>this.submit.bind</a:t>
            </a:r>
            <a:r>
              <a:rPr lang="en-US" dirty="0"/>
              <a:t>(this)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submit(e)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{ _title, _color } = </a:t>
            </a:r>
            <a:r>
              <a:rPr lang="en-US" dirty="0" err="1"/>
              <a:t>this.refs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e.preventDefault</a:t>
            </a:r>
            <a:r>
              <a:rPr lang="en-US" dirty="0"/>
              <a:t>();</a:t>
            </a:r>
          </a:p>
          <a:p>
            <a:r>
              <a:rPr lang="en-US" dirty="0"/>
              <a:t>		alert(`New Color: ${_</a:t>
            </a:r>
            <a:r>
              <a:rPr lang="en-US" dirty="0" err="1"/>
              <a:t>title.value</a:t>
            </a:r>
            <a:r>
              <a:rPr lang="en-US" dirty="0"/>
              <a:t>} ${_</a:t>
            </a:r>
            <a:r>
              <a:rPr lang="en-US" dirty="0" err="1"/>
              <a:t>color.value</a:t>
            </a:r>
            <a:r>
              <a:rPr lang="en-US" dirty="0"/>
              <a:t>}`)</a:t>
            </a:r>
          </a:p>
          <a:p>
            <a:r>
              <a:rPr lang="en-US" dirty="0"/>
              <a:t>		_</a:t>
            </a:r>
            <a:r>
              <a:rPr lang="en-US" dirty="0" err="1"/>
              <a:t>title.value</a:t>
            </a:r>
            <a:r>
              <a:rPr lang="en-US" dirty="0"/>
              <a:t> = '';</a:t>
            </a:r>
          </a:p>
          <a:p>
            <a:r>
              <a:rPr lang="en-US" dirty="0"/>
              <a:t>		_</a:t>
            </a:r>
            <a:r>
              <a:rPr lang="en-US" dirty="0" err="1"/>
              <a:t>color.value</a:t>
            </a:r>
            <a:r>
              <a:rPr lang="en-US" dirty="0"/>
              <a:t> = '#000000';</a:t>
            </a:r>
          </a:p>
          <a:p>
            <a:r>
              <a:rPr lang="en-US" dirty="0"/>
              <a:t>		_</a:t>
            </a:r>
            <a:r>
              <a:rPr lang="en-US" dirty="0" err="1"/>
              <a:t>title.focus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render() {</a:t>
            </a:r>
          </a:p>
          <a:p>
            <a:r>
              <a:rPr lang="en-US" dirty="0"/>
              <a:t>		return (</a:t>
            </a:r>
          </a:p>
          <a:p>
            <a:r>
              <a:rPr lang="en-US" dirty="0"/>
              <a:t>			&lt;form </a:t>
            </a:r>
            <a:r>
              <a:rPr lang="en-US" dirty="0" err="1"/>
              <a:t>onSubmit</a:t>
            </a:r>
            <a:r>
              <a:rPr lang="en-US" dirty="0"/>
              <a:t>={</a:t>
            </a:r>
            <a:r>
              <a:rPr lang="en-US" dirty="0" err="1"/>
              <a:t>this.submit</a:t>
            </a:r>
            <a:r>
              <a:rPr lang="en-US" dirty="0"/>
              <a:t>}&gt;</a:t>
            </a:r>
          </a:p>
          <a:p>
            <a:r>
              <a:rPr lang="en-US" dirty="0"/>
              <a:t>				&lt;input ref="_title“ type="text“ placeholder="color title..." required/&gt;</a:t>
            </a:r>
          </a:p>
          <a:p>
            <a:r>
              <a:rPr lang="en-US" dirty="0"/>
              <a:t>				&lt;input ref="_color“ type="color" required/&gt;</a:t>
            </a:r>
          </a:p>
          <a:p>
            <a:r>
              <a:rPr lang="en-US" dirty="0"/>
              <a:t>				&lt;button&gt;ADD&lt;/button&gt;</a:t>
            </a:r>
          </a:p>
          <a:p>
            <a:r>
              <a:rPr lang="en-US" dirty="0"/>
              <a:t>			&lt;/form&gt;	)		}	}</a:t>
            </a:r>
          </a:p>
        </p:txBody>
      </p:sp>
    </p:spTree>
    <p:extLst>
      <p:ext uri="{BB962C8B-B14F-4D97-AF65-F5344CB8AC3E}">
        <p14:creationId xmlns:p14="http://schemas.microsoft.com/office/powerpoint/2010/main" val="286489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800" dirty="0"/>
              <a:t>With ES6 component classes,  must bind the scope of the component to any methods that need to access that scope with this in the constructor.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this.submit</a:t>
            </a:r>
            <a:r>
              <a:rPr lang="en-US" sz="4800" dirty="0"/>
              <a:t> = </a:t>
            </a:r>
            <a:r>
              <a:rPr lang="en-US" sz="4800" dirty="0" err="1"/>
              <a:t>this.submit.bind</a:t>
            </a:r>
            <a:r>
              <a:rPr lang="en-US" sz="4800" dirty="0"/>
              <a:t>(this)</a:t>
            </a:r>
          </a:p>
          <a:p>
            <a:endParaRPr lang="en-US" sz="48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3856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 in Stateless Functional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Refs can also be used in stateless functional components. </a:t>
            </a:r>
          </a:p>
          <a:p>
            <a:r>
              <a:rPr lang="en-US" dirty="0"/>
              <a:t>These components do not have this, so it’s not possible to use </a:t>
            </a:r>
            <a:r>
              <a:rPr lang="en-US" dirty="0" err="1"/>
              <a:t>this.refs</a:t>
            </a:r>
            <a:r>
              <a:rPr lang="en-US" dirty="0"/>
              <a:t>. </a:t>
            </a:r>
          </a:p>
          <a:p>
            <a:r>
              <a:rPr lang="en-US" dirty="0"/>
              <a:t>Instead of using string attributes, we will set the refs using a function. </a:t>
            </a:r>
          </a:p>
          <a:p>
            <a:r>
              <a:rPr lang="en-US" dirty="0"/>
              <a:t>The function will pass us the input instance as an argument.</a:t>
            </a:r>
          </a:p>
          <a:p>
            <a:r>
              <a:rPr lang="en-US" dirty="0"/>
              <a:t>Can capture that instance and save it to a local variable.</a:t>
            </a:r>
          </a:p>
        </p:txBody>
      </p:sp>
    </p:spTree>
    <p:extLst>
      <p:ext uri="{BB962C8B-B14F-4D97-AF65-F5344CB8AC3E}">
        <p14:creationId xmlns:p14="http://schemas.microsoft.com/office/powerpoint/2010/main" val="8920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72" y="133082"/>
            <a:ext cx="9239399" cy="652529"/>
          </a:xfrm>
        </p:spPr>
        <p:txBody>
          <a:bodyPr>
            <a:normAutofit fontScale="90000"/>
          </a:bodyPr>
          <a:lstStyle/>
          <a:p>
            <a:r>
              <a:rPr lang="en-US" dirty="0"/>
              <a:t>Refs in Stateless Functional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73" y="1017431"/>
            <a:ext cx="10462892" cy="56151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AddColorForm</a:t>
            </a:r>
            <a:r>
              <a:rPr lang="en-US" dirty="0"/>
              <a:t> = ({</a:t>
            </a:r>
            <a:r>
              <a:rPr lang="en-US" dirty="0" err="1"/>
              <a:t>onNewColor</a:t>
            </a:r>
            <a:r>
              <a:rPr lang="en-US" dirty="0"/>
              <a:t>=f=&gt;f}) =&gt; {</a:t>
            </a:r>
          </a:p>
          <a:p>
            <a:pPr marL="0" indent="0">
              <a:buNone/>
            </a:pPr>
            <a:r>
              <a:rPr lang="en-US" dirty="0"/>
              <a:t>	let _title, _color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submit = e =&gt;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e.preventDefault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onNewColor</a:t>
            </a:r>
            <a:r>
              <a:rPr lang="en-US" dirty="0"/>
              <a:t>(_</a:t>
            </a:r>
            <a:r>
              <a:rPr lang="en-US" dirty="0" err="1"/>
              <a:t>title.value</a:t>
            </a:r>
            <a:r>
              <a:rPr lang="en-US" dirty="0"/>
              <a:t>, _</a:t>
            </a:r>
            <a:r>
              <a:rPr lang="en-US" dirty="0" err="1"/>
              <a:t>color.value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_</a:t>
            </a:r>
            <a:r>
              <a:rPr lang="en-US" dirty="0" err="1"/>
              <a:t>title.value</a:t>
            </a:r>
            <a:r>
              <a:rPr lang="en-US" dirty="0"/>
              <a:t> = ''</a:t>
            </a:r>
          </a:p>
          <a:p>
            <a:pPr marL="0" indent="0">
              <a:buNone/>
            </a:pPr>
            <a:r>
              <a:rPr lang="en-US" dirty="0"/>
              <a:t>		_</a:t>
            </a:r>
            <a:r>
              <a:rPr lang="en-US" dirty="0" err="1"/>
              <a:t>color.value</a:t>
            </a:r>
            <a:r>
              <a:rPr lang="en-US" dirty="0"/>
              <a:t> = '#000000'</a:t>
            </a:r>
          </a:p>
          <a:p>
            <a:pPr marL="0" indent="0">
              <a:buNone/>
            </a:pPr>
            <a:r>
              <a:rPr lang="en-US" dirty="0"/>
              <a:t>		_</a:t>
            </a:r>
            <a:r>
              <a:rPr lang="en-US" dirty="0" err="1"/>
              <a:t>title.focus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(</a:t>
            </a:r>
          </a:p>
          <a:p>
            <a:pPr marL="0" indent="0">
              <a:buNone/>
            </a:pPr>
            <a:r>
              <a:rPr lang="en-US" dirty="0"/>
              <a:t>		&lt;form </a:t>
            </a:r>
            <a:r>
              <a:rPr lang="en-US" dirty="0" err="1"/>
              <a:t>onSubmit</a:t>
            </a:r>
            <a:r>
              <a:rPr lang="en-US" dirty="0"/>
              <a:t>={submit}&gt;</a:t>
            </a:r>
          </a:p>
          <a:p>
            <a:pPr marL="0" indent="0">
              <a:buNone/>
            </a:pPr>
            <a:r>
              <a:rPr lang="en-US" dirty="0"/>
              <a:t>			&lt;input ref={input =&gt; _title = input} 	type="text“ placeholder="color title..." required/&gt;</a:t>
            </a:r>
          </a:p>
          <a:p>
            <a:pPr marL="0" indent="0">
              <a:buNone/>
            </a:pPr>
            <a:r>
              <a:rPr lang="en-US" dirty="0"/>
              <a:t>			&lt;input ref={input =&gt; _color = input} type="color" required/&gt;</a:t>
            </a:r>
          </a:p>
          <a:p>
            <a:pPr marL="0" indent="0">
              <a:buNone/>
            </a:pPr>
            <a:r>
              <a:rPr lang="en-US" dirty="0"/>
              <a:t>			&lt;button&gt;ADD&lt;/button&gt;</a:t>
            </a:r>
          </a:p>
          <a:p>
            <a:pPr marL="0" indent="0">
              <a:buNone/>
            </a:pPr>
            <a:r>
              <a:rPr lang="en-US" dirty="0"/>
              <a:t>		&lt;/form&gt;	)	}</a:t>
            </a:r>
          </a:p>
        </p:txBody>
      </p:sp>
    </p:spTree>
    <p:extLst>
      <p:ext uri="{BB962C8B-B14F-4D97-AF65-F5344CB8AC3E}">
        <p14:creationId xmlns:p14="http://schemas.microsoft.com/office/powerpoint/2010/main" val="375743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a loosely typed language, which means that the data type of a variable’s value can change. </a:t>
            </a:r>
          </a:p>
          <a:p>
            <a:r>
              <a:rPr lang="en-US" dirty="0"/>
              <a:t>For example, can initially set a JavaScript variable as a string, then change its value to an array later, and JavaScript will not complain. </a:t>
            </a:r>
          </a:p>
          <a:p>
            <a:r>
              <a:rPr lang="en-US" dirty="0"/>
              <a:t>Managing variable types inefficiently can lead to a lot of time spent debugging applications.</a:t>
            </a:r>
          </a:p>
          <a:p>
            <a:r>
              <a:rPr lang="en-US" dirty="0"/>
              <a:t>React components provide a way to specify and validate property types. </a:t>
            </a:r>
          </a:p>
          <a:p>
            <a:r>
              <a:rPr lang="en-US" dirty="0"/>
              <a:t>Supplying incorrect property types triggers warnings that can help us find bugs that may have otherwise slipped through the cracks.</a:t>
            </a:r>
          </a:p>
        </p:txBody>
      </p:sp>
    </p:spTree>
    <p:extLst>
      <p:ext uri="{BB962C8B-B14F-4D97-AF65-F5344CB8AC3E}">
        <p14:creationId xmlns:p14="http://schemas.microsoft.com/office/powerpoint/2010/main" val="1690426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from child to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want to use the color form, when a user submits a new color, want to collect that information and log it to the console.</a:t>
            </a:r>
          </a:p>
          <a:p>
            <a:r>
              <a:rPr lang="en-US" dirty="0"/>
              <a:t>Can create a function called </a:t>
            </a:r>
            <a:r>
              <a:rPr lang="en-US" dirty="0" err="1"/>
              <a:t>logColor</a:t>
            </a:r>
            <a:r>
              <a:rPr lang="en-US" dirty="0"/>
              <a:t> in the parent component that receives the title and color as arguments.</a:t>
            </a:r>
          </a:p>
          <a:p>
            <a:r>
              <a:rPr lang="en-US" dirty="0"/>
              <a:t>The values of those arguments can be logged to the console. </a:t>
            </a:r>
          </a:p>
          <a:p>
            <a:r>
              <a:rPr lang="en-US" dirty="0"/>
              <a:t>When we use the </a:t>
            </a:r>
            <a:r>
              <a:rPr lang="en-US" dirty="0" err="1"/>
              <a:t>AddColorForm</a:t>
            </a:r>
            <a:r>
              <a:rPr lang="en-US" dirty="0"/>
              <a:t> ,  simply add a function property for </a:t>
            </a:r>
            <a:r>
              <a:rPr lang="en-US" dirty="0" err="1"/>
              <a:t>onNewColor</a:t>
            </a:r>
            <a:r>
              <a:rPr lang="en-US" dirty="0"/>
              <a:t> and set it to our </a:t>
            </a:r>
            <a:r>
              <a:rPr lang="en-US" dirty="0" err="1"/>
              <a:t>logColor</a:t>
            </a:r>
            <a:r>
              <a:rPr lang="en-US" dirty="0"/>
              <a:t> function. </a:t>
            </a:r>
          </a:p>
          <a:p>
            <a:r>
              <a:rPr lang="en-US" dirty="0"/>
              <a:t>When the user adds a new color in the child component, </a:t>
            </a:r>
            <a:r>
              <a:rPr lang="en-US" dirty="0" err="1"/>
              <a:t>logColor</a:t>
            </a:r>
            <a:r>
              <a:rPr lang="en-US" dirty="0"/>
              <a:t> is invoked, and we’ve sent a function as a property:</a:t>
            </a:r>
          </a:p>
        </p:txBody>
      </p:sp>
    </p:spTree>
    <p:extLst>
      <p:ext uri="{BB962C8B-B14F-4D97-AF65-F5344CB8AC3E}">
        <p14:creationId xmlns:p14="http://schemas.microsoft.com/office/powerpoint/2010/main" val="2262911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24" y="171718"/>
            <a:ext cx="8596668" cy="691167"/>
          </a:xfrm>
        </p:spPr>
        <p:txBody>
          <a:bodyPr/>
          <a:lstStyle/>
          <a:p>
            <a:r>
              <a:rPr lang="en-US" dirty="0"/>
              <a:t>Passing data from child to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9099"/>
            <a:ext cx="8596668" cy="55250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the parent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logColor</a:t>
            </a:r>
            <a:r>
              <a:rPr lang="en-US" dirty="0"/>
              <a:t> = (title, color) =&gt;</a:t>
            </a:r>
          </a:p>
          <a:p>
            <a:pPr marL="0" indent="0">
              <a:buNone/>
            </a:pPr>
            <a:r>
              <a:rPr lang="en-US" dirty="0"/>
              <a:t>console.log(`New Color: ${title} | ${value}`)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AddColorForm</a:t>
            </a:r>
            <a:r>
              <a:rPr lang="en-US" dirty="0"/>
              <a:t> </a:t>
            </a:r>
            <a:r>
              <a:rPr lang="en-US" dirty="0" err="1"/>
              <a:t>onNewColor</a:t>
            </a:r>
            <a:r>
              <a:rPr lang="en-US" dirty="0"/>
              <a:t>={</a:t>
            </a:r>
            <a:r>
              <a:rPr lang="en-US" dirty="0" err="1"/>
              <a:t>logColor</a:t>
            </a:r>
            <a:r>
              <a:rPr lang="en-US" dirty="0"/>
              <a:t>}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ensure that data is flowing properly, we will invoke </a:t>
            </a:r>
            <a:r>
              <a:rPr lang="en-US" dirty="0" err="1"/>
              <a:t>onNewColor</a:t>
            </a:r>
            <a:r>
              <a:rPr lang="en-US" dirty="0"/>
              <a:t> from props with the appropriate data: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the child:</a:t>
            </a:r>
          </a:p>
          <a:p>
            <a:pPr marL="0" indent="0">
              <a:buNone/>
            </a:pPr>
            <a:r>
              <a:rPr lang="en-US" dirty="0"/>
              <a:t>submit() {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{_title, _color} = </a:t>
            </a:r>
            <a:r>
              <a:rPr lang="en-US" dirty="0" err="1"/>
              <a:t>this.refs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this.props.onNewColor</a:t>
            </a:r>
            <a:r>
              <a:rPr lang="en-US" dirty="0"/>
              <a:t>(_</a:t>
            </a:r>
            <a:r>
              <a:rPr lang="en-US" dirty="0" err="1"/>
              <a:t>title.value</a:t>
            </a:r>
            <a:r>
              <a:rPr lang="en-US" dirty="0"/>
              <a:t>, _</a:t>
            </a:r>
            <a:r>
              <a:rPr lang="en-US" dirty="0" err="1"/>
              <a:t>color.value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_</a:t>
            </a:r>
            <a:r>
              <a:rPr lang="en-US" dirty="0" err="1"/>
              <a:t>title.value</a:t>
            </a:r>
            <a:r>
              <a:rPr lang="en-US" dirty="0"/>
              <a:t> = ''</a:t>
            </a:r>
          </a:p>
          <a:p>
            <a:pPr marL="0" indent="0">
              <a:buNone/>
            </a:pPr>
            <a:r>
              <a:rPr lang="en-US" dirty="0"/>
              <a:t>_</a:t>
            </a:r>
            <a:r>
              <a:rPr lang="en-US" dirty="0" err="1"/>
              <a:t>color.value</a:t>
            </a:r>
            <a:r>
              <a:rPr lang="en-US" dirty="0"/>
              <a:t> = '#000000'</a:t>
            </a:r>
          </a:p>
          <a:p>
            <a:pPr marL="0" indent="0">
              <a:buNone/>
            </a:pPr>
            <a:r>
              <a:rPr lang="en-US" dirty="0"/>
              <a:t>_</a:t>
            </a:r>
            <a:r>
              <a:rPr lang="en-US" dirty="0" err="1"/>
              <a:t>title.focus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581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from child to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77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 supplying an </a:t>
            </a:r>
            <a:r>
              <a:rPr lang="en-US" dirty="0" err="1"/>
              <a:t>onNewColor</a:t>
            </a:r>
            <a:r>
              <a:rPr lang="en-US" dirty="0"/>
              <a:t> function property would lead to a JavaScript error because the component will try to invoke an undefined value.</a:t>
            </a:r>
          </a:p>
          <a:p>
            <a:r>
              <a:rPr lang="en-US" dirty="0"/>
              <a:t>Can be avoided by first checking for the existence of the function property:</a:t>
            </a:r>
          </a:p>
          <a:p>
            <a:pPr marL="0" indent="0">
              <a:buNone/>
            </a:pPr>
            <a:r>
              <a:rPr lang="en-US" b="1" dirty="0"/>
              <a:t>if (</a:t>
            </a:r>
            <a:r>
              <a:rPr lang="en-US" b="1" dirty="0" err="1"/>
              <a:t>this.props.onNewColor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this.props.onNewColor</a:t>
            </a:r>
            <a:r>
              <a:rPr lang="en-US" b="1" dirty="0"/>
              <a:t>(_</a:t>
            </a:r>
            <a:r>
              <a:rPr lang="en-US" b="1" dirty="0" err="1"/>
              <a:t>title.value</a:t>
            </a:r>
            <a:r>
              <a:rPr lang="en-US" b="1" dirty="0"/>
              <a:t>, _</a:t>
            </a:r>
            <a:r>
              <a:rPr lang="en-US" b="1" dirty="0" err="1"/>
              <a:t>color.value</a:t>
            </a:r>
            <a:r>
              <a:rPr lang="en-US" b="1" dirty="0"/>
              <a:t>)		}</a:t>
            </a:r>
          </a:p>
          <a:p>
            <a:r>
              <a:rPr lang="en-US" dirty="0"/>
              <a:t>A better solution is to define the function property in the component’s </a:t>
            </a:r>
            <a:r>
              <a:rPr lang="en-US" dirty="0" err="1"/>
              <a:t>propTypes</a:t>
            </a:r>
            <a:r>
              <a:rPr lang="en-US" dirty="0"/>
              <a:t> and </a:t>
            </a:r>
            <a:r>
              <a:rPr lang="en-US" dirty="0" err="1"/>
              <a:t>defaultProps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 err="1"/>
              <a:t>AddColorForm.propTypes</a:t>
            </a:r>
            <a:r>
              <a:rPr lang="en-US" b="1" dirty="0"/>
              <a:t> =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onNewColor</a:t>
            </a:r>
            <a:r>
              <a:rPr lang="en-US" b="1" dirty="0"/>
              <a:t>: </a:t>
            </a:r>
            <a:r>
              <a:rPr lang="en-US" b="1" dirty="0" err="1"/>
              <a:t>PropTypes.func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 err="1"/>
              <a:t>AddColorForm.defaultProps</a:t>
            </a:r>
            <a:r>
              <a:rPr lang="en-US" b="1" dirty="0"/>
              <a:t> =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onNewColor</a:t>
            </a:r>
            <a:r>
              <a:rPr lang="en-US" b="1" dirty="0"/>
              <a:t>: f=&gt;f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76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from child to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when the property supplied is some type other than function, React will complain. </a:t>
            </a:r>
          </a:p>
          <a:p>
            <a:r>
              <a:rPr lang="en-US" dirty="0"/>
              <a:t>If the </a:t>
            </a:r>
            <a:r>
              <a:rPr lang="en-US" dirty="0" err="1"/>
              <a:t>onNewColor</a:t>
            </a:r>
            <a:r>
              <a:rPr lang="en-US" dirty="0"/>
              <a:t> property is not supplied, it will default to this dummy function, f=&gt;f. </a:t>
            </a:r>
          </a:p>
          <a:p>
            <a:r>
              <a:rPr lang="en-US" dirty="0"/>
              <a:t>This is simply a placeholder function that returns the first argument sent to it. </a:t>
            </a:r>
          </a:p>
          <a:p>
            <a:r>
              <a:rPr lang="en-US" dirty="0"/>
              <a:t>Although this placeholder function doesn’t do anything, it can be invoked by JavaScript without causing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47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State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are immutable.</a:t>
            </a:r>
          </a:p>
          <a:p>
            <a:r>
              <a:rPr lang="en-US" dirty="0"/>
              <a:t> Once rendered, a component’s properties do not change. </a:t>
            </a:r>
          </a:p>
          <a:p>
            <a:r>
              <a:rPr lang="en-US" dirty="0"/>
              <a:t>In order for our UI to change, we would need some other mechanism that can </a:t>
            </a:r>
            <a:r>
              <a:rPr lang="en-US" dirty="0" err="1"/>
              <a:t>rerender</a:t>
            </a:r>
            <a:r>
              <a:rPr lang="en-US" dirty="0"/>
              <a:t> the component tree with new properties.</a:t>
            </a:r>
          </a:p>
          <a:p>
            <a:r>
              <a:rPr lang="en-US" dirty="0"/>
              <a:t> React state is a built-in option for managing data that will change within a component. </a:t>
            </a:r>
          </a:p>
          <a:p>
            <a:r>
              <a:rPr lang="en-US" dirty="0"/>
              <a:t>When application state changes, the UI is </a:t>
            </a:r>
            <a:r>
              <a:rPr lang="en-US" dirty="0" err="1"/>
              <a:t>rerendered</a:t>
            </a:r>
            <a:r>
              <a:rPr lang="en-US" dirty="0"/>
              <a:t> to reflect those changes.</a:t>
            </a:r>
          </a:p>
        </p:txBody>
      </p:sp>
    </p:spTree>
    <p:extLst>
      <p:ext uri="{BB962C8B-B14F-4D97-AF65-F5344CB8AC3E}">
        <p14:creationId xmlns:p14="http://schemas.microsoft.com/office/powerpoint/2010/main" val="182450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State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49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Users interact with applications.</a:t>
            </a:r>
          </a:p>
          <a:p>
            <a:r>
              <a:rPr lang="en-US" dirty="0"/>
              <a:t>They navigate, search, filter, select, add, update, and delete. </a:t>
            </a:r>
          </a:p>
          <a:p>
            <a:r>
              <a:rPr lang="en-US" dirty="0"/>
              <a:t>When a user interacts with an application, the state of that application changes, and those changes are reflected back to the user in the UI.</a:t>
            </a:r>
          </a:p>
          <a:p>
            <a:r>
              <a:rPr lang="en-US" dirty="0"/>
              <a:t> Screens and menus appear and disappear. Visible content changes. Indicators light up or are turned off. </a:t>
            </a:r>
          </a:p>
          <a:p>
            <a:r>
              <a:rPr lang="en-US" dirty="0"/>
              <a:t>In React, the UI is a reflection of application state.</a:t>
            </a:r>
          </a:p>
          <a:p>
            <a:r>
              <a:rPr lang="en-US" dirty="0"/>
              <a:t>State can be expressed in React components with a single JavaScript object.</a:t>
            </a:r>
          </a:p>
          <a:p>
            <a:r>
              <a:rPr lang="en-US" dirty="0"/>
              <a:t> When the state of a component changes, the component renders a new UI that reflects those changes. </a:t>
            </a:r>
          </a:p>
          <a:p>
            <a:r>
              <a:rPr lang="en-US" dirty="0"/>
              <a:t>Given some data, a React component will represent that data as the UI. Given a change to that data, React will update the UI as efficiently as possible to reflect that change.</a:t>
            </a:r>
          </a:p>
        </p:txBody>
      </p:sp>
    </p:spTree>
    <p:extLst>
      <p:ext uri="{BB962C8B-B14F-4D97-AF65-F5344CB8AC3E}">
        <p14:creationId xmlns:p14="http://schemas.microsoft.com/office/powerpoint/2010/main" val="308415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React property validation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587973"/>
              </p:ext>
            </p:extLst>
          </p:nvPr>
        </p:nvGraphicFramePr>
        <p:xfrm>
          <a:off x="677863" y="2160588"/>
          <a:ext cx="859631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React.PropTypes.array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Boolean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React.PropTypes.bool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React.PropTypes.func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React.PropTypes.number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React.PropTypes.object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React.PropTypes.string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86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has a way to specify required properties. </a:t>
            </a:r>
          </a:p>
          <a:p>
            <a:r>
              <a:rPr lang="en-US" dirty="0"/>
              <a:t>When those properties are not supplied, React will trigger a warning in the console:</a:t>
            </a:r>
          </a:p>
          <a:p>
            <a:pPr marL="0" indent="0">
              <a:buNone/>
            </a:pPr>
            <a:r>
              <a:rPr lang="en-US" dirty="0"/>
              <a:t>ingredients: </a:t>
            </a:r>
            <a:r>
              <a:rPr lang="en-US" dirty="0" err="1"/>
              <a:t>PropTypes.array.isRequired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steps: </a:t>
            </a:r>
            <a:r>
              <a:rPr lang="en-US" dirty="0" err="1"/>
              <a:t>PropTypes.array.isRequired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title: </a:t>
            </a:r>
            <a:r>
              <a:rPr lang="en-US" dirty="0" err="1"/>
              <a:t>PropTypes.string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4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Props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390919"/>
            <a:ext cx="9556123" cy="4984124"/>
          </a:xfrm>
        </p:spPr>
        <p:txBody>
          <a:bodyPr>
            <a:normAutofit/>
          </a:bodyPr>
          <a:lstStyle/>
          <a:p>
            <a:r>
              <a:rPr lang="en-US" dirty="0"/>
              <a:t>Another way to improve the quality of components is to assign default values for properties.</a:t>
            </a:r>
          </a:p>
          <a:p>
            <a:r>
              <a:rPr lang="en-US" dirty="0"/>
              <a:t>Validation behavior is similar to what you might expect: the default values you establish will be used if other values are not provided.</a:t>
            </a:r>
          </a:p>
          <a:p>
            <a:pPr marL="0" indent="0">
              <a:buNone/>
            </a:pPr>
            <a:r>
              <a:rPr lang="en-US" dirty="0" err="1"/>
              <a:t>getDefaultProps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	return {</a:t>
            </a:r>
          </a:p>
          <a:p>
            <a:pPr marL="0" indent="0">
              <a:buNone/>
            </a:pPr>
            <a:r>
              <a:rPr lang="en-US" dirty="0"/>
              <a:t>				ingredients: 0,</a:t>
            </a:r>
          </a:p>
          <a:p>
            <a:pPr marL="0" indent="0">
              <a:buNone/>
            </a:pPr>
            <a:r>
              <a:rPr lang="en-US" dirty="0"/>
              <a:t>				steps: 0,</a:t>
            </a:r>
          </a:p>
          <a:p>
            <a:pPr marL="0" indent="0">
              <a:buNone/>
            </a:pPr>
            <a:r>
              <a:rPr lang="en-US" dirty="0"/>
              <a:t>				title: "[recipe]"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Using default properties can extend the flexibility of your component and prevent errors from occurring when your users do not explicitly require every 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Property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React’s</a:t>
            </a:r>
            <a:r>
              <a:rPr lang="en-US" dirty="0"/>
              <a:t> built-in validators are great for making sure that your variables are required and typed correctly.</a:t>
            </a:r>
          </a:p>
          <a:p>
            <a:r>
              <a:rPr lang="en-US" dirty="0"/>
              <a:t> But there are instances that require more robust validation. </a:t>
            </a:r>
          </a:p>
          <a:p>
            <a:r>
              <a:rPr lang="en-US" dirty="0"/>
              <a:t>For example, to make sure that a number is within a specific range or that a value contains a specific string.</a:t>
            </a:r>
          </a:p>
          <a:p>
            <a:r>
              <a:rPr lang="en-US" dirty="0"/>
              <a:t> React provides a way to build  own custom validation for such cases.</a:t>
            </a:r>
          </a:p>
          <a:p>
            <a:r>
              <a:rPr lang="en-US" dirty="0"/>
              <a:t>Custom validation in React is implemented with a function. </a:t>
            </a:r>
          </a:p>
          <a:p>
            <a:r>
              <a:rPr lang="en-US" dirty="0"/>
              <a:t>This function should either return an error when a specific validation requirement is not met or null when the property is valid.</a:t>
            </a:r>
          </a:p>
        </p:txBody>
      </p:sp>
    </p:spTree>
    <p:extLst>
      <p:ext uri="{BB962C8B-B14F-4D97-AF65-F5344CB8AC3E}">
        <p14:creationId xmlns:p14="http://schemas.microsoft.com/office/powerpoint/2010/main" val="51972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Property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title: (props, </a:t>
            </a:r>
            <a:r>
              <a:rPr lang="en-US" dirty="0" err="1"/>
              <a:t>propName</a:t>
            </a:r>
            <a:r>
              <a:rPr lang="en-US" dirty="0"/>
              <a:t>) =&gt;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typeof</a:t>
            </a:r>
            <a:r>
              <a:rPr lang="en-US" dirty="0"/>
              <a:t> props[</a:t>
            </a:r>
            <a:r>
              <a:rPr lang="en-US" dirty="0" err="1"/>
              <a:t>propName</a:t>
            </a:r>
            <a:r>
              <a:rPr lang="en-US" dirty="0"/>
              <a:t>] !== 'string') ?</a:t>
            </a:r>
          </a:p>
          <a:p>
            <a:pPr marL="0" indent="0">
              <a:buNone/>
            </a:pPr>
            <a:r>
              <a:rPr lang="en-US" dirty="0"/>
              <a:t>		new Error("A title must be a string")</a:t>
            </a:r>
          </a:p>
          <a:p>
            <a:pPr marL="0" indent="0">
              <a:buNone/>
            </a:pPr>
            <a:r>
              <a:rPr lang="en-US" dirty="0"/>
              <a:t>	 :</a:t>
            </a:r>
          </a:p>
          <a:p>
            <a:pPr marL="0" indent="0">
              <a:buNone/>
            </a:pPr>
            <a:r>
              <a:rPr lang="en-US" dirty="0"/>
              <a:t>		(props[</a:t>
            </a:r>
            <a:r>
              <a:rPr lang="en-US" dirty="0" err="1"/>
              <a:t>propName</a:t>
            </a:r>
            <a:r>
              <a:rPr lang="en-US" dirty="0"/>
              <a:t>].length &gt; 20) ?</a:t>
            </a:r>
          </a:p>
          <a:p>
            <a:pPr marL="0" indent="0">
              <a:buNone/>
            </a:pPr>
            <a:r>
              <a:rPr lang="en-US" dirty="0"/>
              <a:t>			new Error(`title is over 20 characters`) :</a:t>
            </a:r>
          </a:p>
          <a:p>
            <a:pPr marL="0" indent="0">
              <a:buNone/>
            </a:pPr>
            <a:r>
              <a:rPr lang="en-US" dirty="0"/>
              <a:t>			null</a:t>
            </a:r>
          </a:p>
        </p:txBody>
      </p:sp>
    </p:spTree>
    <p:extLst>
      <p:ext uri="{BB962C8B-B14F-4D97-AF65-F5344CB8AC3E}">
        <p14:creationId xmlns:p14="http://schemas.microsoft.com/office/powerpoint/2010/main" val="401378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Property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350756" cy="4510667"/>
          </a:xfrm>
        </p:spPr>
        <p:txBody>
          <a:bodyPr>
            <a:normAutofit/>
          </a:bodyPr>
          <a:lstStyle/>
          <a:p>
            <a:r>
              <a:rPr lang="en-US" dirty="0"/>
              <a:t>All property type validators are functions. </a:t>
            </a:r>
          </a:p>
          <a:p>
            <a:r>
              <a:rPr lang="en-US" dirty="0"/>
              <a:t>To implement our custom validator, will set the value of the title property, under the </a:t>
            </a:r>
            <a:r>
              <a:rPr lang="en-US" dirty="0" err="1"/>
              <a:t>propTypes</a:t>
            </a:r>
            <a:r>
              <a:rPr lang="en-US" dirty="0"/>
              <a:t> object, to a callback function. </a:t>
            </a:r>
          </a:p>
          <a:p>
            <a:r>
              <a:rPr lang="en-US" dirty="0"/>
              <a:t>When rendering the component, React will inject the </a:t>
            </a:r>
            <a:r>
              <a:rPr lang="en-US" sz="2000" dirty="0">
                <a:solidFill>
                  <a:srgbClr val="FF0000"/>
                </a:solidFill>
              </a:rPr>
              <a:t>props object and the name of the current property </a:t>
            </a:r>
            <a:r>
              <a:rPr lang="en-US" dirty="0"/>
              <a:t>into the function as arguments. </a:t>
            </a:r>
          </a:p>
          <a:p>
            <a:r>
              <a:rPr lang="en-US" dirty="0"/>
              <a:t>Can use those arguments to check the specific value for a specific property.</a:t>
            </a:r>
          </a:p>
          <a:p>
            <a:r>
              <a:rPr lang="en-US" dirty="0"/>
              <a:t>Custom validators allow you to implement specific validation criteria. </a:t>
            </a:r>
          </a:p>
          <a:p>
            <a:r>
              <a:rPr lang="en-US" dirty="0"/>
              <a:t>A custom validator can perform multiple validations and only return errors when specific criteria are not met. </a:t>
            </a:r>
          </a:p>
          <a:p>
            <a:r>
              <a:rPr lang="en-US" dirty="0"/>
              <a:t>Custom validators are a great way to prevent errors when using and reusing your components.</a:t>
            </a:r>
          </a:p>
        </p:txBody>
      </p:sp>
    </p:spTree>
    <p:extLst>
      <p:ext uri="{BB962C8B-B14F-4D97-AF65-F5344CB8AC3E}">
        <p14:creationId xmlns:p14="http://schemas.microsoft.com/office/powerpoint/2010/main" val="325013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611" y="155542"/>
            <a:ext cx="815232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Summary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render() {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{ingredients, steps, title} = </a:t>
            </a:r>
            <a:r>
              <a:rPr lang="en-US" dirty="0" err="1"/>
              <a:t>this.props</a:t>
            </a:r>
            <a:endParaRPr lang="en-US" dirty="0"/>
          </a:p>
          <a:p>
            <a:r>
              <a:rPr lang="en-US" dirty="0"/>
              <a:t>	return (</a:t>
            </a:r>
          </a:p>
          <a:p>
            <a:r>
              <a:rPr lang="en-US" dirty="0"/>
              <a:t>		&lt;div </a:t>
            </a:r>
            <a:r>
              <a:rPr lang="en-US" dirty="0" err="1"/>
              <a:t>className</a:t>
            </a:r>
            <a:r>
              <a:rPr lang="en-US" dirty="0"/>
              <a:t>="summary"&gt;</a:t>
            </a:r>
          </a:p>
          <a:p>
            <a:r>
              <a:rPr lang="en-US" dirty="0"/>
              <a:t>		&lt;h1&gt;{title}&lt;/h1&gt;</a:t>
            </a:r>
          </a:p>
          <a:p>
            <a:r>
              <a:rPr lang="en-US" dirty="0"/>
              <a:t>		&lt;p&gt;</a:t>
            </a:r>
          </a:p>
          <a:p>
            <a:r>
              <a:rPr lang="en-US" dirty="0"/>
              <a:t>			&lt;span&gt;{ingredients} Ingredients | &lt;/span&gt;</a:t>
            </a:r>
          </a:p>
          <a:p>
            <a:r>
              <a:rPr lang="en-US" dirty="0"/>
              <a:t>			&lt;span&gt;{steps} Steps&lt;/span&gt;</a:t>
            </a:r>
          </a:p>
          <a:p>
            <a:r>
              <a:rPr lang="en-US" dirty="0"/>
              <a:t>		&lt;/p&gt;</a:t>
            </a:r>
          </a:p>
          <a:p>
            <a:r>
              <a:rPr lang="en-US" dirty="0"/>
              <a:t>		&lt;/div&gt;</a:t>
            </a:r>
          </a:p>
          <a:p>
            <a:r>
              <a:rPr lang="en-US" dirty="0"/>
              <a:t>		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Summary.propTypes</a:t>
            </a:r>
            <a:r>
              <a:rPr lang="en-US" dirty="0"/>
              <a:t> = {</a:t>
            </a:r>
          </a:p>
          <a:p>
            <a:r>
              <a:rPr lang="en-US" dirty="0"/>
              <a:t>	ingredients: </a:t>
            </a:r>
            <a:r>
              <a:rPr lang="en-US" dirty="0" err="1"/>
              <a:t>PropTypes.number</a:t>
            </a:r>
            <a:r>
              <a:rPr lang="en-US" dirty="0"/>
              <a:t>,</a:t>
            </a:r>
          </a:p>
          <a:p>
            <a:r>
              <a:rPr lang="en-US" dirty="0"/>
              <a:t>	steps: </a:t>
            </a:r>
            <a:r>
              <a:rPr lang="en-US" dirty="0" err="1"/>
              <a:t>PropTypes.number</a:t>
            </a:r>
            <a:r>
              <a:rPr lang="en-US" dirty="0"/>
              <a:t>,</a:t>
            </a:r>
          </a:p>
          <a:p>
            <a:r>
              <a:rPr lang="en-US" dirty="0"/>
              <a:t>	title: (props, </a:t>
            </a:r>
            <a:r>
              <a:rPr lang="en-US" dirty="0" err="1"/>
              <a:t>propName</a:t>
            </a:r>
            <a:r>
              <a:rPr lang="en-US" dirty="0"/>
              <a:t>) =&gt;	(</a:t>
            </a:r>
            <a:r>
              <a:rPr lang="en-US" dirty="0" err="1"/>
              <a:t>typeof</a:t>
            </a:r>
            <a:r>
              <a:rPr lang="en-US" dirty="0"/>
              <a:t> props[</a:t>
            </a:r>
            <a:r>
              <a:rPr lang="en-US" dirty="0" err="1"/>
              <a:t>propName</a:t>
            </a:r>
            <a:r>
              <a:rPr lang="en-US" dirty="0"/>
              <a:t>] !== 'string') ?</a:t>
            </a:r>
          </a:p>
          <a:p>
            <a:r>
              <a:rPr lang="en-US" dirty="0"/>
              <a:t>			new Error("A title must be a string") :</a:t>
            </a:r>
          </a:p>
          <a:p>
            <a:r>
              <a:rPr lang="en-US" dirty="0"/>
              <a:t>				(props[</a:t>
            </a:r>
            <a:r>
              <a:rPr lang="en-US" dirty="0" err="1"/>
              <a:t>propName</a:t>
            </a:r>
            <a:r>
              <a:rPr lang="en-US" dirty="0"/>
              <a:t>].length &gt; 20) ?</a:t>
            </a:r>
          </a:p>
          <a:p>
            <a:r>
              <a:rPr lang="en-US" dirty="0"/>
              <a:t>					new Error(`title is over 20 characters`) :null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Summary.defaultProps</a:t>
            </a:r>
            <a:r>
              <a:rPr lang="en-US" dirty="0"/>
              <a:t> = { 		ingredients: 0,	steps: 0, title: "[recipe]“ }</a:t>
            </a:r>
          </a:p>
        </p:txBody>
      </p:sp>
    </p:spTree>
    <p:extLst>
      <p:ext uri="{BB962C8B-B14F-4D97-AF65-F5344CB8AC3E}">
        <p14:creationId xmlns:p14="http://schemas.microsoft.com/office/powerpoint/2010/main" val="30147981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2461</TotalTime>
  <Words>1499</Words>
  <Application>Microsoft Office PowerPoint</Application>
  <PresentationFormat>Widescreen</PresentationFormat>
  <Paragraphs>260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React props  </vt:lpstr>
      <vt:lpstr>Property Validation</vt:lpstr>
      <vt:lpstr>React property validation</vt:lpstr>
      <vt:lpstr>isRequired</vt:lpstr>
      <vt:lpstr>Default Props </vt:lpstr>
      <vt:lpstr>Custom Property Validation </vt:lpstr>
      <vt:lpstr>Custom Property Validation </vt:lpstr>
      <vt:lpstr>Custom Property Validation </vt:lpstr>
      <vt:lpstr>PowerPoint Presentation</vt:lpstr>
      <vt:lpstr>PowerPoint Presentation</vt:lpstr>
      <vt:lpstr>PowerPoint Presentation</vt:lpstr>
      <vt:lpstr>Class Static Properties </vt:lpstr>
      <vt:lpstr>PowerPoint Presentation</vt:lpstr>
      <vt:lpstr>Refs </vt:lpstr>
      <vt:lpstr>Example:</vt:lpstr>
      <vt:lpstr>PowerPoint Presentation</vt:lpstr>
      <vt:lpstr>PowerPoint Presentation</vt:lpstr>
      <vt:lpstr>Refs in Stateless Functional Components </vt:lpstr>
      <vt:lpstr>Refs in Stateless Functional Components </vt:lpstr>
      <vt:lpstr>Passing data from child to parent</vt:lpstr>
      <vt:lpstr>Passing data from child to parent</vt:lpstr>
      <vt:lpstr>Passing data from child to parent</vt:lpstr>
      <vt:lpstr>Passing data from child to parent</vt:lpstr>
      <vt:lpstr>React State Management </vt:lpstr>
      <vt:lpstr>React State Management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props  </dc:title>
  <dc:creator>User</dc:creator>
  <cp:lastModifiedBy>anju munoth</cp:lastModifiedBy>
  <cp:revision>38</cp:revision>
  <dcterms:created xsi:type="dcterms:W3CDTF">2018-09-19T00:22:29Z</dcterms:created>
  <dcterms:modified xsi:type="dcterms:W3CDTF">2019-10-15T03:33:18Z</dcterms:modified>
</cp:coreProperties>
</file>