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2" r:id="rId6"/>
    <p:sldId id="274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8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36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45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29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2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5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9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9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5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0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7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E94F1A-875B-47CB-8B04-2E66E7158632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B436A2-C753-480E-B920-09701E6C7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2C4D-C1E9-A27D-15CF-CF62AA5A3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vs Neo4j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4C774-EBB6-5070-9D76-6AF26F2AC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34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0C3-0D31-75E8-087B-C93BC2F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Top-Selling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B3E-AB16-6C7E-CC16-FBFBDFDE3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e.EmployeeID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count(*) AS Count FROM Employee AS e JOIN Order AS o ON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o.EmployeeID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e.EmployeeID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GROUP BY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e.EmployeeID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ORDER BY Count DESC LIMIT 10;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9DCF-EA5E-CFEE-1B97-E8C2D5E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SOLD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Employee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e.name,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count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(*)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cnt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cnt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7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0C3-0D31-75E8-087B-C93BC2F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territory information for each employee.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B3E-AB16-6C7E-CC16-FBFBDFDE3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e.LastName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et.Description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Employee AS e JOIN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EmployeeTerritory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AS et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et.EmployeeID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e.EmployeeID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JOIN Territory AS t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et.TerritoryID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t.TerritoryID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9DCF-EA5E-CFEE-1B97-E8C2D5E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Territory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IN_TERRITORY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Employee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t.description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collect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e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.lastName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75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rthwind diagram">
            <a:extLst>
              <a:ext uri="{FF2B5EF4-FFF2-40B4-BE49-F238E27FC236}">
                <a16:creationId xmlns:a16="http://schemas.microsoft.com/office/drawing/2014/main" id="{69B4C932-D587-192B-CF66-43C0D2B26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57150"/>
            <a:ext cx="9077325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68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rthwind graph simple">
            <a:extLst>
              <a:ext uri="{FF2B5EF4-FFF2-40B4-BE49-F238E27FC236}">
                <a16:creationId xmlns:a16="http://schemas.microsoft.com/office/drawing/2014/main" id="{B94A3296-7580-671F-8817-C55D895D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" y="0"/>
            <a:ext cx="11923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F9EE5-C910-BEC6-ACE8-320CCBCC30CA}"/>
              </a:ext>
            </a:extLst>
          </p:cNvPr>
          <p:cNvSpPr txBox="1"/>
          <p:nvPr/>
        </p:nvSpPr>
        <p:spPr>
          <a:xfrm>
            <a:off x="1189435" y="594003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4A5568"/>
                </a:solidFill>
                <a:effectLst/>
                <a:latin typeface="Nunito Sans" pitchFamily="2" charset="0"/>
              </a:rPr>
              <a:t>Graph Model</a:t>
            </a:r>
          </a:p>
        </p:txBody>
      </p:sp>
    </p:spTree>
    <p:extLst>
      <p:ext uri="{BB962C8B-B14F-4D97-AF65-F5344CB8AC3E}">
        <p14:creationId xmlns:p14="http://schemas.microsoft.com/office/powerpoint/2010/main" val="29336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F5434-CE89-1DE5-5E5A-C9229C54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all Products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5FC3F-C20F-A17F-BE79-B1BA6E45F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p.* FROM products as p;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386E1-99C6-2A4D-1547-C88DE944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p;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68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71F3-F5F7-1837-F8EB-CE2262E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Access, Ordering and Paging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4A19-DEBD-F4F0-8972-C8BAF9A52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products as p ORDER BY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DESC LIMIT 10;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22730-E5B8-4024-2770-207B3EA7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pPr marL="0" indent="0">
              <a:buNone/>
            </a:pPr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LIMIT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10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3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B029-4C71-BDAD-D3F6-B347CA7C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single Product by 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B163-242B-B898-62E1-F13F9DE4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products AS p WHERE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'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';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19676-E251-A5B8-B78C-61285B03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pPr marL="0" indent="0">
              <a:buNone/>
            </a:pPr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6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0C3-0D31-75E8-087B-C93BC2F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B3E-AB16-6C7E-CC16-FBFBDFDE3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products as p WHERE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IN ('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','Chai’);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SELECT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products AS p WHERE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LIKE 'C%' AND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&gt; 100;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9DCF-EA5E-CFEE-1B97-E8C2D5E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</a:t>
            </a:r>
            <a:r>
              <a:rPr lang="en-US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'Chai'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STARTS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WITH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"C"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AND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&gt; 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100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p.unitPrice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57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0C3-0D31-75E8-087B-C93BC2F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Products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B3E-AB16-6C7E-CC16-FBFBDFDE3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ELECT DISTINCT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c.CompanyName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FROM customers AS c JOIN orders AS o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c.CustomerID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o.CustomerID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JOIN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order_details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AS od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o.OrderID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od.OrderID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JOIN products AS p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od.ProductID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WHERE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'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';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9DCF-EA5E-CFEE-1B97-E8C2D5E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productName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Chocolade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PURCHASED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Customer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distinct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c.companyName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06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80C3-0D31-75E8-087B-C93BC2FD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Customers without Orders yet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5B3E-AB16-6C7E-CC16-FBFBDFDE3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Relational Model</a:t>
            </a:r>
          </a:p>
          <a:p>
            <a:pPr marL="0" indent="0">
              <a:buNone/>
            </a:pPr>
            <a:endParaRPr lang="en-US" b="0" i="0" dirty="0">
              <a:solidFill>
                <a:srgbClr val="2D3748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S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ELECT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sum(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od.UnitPrice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*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od.Quantity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AS Volume FROM customers AS c LEFT OUTER JOIN orders AS o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c.CustomerID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o.CustomerID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LEFT OUTER JOIN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order_details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AS od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o.OrderID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od.OrderID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LEFT OUTER JOIN products AS p ON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od.ProductID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p.ProductID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 WHERE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c.CompanyName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= '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Drachenblut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Delikatessen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' GROUP BY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ORDER BY Volume DESC;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9DCF-EA5E-CFEE-1B97-E8C2D5E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Graph Model</a:t>
            </a:r>
          </a:p>
          <a:p>
            <a:endParaRPr lang="en-US" b="0" i="0" dirty="0">
              <a:solidFill>
                <a:srgbClr val="718096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ATCH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Customer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{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companyName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IN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Drachenblut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 err="1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Delikatessen</a:t>
            </a:r>
            <a:r>
              <a:rPr lang="en-IN" b="0" i="0" dirty="0">
                <a:solidFill>
                  <a:srgbClr val="2F855A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})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OPTIONAL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MATCH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pu: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PRODUCT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]-(:</a:t>
            </a:r>
            <a:r>
              <a:rPr lang="en-IN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)&lt;-[:</a:t>
            </a:r>
            <a:r>
              <a:rPr lang="en-IN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PURCHASED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]-(c)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p.productName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lang="en-IN" b="0" i="0" dirty="0" err="1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toInteger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i="0" dirty="0">
                <a:solidFill>
                  <a:srgbClr val="3182CE"/>
                </a:solidFill>
                <a:effectLst/>
                <a:latin typeface="Roboto Mono" panose="00000009000000000000" pitchFamily="49" charset="0"/>
              </a:rPr>
              <a:t>sum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pu.unitPrice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* </a:t>
            </a:r>
            <a:r>
              <a:rPr lang="en-IN" b="0" i="0" dirty="0" err="1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pu.quantity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))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volume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ORDER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BY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 volume </a:t>
            </a:r>
            <a:r>
              <a:rPr lang="en-IN" b="0" i="0" dirty="0">
                <a:solidFill>
                  <a:srgbClr val="718096"/>
                </a:solidFill>
                <a:effectLst/>
                <a:latin typeface="Roboto Mono" panose="00000009000000000000" pitchFamily="49" charset="0"/>
              </a:rPr>
              <a:t>DESC</a:t>
            </a:r>
            <a:r>
              <a:rPr lang="en-IN" b="0" i="0" dirty="0">
                <a:solidFill>
                  <a:srgbClr val="2D3748"/>
                </a:solidFill>
                <a:effectLst/>
                <a:latin typeface="Roboto Mono" panose="00000009000000000000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2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638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Nunito Sans</vt:lpstr>
      <vt:lpstr>Roboto Mono</vt:lpstr>
      <vt:lpstr>Wingdings 3</vt:lpstr>
      <vt:lpstr>Ion Boardroom</vt:lpstr>
      <vt:lpstr>Sql vs Neo4j</vt:lpstr>
      <vt:lpstr>PowerPoint Presentation</vt:lpstr>
      <vt:lpstr>PowerPoint Presentation</vt:lpstr>
      <vt:lpstr>Find all Products</vt:lpstr>
      <vt:lpstr>Field Access, Ordering and Paging</vt:lpstr>
      <vt:lpstr>Find single Product by Name</vt:lpstr>
      <vt:lpstr>Filter Products</vt:lpstr>
      <vt:lpstr>Joining Products with Customers</vt:lpstr>
      <vt:lpstr>New Customers without Orders yet</vt:lpstr>
      <vt:lpstr>Top-Selling Employees</vt:lpstr>
      <vt:lpstr>Return territory information for each employee.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 munoth</dc:creator>
  <cp:lastModifiedBy>anju munoth</cp:lastModifiedBy>
  <cp:revision>15</cp:revision>
  <dcterms:created xsi:type="dcterms:W3CDTF">2023-02-19T15:13:42Z</dcterms:created>
  <dcterms:modified xsi:type="dcterms:W3CDTF">2023-02-19T15:36:15Z</dcterms:modified>
</cp:coreProperties>
</file>