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7" r:id="rId3"/>
    <p:sldId id="367" r:id="rId4"/>
    <p:sldId id="368" r:id="rId5"/>
    <p:sldId id="369" r:id="rId6"/>
    <p:sldId id="371" r:id="rId7"/>
    <p:sldId id="373" r:id="rId8"/>
    <p:sldId id="374" r:id="rId9"/>
    <p:sldId id="375" r:id="rId10"/>
    <p:sldId id="389" r:id="rId11"/>
    <p:sldId id="386" r:id="rId12"/>
    <p:sldId id="376" r:id="rId13"/>
    <p:sldId id="385" r:id="rId14"/>
    <p:sldId id="381" r:id="rId15"/>
    <p:sldId id="382" r:id="rId16"/>
    <p:sldId id="383" r:id="rId17"/>
    <p:sldId id="384" r:id="rId18"/>
    <p:sldId id="372" r:id="rId19"/>
    <p:sldId id="377" r:id="rId20"/>
    <p:sldId id="378" r:id="rId21"/>
    <p:sldId id="387" r:id="rId22"/>
    <p:sldId id="388" r:id="rId23"/>
    <p:sldId id="379" r:id="rId24"/>
    <p:sldId id="380" r:id="rId2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6" autoAdjust="0"/>
  </p:normalViewPr>
  <p:slideViewPr>
    <p:cSldViewPr>
      <p:cViewPr varScale="1">
        <p:scale>
          <a:sx n="67" d="100"/>
          <a:sy n="67" d="100"/>
        </p:scale>
        <p:origin x="15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6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2/21/2023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2/21/2023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2/21/2023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2/21/2023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2/21/2023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2/21/2023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2/21/2023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2/21/2023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Click to 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2/21/2023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Movies Quiz </a:t>
            </a: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Neo4j </a:t>
            </a:r>
          </a:p>
          <a:p>
            <a:r>
              <a:rPr lang="en-US" dirty="0"/>
              <a:t>k. </a:t>
            </a:r>
            <a:r>
              <a:rPr lang="en-US" dirty="0" err="1"/>
              <a:t>Anju</a:t>
            </a:r>
            <a:r>
              <a:rPr lang="en-US" dirty="0"/>
              <a:t> Munoth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E188-82BF-3153-0447-C49A4402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all movies that Tom Hanks acted in and for each movie retrieved, also find the people who acted in that movie.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83D-5DF5-9551-651C-B687BF688A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tom: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name:</a:t>
            </a:r>
            <a:r>
              <a:rPr lang="en-US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"Tom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 Hanks"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]-&gt;(m)&lt;-[: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coActors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tom, m,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6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7EE-46F1-6F97-CF73-99C2F4D0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How people are related to "Cloud Atlas"?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0725-BD3A-BE55-C47E-D11A21C953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people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333333"/>
                </a:solidFill>
                <a:effectLst/>
              </a:rPr>
              <a:t>relatedTo</a:t>
            </a:r>
            <a:r>
              <a:rPr lang="en-US" dirty="0">
                <a:solidFill>
                  <a:srgbClr val="586E75"/>
                </a:solidFill>
                <a:effectLst/>
              </a:rPr>
              <a:t>]-(:</a:t>
            </a:r>
            <a:r>
              <a:rPr lang="en-US" dirty="0">
                <a:solidFill>
                  <a:srgbClr val="333333"/>
                </a:solidFill>
                <a:effectLst/>
              </a:rPr>
              <a:t>Movie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title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"Cloud Atlas"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people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Type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relatedTo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relatedTo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roles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0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D5C5-3D14-AA5F-192E-BF2E5268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Return the Person node for the actor Tom Hanks and also want to return all Movie nodes that have the ACTED_IN relationship to Tom Hanks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FD83-9E68-A168-9727-5841BD8DF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tom: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"Tom Hanks"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tomHanksMovies:Movie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tom,tomHanksMovies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05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70C1-2F80-5F65-AF48-C71301F8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all the many fine films directed by Steven Spielberg.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8BF0-ABA6-B59C-5A3F-A9A6EB7F07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00300"/>
            <a:ext cx="8229600" cy="3733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director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director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"Steven Spielberg"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title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25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5161-5403-C490-EF1A-B46AD9C6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all the actors Tom may not have worked with yet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12D6-806B-65E8-321B-050A86843C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tom: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'Tom Hanks'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]-&gt;(movie1: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coActor: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]-&gt;(movie2: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coCoActor: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tom &lt;&gt;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coCoActor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AND NOT (tom)-[: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coCoActor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coCoActor.name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11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B993-87D5-8007-5A58-8B1F08BB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see which co-co-actors appear most often in Tom’s network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9CF4-3509-46DB-F767-3B97388D80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tom: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'Tom Hanks'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]-&gt;(movie1: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coActor: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]-&gt;(movie2: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coCoActor: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tom &lt;&gt;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coCoActor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AND NOT (tom)-[: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coCoActor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coCoActor.name, 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coCoActor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frequency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frequency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92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7D0C-7671-1D59-2456-617373EB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movies and actors are between the Tom Cruise and Tom hanks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7866-6257-E1D6-B9F5-F695A47EE5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tom: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'Tom Hanks'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]-&gt;(movie1: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coActor: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]-&gt;(movie2: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cruise: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'Tom Cruise'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NOT (tom)-[: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]-(cruise)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tom, movie1,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coActor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movie2, cruise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97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3C29-4885-F149-DA19-3229ADE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 path from a hopeful actor to Hollywood's most prolific director.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FD0D0-A383-D6D9-248E-902E7BD28E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director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director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directed </a:t>
            </a:r>
            <a:r>
              <a:rPr lang="en-US" dirty="0">
                <a:solidFill>
                  <a:srgbClr val="859900"/>
                </a:solidFill>
                <a:effectLst/>
              </a:rPr>
              <a:t>ORDER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BY</a:t>
            </a:r>
            <a:r>
              <a:rPr lang="en-US" dirty="0">
                <a:solidFill>
                  <a:srgbClr val="333333"/>
                </a:solidFill>
                <a:effectLst/>
              </a:rPr>
              <a:t> directed </a:t>
            </a:r>
            <a:r>
              <a:rPr lang="en-US" dirty="0">
                <a:solidFill>
                  <a:srgbClr val="859900"/>
                </a:solidFill>
                <a:effectLst/>
              </a:rPr>
              <a:t>DESC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LIMIT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hopeful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director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hopeful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appearances </a:t>
            </a:r>
            <a:r>
              <a:rPr lang="en-US" dirty="0">
                <a:solidFill>
                  <a:srgbClr val="859900"/>
                </a:solidFill>
                <a:effectLst/>
              </a:rPr>
              <a:t>ORDER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BY</a:t>
            </a:r>
            <a:r>
              <a:rPr lang="en-US" dirty="0">
                <a:solidFill>
                  <a:srgbClr val="333333"/>
                </a:solidFill>
                <a:effectLst/>
              </a:rPr>
              <a:t> appearances </a:t>
            </a:r>
            <a:r>
              <a:rPr lang="en-US" dirty="0">
                <a:solidFill>
                  <a:srgbClr val="859900"/>
                </a:solidFill>
                <a:effectLst/>
              </a:rPr>
              <a:t>LIMIT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p</a:t>
            </a:r>
            <a:r>
              <a:rPr lang="en-US" dirty="0">
                <a:solidFill>
                  <a:srgbClr val="586E75"/>
                </a:solidFill>
                <a:effectLst/>
              </a:rPr>
              <a:t>=(</a:t>
            </a:r>
            <a:r>
              <a:rPr lang="en-US" dirty="0">
                <a:solidFill>
                  <a:srgbClr val="333333"/>
                </a:solidFill>
                <a:effectLst/>
              </a:rPr>
              <a:t>director</a:t>
            </a:r>
            <a:r>
              <a:rPr lang="en-US" dirty="0">
                <a:solidFill>
                  <a:srgbClr val="586E75"/>
                </a:solidFill>
                <a:effectLst/>
              </a:rPr>
              <a:t>)-[*..</a:t>
            </a:r>
            <a:r>
              <a:rPr lang="en-US" dirty="0">
                <a:solidFill>
                  <a:srgbClr val="2AA198"/>
                </a:solidFill>
                <a:effectLst/>
              </a:rPr>
              <a:t>4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hopeful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p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3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4F20-C90C-1F71-2ED2-CE68DFB3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Extend Tom Hanks co-actors to find co-co-actors who have </a:t>
            </a:r>
            <a:r>
              <a:rPr lang="en-US" b="0" i="0" dirty="0" err="1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nоt</a:t>
            </a:r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 worked with Tom Hanks.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73E5-B148-F539-4FED-F961C84BF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133600"/>
            <a:ext cx="8229600" cy="4419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tom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name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B58900"/>
                </a:solidFill>
                <a:effectLst/>
              </a:rPr>
              <a:t>"Tom</a:t>
            </a:r>
            <a:r>
              <a:rPr lang="en-US" dirty="0">
                <a:solidFill>
                  <a:srgbClr val="B58900"/>
                </a:solidFill>
                <a:effectLst/>
              </a:rPr>
              <a:t> Hanks"</a:t>
            </a:r>
            <a:r>
              <a:rPr lang="en-US" dirty="0">
                <a:solidFill>
                  <a:srgbClr val="586E75"/>
                </a:solidFill>
                <a:effectLst/>
              </a:rPr>
              <a:t>})-[: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)&lt;-[: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 err="1">
                <a:solidFill>
                  <a:srgbClr val="333333"/>
                </a:solidFill>
                <a:effectLst/>
              </a:rPr>
              <a:t>coActors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333333"/>
                </a:solidFill>
                <a:effectLst/>
              </a:rPr>
              <a:t>   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coActors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m2</a:t>
            </a:r>
            <a:r>
              <a:rPr lang="en-US" dirty="0">
                <a:solidFill>
                  <a:srgbClr val="586E75"/>
                </a:solidFill>
                <a:effectLst/>
              </a:rPr>
              <a:t>)&lt;-[: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 err="1">
                <a:solidFill>
                  <a:srgbClr val="333333"/>
                </a:solidFill>
                <a:effectLst/>
              </a:rPr>
              <a:t>cocoActors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NOT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tom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]-&gt;()&lt;-[: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 err="1">
                <a:solidFill>
                  <a:srgbClr val="333333"/>
                </a:solidFill>
                <a:effectLst/>
              </a:rPr>
              <a:t>cocoActors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AND</a:t>
            </a:r>
            <a:r>
              <a:rPr lang="en-US" dirty="0">
                <a:solidFill>
                  <a:srgbClr val="333333"/>
                </a:solidFill>
                <a:effectLst/>
              </a:rPr>
              <a:t> tom </a:t>
            </a:r>
            <a:r>
              <a:rPr lang="en-US" dirty="0">
                <a:solidFill>
                  <a:srgbClr val="586E75"/>
                </a:solidFill>
                <a:effectLst/>
              </a:rPr>
              <a:t>&lt;&gt;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cocoActors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cocoActors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Recommended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(*)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Strength </a:t>
            </a:r>
            <a:r>
              <a:rPr lang="en-US" dirty="0">
                <a:solidFill>
                  <a:srgbClr val="859900"/>
                </a:solidFill>
                <a:effectLst/>
              </a:rPr>
              <a:t>ORDER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BY</a:t>
            </a:r>
            <a:r>
              <a:rPr lang="en-US" dirty="0">
                <a:solidFill>
                  <a:srgbClr val="333333"/>
                </a:solidFill>
                <a:effectLst/>
              </a:rPr>
              <a:t> Strength </a:t>
            </a:r>
            <a:r>
              <a:rPr lang="en-US" dirty="0">
                <a:solidFill>
                  <a:srgbClr val="859900"/>
                </a:solidFill>
                <a:effectLst/>
              </a:rPr>
              <a:t>DESC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52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DD1B-2F5D-0573-2011-EA865F9E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Find someone who can introduce Tom Hanks to his potential co-actor, in this case Tom Cruise.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6DB3-A2E5-8EED-A808-9E861D7A81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438400"/>
            <a:ext cx="82296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tom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name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B58900"/>
                </a:solidFill>
                <a:effectLst/>
              </a:rPr>
              <a:t>"Tom</a:t>
            </a:r>
            <a:r>
              <a:rPr lang="en-US" dirty="0">
                <a:solidFill>
                  <a:srgbClr val="B58900"/>
                </a:solidFill>
                <a:effectLst/>
              </a:rPr>
              <a:t> Hanks"</a:t>
            </a:r>
            <a:r>
              <a:rPr lang="en-US" dirty="0">
                <a:solidFill>
                  <a:srgbClr val="586E75"/>
                </a:solidFill>
                <a:effectLst/>
              </a:rPr>
              <a:t>})-[: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)&lt;-[: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 err="1">
                <a:solidFill>
                  <a:srgbClr val="333333"/>
                </a:solidFill>
                <a:effectLst/>
              </a:rPr>
              <a:t>coActors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coActors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m2</a:t>
            </a:r>
            <a:r>
              <a:rPr lang="en-US" dirty="0">
                <a:solidFill>
                  <a:srgbClr val="586E75"/>
                </a:solidFill>
                <a:effectLst/>
              </a:rPr>
              <a:t>)&lt;-[: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 err="1">
                <a:solidFill>
                  <a:srgbClr val="333333"/>
                </a:solidFill>
                <a:effectLst/>
              </a:rPr>
              <a:t>cruise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name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B58900"/>
                </a:solidFill>
                <a:effectLst/>
              </a:rPr>
              <a:t>"Tom</a:t>
            </a:r>
            <a:r>
              <a:rPr lang="en-US" dirty="0">
                <a:solidFill>
                  <a:srgbClr val="B58900"/>
                </a:solidFill>
                <a:effectLst/>
              </a:rPr>
              <a:t> Cruise"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tom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coActors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m2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cruise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5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343F-F129-6529-B3BA-983649BB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Find the actor named "Tom Hanks":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7A63D-6343-870E-4FCE-BA2B4E217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3419475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tom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"Tom Hanks"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tom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45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38E1-B7F7-AC86-014F-E534D5E1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all movies and/or people who are up to 3 hops away from Kevin Bacon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6DB92-14A0-A6A4-D88E-60395DF16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bacon:</a:t>
            </a:r>
            <a:r>
              <a:rPr lang="en-IN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name:</a:t>
            </a:r>
            <a:r>
              <a:rPr lang="en-IN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"Kevin</a:t>
            </a:r>
            <a:r>
              <a:rPr lang="en-IN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 Bacon"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})-[*</a:t>
            </a:r>
            <a:r>
              <a:rPr lang="en-IN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1..3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hollywood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DISTINCT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bacon,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hollywood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88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1E70-C4E5-1786-694A-6AD2777D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shortest path between Kevin Bacon and Meg Ryan in the graph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8088-24E0-0E0B-B5F8-B3CB5A024B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p=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shortestPath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(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bacon:</a:t>
            </a:r>
            <a:r>
              <a:rPr lang="en-IN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name:</a:t>
            </a:r>
            <a:r>
              <a:rPr lang="en-IN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"Kevin</a:t>
            </a:r>
            <a:r>
              <a:rPr lang="en-IN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 Bacon"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})-[*]-(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meg:</a:t>
            </a:r>
            <a:r>
              <a:rPr lang="en-IN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name:</a:t>
            </a:r>
            <a:r>
              <a:rPr lang="en-IN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"Meg</a:t>
            </a:r>
            <a:r>
              <a:rPr lang="en-IN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 Ryan"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 )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5FC6-176C-FE52-5B54-C31264EC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all Movie and Person nodes, and their relationships.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13525-4C77-088C-E7A1-18DF0FC62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800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  <a:endParaRPr lang="pt-BR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56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527E-3227-EBAE-AB8B-D11CF4A7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Verify that the Movie Graph has been removed.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F6262-AD86-7F8A-0571-00BFC58BCA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320040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C2F0-469A-2974-52DB-CF54DD12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Find the movie with title "Cloud Atlas"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3607-2B74-D286-0C14-30DE3E815A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3429000"/>
            <a:ext cx="82296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cloudAtlas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title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"Cloud Atlas"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cloudAtlas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07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4221-97D8-5F1A-B5DD-DFCC07EA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Find 10 people and return their names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DAD3-9D4F-078A-AB68-F41A778972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people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people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LIMIT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10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21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7566-6075-6AB5-7CDB-31CC042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Find movies released in the 1990s and return their titles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6262-E225-F1D8-F7DF-AC73E03A1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3048000"/>
            <a:ext cx="82296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nineties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nineties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released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&gt;=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1990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AND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nineties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released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&lt;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2000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nineties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title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21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32E7-5930-7C13-8217-082EEEA6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What movies did Tom Hanks act in?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6091-D109-56F2-037C-3D99D7B898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tom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"Tom Hanks"</a:t>
            </a:r>
            <a:r>
              <a:rPr lang="en-US" dirty="0">
                <a:solidFill>
                  <a:srgbClr val="586E75"/>
                </a:solidFill>
                <a:effectLst/>
              </a:rPr>
              <a:t>})-[: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tomHanksMovies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tom</a:t>
            </a:r>
            <a:r>
              <a:rPr lang="en-US" dirty="0" err="1">
                <a:solidFill>
                  <a:srgbClr val="586E75"/>
                </a:solidFill>
                <a:effectLst/>
              </a:rPr>
              <a:t>,</a:t>
            </a:r>
            <a:r>
              <a:rPr lang="en-US" dirty="0" err="1">
                <a:solidFill>
                  <a:srgbClr val="333333"/>
                </a:solidFill>
                <a:effectLst/>
              </a:rPr>
              <a:t>tomHanksMovies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19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693D-8225-BD49-E840-6F41EEE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Who directed "Cloud Atlas"?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399E2-3F6C-F456-65ED-4D4DD2039A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362200"/>
            <a:ext cx="8229600" cy="3657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cloudAtlas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Movie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title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"Cloud Atlas"</a:t>
            </a:r>
            <a:r>
              <a:rPr lang="en-US" dirty="0">
                <a:solidFill>
                  <a:srgbClr val="586E75"/>
                </a:solidFill>
                <a:effectLst/>
              </a:rPr>
              <a:t>})&lt;-[:</a:t>
            </a:r>
            <a:r>
              <a:rPr lang="en-US" dirty="0">
                <a:solidFill>
                  <a:srgbClr val="333333"/>
                </a:solidFill>
                <a:effectLst/>
              </a:rPr>
              <a:t>DIRECTED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>
                <a:solidFill>
                  <a:srgbClr val="333333"/>
                </a:solidFill>
                <a:effectLst/>
              </a:rPr>
              <a:t>directors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directors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0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87F9-07E3-53D6-BEEB-8DB3F7A0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Who were Tom Hanks' co-actors?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6EBD5-DDD7-CAA1-DE69-0BD8C34ED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038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tom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name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B58900"/>
                </a:solidFill>
                <a:effectLst/>
              </a:rPr>
              <a:t>"Tom</a:t>
            </a:r>
            <a:r>
              <a:rPr lang="en-US" dirty="0">
                <a:solidFill>
                  <a:srgbClr val="B58900"/>
                </a:solidFill>
                <a:effectLst/>
              </a:rPr>
              <a:t> Hanks"</a:t>
            </a:r>
            <a:r>
              <a:rPr lang="en-US" dirty="0">
                <a:solidFill>
                  <a:srgbClr val="586E75"/>
                </a:solidFill>
                <a:effectLst/>
              </a:rPr>
              <a:t>})-[: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)&lt;-[:</a:t>
            </a:r>
            <a:r>
              <a:rPr lang="en-US" dirty="0">
                <a:solidFill>
                  <a:srgbClr val="333333"/>
                </a:solidFill>
                <a:effectLst/>
              </a:rPr>
              <a:t>ACTED_IN</a:t>
            </a:r>
            <a:r>
              <a:rPr lang="en-US" dirty="0">
                <a:solidFill>
                  <a:srgbClr val="586E75"/>
                </a:solidFill>
                <a:effectLst/>
              </a:rPr>
              <a:t>]-(</a:t>
            </a:r>
            <a:r>
              <a:rPr lang="en-US" dirty="0" err="1">
                <a:solidFill>
                  <a:srgbClr val="333333"/>
                </a:solidFill>
                <a:effectLst/>
              </a:rPr>
              <a:t>coActors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DISTINCT</a:t>
            </a:r>
            <a:r>
              <a:rPr lang="en-US" dirty="0">
                <a:solidFill>
                  <a:srgbClr val="333333"/>
                </a:solidFill>
                <a:effectLst/>
              </a:rPr>
              <a:t> coActors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88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18FF-94F3-AD24-DF77-4F3D7DC8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 the movie in which Charlie Sheen acted and its director.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BD2A-76BA-DD47-21AF-FD9FDBA44A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19100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charlie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'Charlie Sheen'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]-&gt;(movie)&lt;-[: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DIRECTED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]-(director)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movie.title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director.name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869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Quiz show</Template>
  <TotalTime>0</TotalTime>
  <Words>1019</Words>
  <Application>Microsoft Office PowerPoint</Application>
  <PresentationFormat>On-screen Show (4:3)</PresentationFormat>
  <Paragraphs>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Open Sans</vt:lpstr>
      <vt:lpstr>Roboto Mono</vt:lpstr>
      <vt:lpstr>Trebuchet MS</vt:lpstr>
      <vt:lpstr>QuizShow</vt:lpstr>
      <vt:lpstr>Movies Quiz </vt:lpstr>
      <vt:lpstr>Find the actor named "Tom Hanks":</vt:lpstr>
      <vt:lpstr>Find the movie with title "Cloud Atlas"</vt:lpstr>
      <vt:lpstr>Find 10 people and return their names</vt:lpstr>
      <vt:lpstr>Find movies released in the 1990s and return their titles</vt:lpstr>
      <vt:lpstr>What movies did Tom Hanks act in?</vt:lpstr>
      <vt:lpstr>Who directed "Cloud Atlas"?</vt:lpstr>
      <vt:lpstr>Who were Tom Hanks' co-actors?</vt:lpstr>
      <vt:lpstr>Return the movie in which Charlie Sheen acted and its director.</vt:lpstr>
      <vt:lpstr>find all movies that Tom Hanks acted in and for each movie retrieved, also find the people who acted in that movie.</vt:lpstr>
      <vt:lpstr>How people are related to "Cloud Atlas"?</vt:lpstr>
      <vt:lpstr> Return the Person node for the actor Tom Hanks and also want to return all Movie nodes that have the ACTED_IN relationship to Tom Hanks</vt:lpstr>
      <vt:lpstr>Find all the many fine films directed by Steven Spielberg.</vt:lpstr>
      <vt:lpstr>Find all the actors Tom may not have worked with yet</vt:lpstr>
      <vt:lpstr>To see which co-co-actors appear most often in Tom’s network</vt:lpstr>
      <vt:lpstr>which movies and actors are between the Tom Cruise and Tom hanks</vt:lpstr>
      <vt:lpstr>Find a path from a hopeful actor to Hollywood's most prolific director.</vt:lpstr>
      <vt:lpstr>Extend Tom Hanks co-actors to find co-co-actors who have nоt worked with Tom Hanks.</vt:lpstr>
      <vt:lpstr>Find someone who can introduce Tom Hanks to his potential co-actor, in this case Tom Cruise.</vt:lpstr>
      <vt:lpstr>find all movies and/or people who are up to 3 hops away from Kevin Bacon</vt:lpstr>
      <vt:lpstr> shortest path between Kevin Bacon and Meg Ryan in the graph</vt:lpstr>
      <vt:lpstr>Delete all Movie and Person nodes, and their relationships.</vt:lpstr>
      <vt:lpstr>Verify that the Movie Graph has been removed.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2017-08-18T00:41:50Z</dcterms:created>
  <dcterms:modified xsi:type="dcterms:W3CDTF">2023-02-21T02:58:01Z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