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1" r:id="rId5"/>
    <p:sldId id="259" r:id="rId6"/>
    <p:sldId id="260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290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8250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2640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871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517929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70402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1128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5092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0935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9712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202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5808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09876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6962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41338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050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4639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326EE86D-CF31-40A2-8FA3-76DE87D4675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8D35B573-52F9-484A-B13B-FA95445BAF9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102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../Examples/badCpuUsageDemo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471CF-1D5A-C3D2-DF86-E01B9420A9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Bad CPU Usage 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EE8018-C915-BB4E-8E2E-E4F6872E6F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Anju munoth</a:t>
            </a:r>
          </a:p>
        </p:txBody>
      </p:sp>
    </p:spTree>
    <p:extLst>
      <p:ext uri="{BB962C8B-B14F-4D97-AF65-F5344CB8AC3E}">
        <p14:creationId xmlns:p14="http://schemas.microsoft.com/office/powerpoint/2010/main" val="396870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6CCBD-19FE-AEB1-E02E-77FF7EFA7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Bad CPU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F4D10-706E-343F-4034-12655EC01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 demonstrates high CPU usage caused by repeatedly compiling a Regular Expression and using the wrong data structure for lookups inside a loop. </a:t>
            </a:r>
          </a:p>
          <a:p>
            <a:r>
              <a:rPr lang="en-US" dirty="0"/>
              <a:t>This is a common performance bug in data processing tasks.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7216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EFB24-B69D-474B-4F9C-9BA8B93E7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AB9D0-081C-7306-4127-EC7408BAA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have a </a:t>
            </a:r>
            <a:r>
              <a:rPr lang="en-US" dirty="0" err="1"/>
              <a:t>DataValidator</a:t>
            </a:r>
            <a:r>
              <a:rPr lang="en-US" dirty="0"/>
              <a:t> service that validates batches of product data. </a:t>
            </a:r>
          </a:p>
          <a:p>
            <a:r>
              <a:rPr lang="en-US" dirty="0"/>
              <a:t>For each product, it checks if the SKU (Stock Keeping Unit) matches a complex pattern and if its category is not on a "denylist". </a:t>
            </a:r>
          </a:p>
          <a:p>
            <a:r>
              <a:rPr lang="en-US" dirty="0"/>
              <a:t>The inefficient implementation does expensive work inside the main processing loop.</a:t>
            </a:r>
          </a:p>
          <a:p>
            <a:endParaRPr lang="en-US" dirty="0"/>
          </a:p>
          <a:p>
            <a:r>
              <a:rPr lang="en-US" dirty="0"/>
              <a:t>Example : </a:t>
            </a:r>
            <a:r>
              <a:rPr lang="en-US" dirty="0">
                <a:hlinkClick r:id="rId2" action="ppaction://hlinkfile"/>
              </a:rPr>
              <a:t>badCpuUsageDemo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09308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63FEE-8BDC-195F-A0C5-FCF56585B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How to profile the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D4DE5-3B22-D34C-D6D7-F4BB4458C1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499"/>
            <a:ext cx="10503646" cy="4049227"/>
          </a:xfrm>
        </p:spPr>
        <p:txBody>
          <a:bodyPr>
            <a:normAutofit fontScale="62500" lnSpcReduction="20000"/>
          </a:bodyPr>
          <a:lstStyle/>
          <a:p>
            <a:r>
              <a:rPr lang="en-US" b="1" dirty="0"/>
              <a:t>Start the Application:</a:t>
            </a:r>
            <a:r>
              <a:rPr lang="en-US" dirty="0"/>
              <a:t> Compile and run java BadCpuUsageDemo. It will generate the data and then present you with the menu.</a:t>
            </a:r>
          </a:p>
          <a:p>
            <a:r>
              <a:rPr lang="en-US" b="1" dirty="0"/>
              <a:t>Attach </a:t>
            </a:r>
            <a:r>
              <a:rPr lang="en-US" b="1" dirty="0" err="1"/>
              <a:t>VisualVM</a:t>
            </a:r>
            <a:r>
              <a:rPr lang="en-US" b="1" dirty="0"/>
              <a:t>:</a:t>
            </a:r>
            <a:r>
              <a:rPr lang="en-US" dirty="0"/>
              <a:t> Open </a:t>
            </a:r>
            <a:r>
              <a:rPr lang="en-US" dirty="0" err="1"/>
              <a:t>VisualVM</a:t>
            </a:r>
            <a:r>
              <a:rPr lang="en-US" dirty="0"/>
              <a:t> and connect to the BadCpuUsageDemo process. Navigate to the </a:t>
            </a:r>
            <a:r>
              <a:rPr lang="en-US" b="1" dirty="0"/>
              <a:t>Sampler</a:t>
            </a:r>
            <a:r>
              <a:rPr lang="en-US" dirty="0"/>
              <a:t> tab.</a:t>
            </a:r>
          </a:p>
          <a:p>
            <a:r>
              <a:rPr lang="en-US" b="1" dirty="0"/>
              <a:t>Profile the Inefficient Call: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VisualVM</a:t>
            </a:r>
            <a:r>
              <a:rPr lang="en-US" dirty="0"/>
              <a:t>, click the </a:t>
            </a:r>
            <a:r>
              <a:rPr lang="en-US" b="1" dirty="0"/>
              <a:t>CPU</a:t>
            </a:r>
            <a:r>
              <a:rPr lang="en-US" dirty="0"/>
              <a:t> button to start sampling.</a:t>
            </a:r>
          </a:p>
          <a:p>
            <a:pPr lvl="1"/>
            <a:r>
              <a:rPr lang="en-US" dirty="0"/>
              <a:t>In your terminal, type 1 and press Enter.</a:t>
            </a:r>
          </a:p>
          <a:p>
            <a:pPr lvl="1"/>
            <a:r>
              <a:rPr lang="en-US" dirty="0"/>
              <a:t>Watch the CPU spike in </a:t>
            </a:r>
            <a:r>
              <a:rPr lang="en-US" dirty="0" err="1"/>
              <a:t>VisualVM</a:t>
            </a:r>
            <a:r>
              <a:rPr lang="en-US" dirty="0"/>
              <a:t>. The program will be busy for several seconds.</a:t>
            </a:r>
          </a:p>
          <a:p>
            <a:pPr lvl="1"/>
            <a:r>
              <a:rPr lang="en-US" dirty="0"/>
              <a:t>Once the run completes and the results are printed in the terminal, go back to </a:t>
            </a:r>
            <a:r>
              <a:rPr lang="en-US" dirty="0" err="1"/>
              <a:t>VisualVM</a:t>
            </a:r>
            <a:r>
              <a:rPr lang="en-US" dirty="0"/>
              <a:t> and click </a:t>
            </a:r>
            <a:r>
              <a:rPr lang="en-US" b="1" dirty="0"/>
              <a:t>Stop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Analyze the results:</a:t>
            </a:r>
            <a:r>
              <a:rPr lang="en-US" dirty="0"/>
              <a:t> You will clearly see </a:t>
            </a:r>
            <a:r>
              <a:rPr lang="en-US" dirty="0" err="1"/>
              <a:t>Pattern.compile</a:t>
            </a:r>
            <a:r>
              <a:rPr lang="en-US" dirty="0"/>
              <a:t> and </a:t>
            </a:r>
            <a:r>
              <a:rPr lang="en-US" dirty="0" err="1"/>
              <a:t>ArrayList.contains</a:t>
            </a:r>
            <a:r>
              <a:rPr lang="en-US" dirty="0"/>
              <a:t> as the top "hot spots," just as before.</a:t>
            </a:r>
          </a:p>
          <a:p>
            <a:r>
              <a:rPr lang="en-US" b="1" dirty="0"/>
              <a:t>Profile the Efficient Call:</a:t>
            </a:r>
            <a:endParaRPr lang="en-US" dirty="0"/>
          </a:p>
          <a:p>
            <a:pPr lvl="1"/>
            <a:r>
              <a:rPr lang="en-US" dirty="0"/>
              <a:t>In </a:t>
            </a:r>
            <a:r>
              <a:rPr lang="en-US" dirty="0" err="1"/>
              <a:t>VisualVM</a:t>
            </a:r>
            <a:r>
              <a:rPr lang="en-US" dirty="0"/>
              <a:t>, click the </a:t>
            </a:r>
            <a:r>
              <a:rPr lang="en-US" b="1" dirty="0"/>
              <a:t>CPU</a:t>
            </a:r>
            <a:r>
              <a:rPr lang="en-US" dirty="0"/>
              <a:t> button again to start a </a:t>
            </a:r>
            <a:r>
              <a:rPr lang="en-US" i="1" dirty="0"/>
              <a:t>new</a:t>
            </a:r>
            <a:r>
              <a:rPr lang="en-US" dirty="0"/>
              <a:t> sampling session. (This clears the old results).</a:t>
            </a:r>
          </a:p>
          <a:p>
            <a:pPr lvl="1"/>
            <a:r>
              <a:rPr lang="en-US" dirty="0"/>
              <a:t>In your terminal, type 2 and press Enter.</a:t>
            </a:r>
          </a:p>
          <a:p>
            <a:pPr lvl="1"/>
            <a:r>
              <a:rPr lang="en-US" dirty="0"/>
              <a:t>The run will finish almost instantly.</a:t>
            </a:r>
          </a:p>
          <a:p>
            <a:pPr lvl="1"/>
            <a:r>
              <a:rPr lang="en-US" dirty="0"/>
              <a:t>Click </a:t>
            </a:r>
            <a:r>
              <a:rPr lang="en-US" b="1" dirty="0"/>
              <a:t>Stop</a:t>
            </a:r>
            <a:r>
              <a:rPr lang="en-US" dirty="0"/>
              <a:t> in </a:t>
            </a:r>
            <a:r>
              <a:rPr lang="en-US" dirty="0" err="1"/>
              <a:t>VisualVM</a:t>
            </a:r>
            <a:r>
              <a:rPr lang="en-US" dirty="0"/>
              <a:t>.</a:t>
            </a:r>
          </a:p>
          <a:p>
            <a:pPr lvl="1"/>
            <a:r>
              <a:rPr lang="en-US" b="1" dirty="0"/>
              <a:t>Analyze the results:</a:t>
            </a:r>
            <a:r>
              <a:rPr lang="en-US" dirty="0"/>
              <a:t> You will see that the previous hot spots are gone, proving the efficiency of the second approach.</a:t>
            </a:r>
          </a:p>
          <a:p>
            <a:r>
              <a:rPr lang="en-US" dirty="0"/>
              <a:t>You can repeat these steps as many times as you like without restarting the application by simply selecting the menu options.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1384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A6681-5E16-D9BF-C657-F83DBACE9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DA817-488A-393E-E958-B54476DC7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603500"/>
            <a:ext cx="10261050" cy="371799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Why it's bad for the CPU:</a:t>
            </a:r>
            <a:endParaRPr lang="en-US" dirty="0"/>
          </a:p>
          <a:p>
            <a:pPr lvl="1"/>
            <a:r>
              <a:rPr lang="en-US" b="1" dirty="0"/>
              <a:t>Regex Compilation:</a:t>
            </a:r>
            <a:r>
              <a:rPr lang="en-US" dirty="0"/>
              <a:t> </a:t>
            </a:r>
            <a:r>
              <a:rPr lang="en-US" dirty="0" err="1"/>
              <a:t>Pattern.compile</a:t>
            </a:r>
            <a:r>
              <a:rPr lang="en-US" dirty="0"/>
              <a:t>() is a CPU-intensive operation. </a:t>
            </a:r>
          </a:p>
          <a:p>
            <a:pPr lvl="1"/>
            <a:r>
              <a:rPr lang="en-US" dirty="0"/>
              <a:t>It parses the regex string and builds a complex state machine (an internal representation) to perform matching.</a:t>
            </a:r>
          </a:p>
          <a:p>
            <a:pPr lvl="1"/>
            <a:r>
              <a:rPr lang="en-US" dirty="0"/>
              <a:t> In the </a:t>
            </a:r>
            <a:r>
              <a:rPr lang="en-US" dirty="0" err="1"/>
              <a:t>InefficientDataValidator</a:t>
            </a:r>
            <a:r>
              <a:rPr lang="en-US" dirty="0"/>
              <a:t>, this happens 200,000 times. In the efficient version, it happens only once in the constructor.</a:t>
            </a:r>
          </a:p>
          <a:p>
            <a:pPr lvl="1"/>
            <a:r>
              <a:rPr lang="en-US" b="1" dirty="0"/>
              <a:t>Data Structure Choice:</a:t>
            </a:r>
            <a:r>
              <a:rPr lang="en-US" dirty="0"/>
              <a:t> </a:t>
            </a:r>
            <a:r>
              <a:rPr lang="en-US" dirty="0" err="1"/>
              <a:t>ArrayList.contains</a:t>
            </a:r>
            <a:r>
              <a:rPr lang="en-US" dirty="0"/>
              <a:t>() performs a linear scan, comparing the target element to every single element in the list until a match is found. For a denylist of 500 items, it could take up to 500 comparisons for a single lookup. </a:t>
            </a:r>
          </a:p>
          <a:p>
            <a:pPr lvl="1"/>
            <a:r>
              <a:rPr lang="en-US" dirty="0"/>
              <a:t>The total complexity is O(</a:t>
            </a:r>
            <a:r>
              <a:rPr lang="en-US" dirty="0" err="1"/>
              <a:t>num_products</a:t>
            </a:r>
            <a:r>
              <a:rPr lang="en-US" dirty="0"/>
              <a:t> * </a:t>
            </a:r>
            <a:r>
              <a:rPr lang="en-US" dirty="0" err="1"/>
              <a:t>size_of_denylist</a:t>
            </a:r>
            <a:r>
              <a:rPr lang="en-US" dirty="0"/>
              <a:t>). A </a:t>
            </a:r>
            <a:r>
              <a:rPr lang="en-US" dirty="0" err="1"/>
              <a:t>HashSet.contains</a:t>
            </a:r>
            <a:r>
              <a:rPr lang="en-US" dirty="0"/>
              <a:t>() operation has an average time complexity of O(1), meaning it's incredibly fast and its performance doesn't degrade as the set gets larger. </a:t>
            </a:r>
          </a:p>
          <a:p>
            <a:pPr lvl="1"/>
            <a:r>
              <a:rPr lang="en-US" dirty="0"/>
              <a:t>The total complexity becomes O(</a:t>
            </a:r>
            <a:r>
              <a:rPr lang="en-US" dirty="0" err="1"/>
              <a:t>num_products</a:t>
            </a:r>
            <a:r>
              <a:rPr lang="en-US" dirty="0"/>
              <a:t>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7092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E1863-BA3F-245A-592A-6CE701EA55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09AF8-B946-979B-30C2-5F950B819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96E04-C24C-C39B-9D9B-F563DFC708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How to find it:</a:t>
            </a:r>
            <a:r>
              <a:rPr lang="en-US" dirty="0"/>
              <a:t> Use a CPU profiler (like </a:t>
            </a:r>
            <a:r>
              <a:rPr lang="en-US" b="1" dirty="0" err="1"/>
              <a:t>VisualVM's</a:t>
            </a:r>
            <a:r>
              <a:rPr lang="en-US" b="1" dirty="0"/>
              <a:t> Sampler</a:t>
            </a:r>
            <a:r>
              <a:rPr lang="en-US" dirty="0"/>
              <a:t>). </a:t>
            </a:r>
          </a:p>
          <a:p>
            <a:pPr lvl="1"/>
            <a:r>
              <a:rPr lang="en-US" dirty="0"/>
              <a:t>In the inefficient run, the profiler's "hot spots" view would clearly show that a huge amount of time is being spent inside </a:t>
            </a:r>
            <a:r>
              <a:rPr lang="en-US" dirty="0" err="1"/>
              <a:t>java.util.regex.Pattern.compile</a:t>
            </a:r>
            <a:r>
              <a:rPr lang="en-US" dirty="0"/>
              <a:t> and </a:t>
            </a:r>
            <a:r>
              <a:rPr lang="en-US" dirty="0" err="1"/>
              <a:t>java.util.ArrayList.contains</a:t>
            </a:r>
            <a:r>
              <a:rPr lang="en-US" dirty="0"/>
              <a:t>.</a:t>
            </a:r>
          </a:p>
          <a:p>
            <a:r>
              <a:rPr lang="en-US" b="1" dirty="0"/>
              <a:t>How to fix it:</a:t>
            </a:r>
            <a:r>
              <a:rPr lang="en-US" dirty="0"/>
              <a:t> As shown in </a:t>
            </a:r>
            <a:r>
              <a:rPr lang="en-US" dirty="0" err="1"/>
              <a:t>EfficientDataValidator</a:t>
            </a:r>
            <a:r>
              <a:rPr lang="en-US" dirty="0"/>
              <a:t>, the fix is to move expensive, repeatable computations out of the performance-critical loop</a:t>
            </a:r>
          </a:p>
          <a:p>
            <a:r>
              <a:rPr lang="en-US" dirty="0"/>
              <a:t>Pre-compile the pattern and choose a data structure (like HashSet) that is optimized for the operation you are performing (in this case, frequent lookups).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83595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</TotalTime>
  <Words>608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Ion Boardroom</vt:lpstr>
      <vt:lpstr>Bad CPU Usage </vt:lpstr>
      <vt:lpstr>Bad CPU usage</vt:lpstr>
      <vt:lpstr>Scenario</vt:lpstr>
      <vt:lpstr>How to profile the app</vt:lpstr>
      <vt:lpstr>Analysis</vt:lpstr>
      <vt:lpstr>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anju munoth</dc:creator>
  <cp:lastModifiedBy>anju munoth</cp:lastModifiedBy>
  <cp:revision>5</cp:revision>
  <dcterms:created xsi:type="dcterms:W3CDTF">2025-07-09T00:48:04Z</dcterms:created>
  <dcterms:modified xsi:type="dcterms:W3CDTF">2025-07-09T01:05:20Z</dcterms:modified>
</cp:coreProperties>
</file>