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30" r:id="rId62"/>
    <p:sldId id="331" r:id="rId63"/>
    <p:sldId id="316" r:id="rId64"/>
    <p:sldId id="332" r:id="rId65"/>
    <p:sldId id="317" r:id="rId66"/>
    <p:sldId id="318" r:id="rId67"/>
    <p:sldId id="333" r:id="rId68"/>
    <p:sldId id="319" r:id="rId69"/>
    <p:sldId id="322" r:id="rId70"/>
    <p:sldId id="323" r:id="rId71"/>
    <p:sldId id="324" r:id="rId72"/>
    <p:sldId id="325" r:id="rId73"/>
    <p:sldId id="326" r:id="rId74"/>
    <p:sldId id="327" r:id="rId75"/>
    <p:sldId id="328" r:id="rId76"/>
    <p:sldId id="329"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4660"/>
  </p:normalViewPr>
  <p:slideViewPr>
    <p:cSldViewPr snapToGrid="0">
      <p:cViewPr>
        <p:scale>
          <a:sx n="66" d="100"/>
          <a:sy n="66" d="100"/>
        </p:scale>
        <p:origin x="898" y="3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10.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11.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21.svg"/><Relationship Id="rId4" Type="http://schemas.openxmlformats.org/officeDocument/2006/relationships/image" Target="../media/image35.svg"/><Relationship Id="rId9" Type="http://schemas.openxmlformats.org/officeDocument/2006/relationships/image" Target="../media/image20.png"/></Relationships>
</file>

<file path=ppt/diagrams/_rels/data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ata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25.svg"/></Relationships>
</file>

<file path=ppt/diagrams/_rels/data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39.svg"/></Relationships>
</file>

<file path=ppt/diagrams/_rels/data1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_rels/data2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svg"/><Relationship Id="rId1" Type="http://schemas.openxmlformats.org/officeDocument/2006/relationships/image" Target="../media/image62.png"/><Relationship Id="rId4" Type="http://schemas.openxmlformats.org/officeDocument/2006/relationships/image" Target="../media/image65.svg"/></Relationships>
</file>

<file path=ppt/diagrams/_rels/data2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svg"/><Relationship Id="rId1" Type="http://schemas.openxmlformats.org/officeDocument/2006/relationships/image" Target="../media/image66.png"/><Relationship Id="rId4" Type="http://schemas.openxmlformats.org/officeDocument/2006/relationships/image" Target="../media/image69.svg"/></Relationships>
</file>

<file path=ppt/diagrams/_rels/data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0.png"/><Relationship Id="rId7" Type="http://schemas.openxmlformats.org/officeDocument/2006/relationships/image" Target="../media/image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37.svg"/><Relationship Id="rId5" Type="http://schemas.openxmlformats.org/officeDocument/2006/relationships/image" Target="../media/image36.png"/><Relationship Id="rId10" Type="http://schemas.openxmlformats.org/officeDocument/2006/relationships/image" Target="../media/image21.svg"/><Relationship Id="rId4" Type="http://schemas.openxmlformats.org/officeDocument/2006/relationships/image" Target="../media/image35.svg"/><Relationship Id="rId9" Type="http://schemas.openxmlformats.org/officeDocument/2006/relationships/image" Target="../media/image20.png"/></Relationships>
</file>

<file path=ppt/diagrams/_rels/drawing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25.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39.svg"/></Relationships>
</file>

<file path=ppt/diagrams/_rels/drawing1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diagrams/_rels/drawing2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svg"/><Relationship Id="rId1" Type="http://schemas.openxmlformats.org/officeDocument/2006/relationships/image" Target="../media/image62.png"/><Relationship Id="rId4" Type="http://schemas.openxmlformats.org/officeDocument/2006/relationships/image" Target="../media/image65.svg"/></Relationships>
</file>

<file path=ppt/diagrams/_rels/drawing2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svg"/><Relationship Id="rId1" Type="http://schemas.openxmlformats.org/officeDocument/2006/relationships/image" Target="../media/image66.png"/><Relationship Id="rId4" Type="http://schemas.openxmlformats.org/officeDocument/2006/relationships/image" Target="../media/image6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0.png"/><Relationship Id="rId7" Type="http://schemas.openxmlformats.org/officeDocument/2006/relationships/image" Target="../media/image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02A99DA-47C5-4465-8FC8-F5869E4B5B0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4FD288A-7193-4DC7-9A94-21620DF20035}">
      <dgm:prSet/>
      <dgm:spPr/>
      <dgm:t>
        <a:bodyPr/>
        <a:lstStyle/>
        <a:p>
          <a:r>
            <a:rPr lang="en-IN"/>
            <a:t>GC tuning is essential for balancing application throughput and latency. Choose the right collector (e.g., G1, Parallel, CMS) based on your workload.</a:t>
          </a:r>
          <a:endParaRPr lang="en-US"/>
        </a:p>
      </dgm:t>
    </dgm:pt>
    <dgm:pt modelId="{B6A53D1B-6E32-4F9C-AF9F-861514E0D930}" type="parTrans" cxnId="{188B39C2-61B0-4025-88B1-B7DB0DE562AB}">
      <dgm:prSet/>
      <dgm:spPr/>
      <dgm:t>
        <a:bodyPr/>
        <a:lstStyle/>
        <a:p>
          <a:endParaRPr lang="en-US"/>
        </a:p>
      </dgm:t>
    </dgm:pt>
    <dgm:pt modelId="{4752848C-F963-4017-B105-67BE63EF05FF}" type="sibTrans" cxnId="{188B39C2-61B0-4025-88B1-B7DB0DE562AB}">
      <dgm:prSet/>
      <dgm:spPr/>
      <dgm:t>
        <a:bodyPr/>
        <a:lstStyle/>
        <a:p>
          <a:endParaRPr lang="en-US"/>
        </a:p>
      </dgm:t>
    </dgm:pt>
    <dgm:pt modelId="{157BA045-EB17-40AA-8DA8-8FFD75A30425}">
      <dgm:prSet/>
      <dgm:spPr/>
      <dgm:t>
        <a:bodyPr/>
        <a:lstStyle/>
        <a:p>
          <a:r>
            <a:rPr lang="en-IN"/>
            <a:t>Adjust heap sizes (-Xms, -Xmx) to avoid frequent collections.</a:t>
          </a:r>
          <a:endParaRPr lang="en-US"/>
        </a:p>
      </dgm:t>
    </dgm:pt>
    <dgm:pt modelId="{D2915FCF-5778-4A06-ACB9-5C3AAB256E54}" type="parTrans" cxnId="{8A59AB4E-340B-4E5B-827F-32167B58D0D5}">
      <dgm:prSet/>
      <dgm:spPr/>
      <dgm:t>
        <a:bodyPr/>
        <a:lstStyle/>
        <a:p>
          <a:endParaRPr lang="en-US"/>
        </a:p>
      </dgm:t>
    </dgm:pt>
    <dgm:pt modelId="{8DC2E33D-8461-4C82-B9D0-1C2212F6B079}" type="sibTrans" cxnId="{8A59AB4E-340B-4E5B-827F-32167B58D0D5}">
      <dgm:prSet/>
      <dgm:spPr/>
      <dgm:t>
        <a:bodyPr/>
        <a:lstStyle/>
        <a:p>
          <a:endParaRPr lang="en-US"/>
        </a:p>
      </dgm:t>
    </dgm:pt>
    <dgm:pt modelId="{B0D527B7-709D-4330-8F27-B8F21FB5AC8E}">
      <dgm:prSet/>
      <dgm:spPr/>
      <dgm:t>
        <a:bodyPr/>
        <a:lstStyle/>
        <a:p>
          <a:r>
            <a:rPr lang="en-IN"/>
            <a:t>Use flags like -XX:MaxGCPauseMillis to control pause times and -XX:+UseStringDeduplication for memory efficiency.</a:t>
          </a:r>
          <a:endParaRPr lang="en-US"/>
        </a:p>
      </dgm:t>
    </dgm:pt>
    <dgm:pt modelId="{CE8EEDF3-F308-4DCB-887F-C5CAB175D5B2}" type="parTrans" cxnId="{654F36AB-6F52-4AEC-B0BF-5FFF27BCD407}">
      <dgm:prSet/>
      <dgm:spPr/>
      <dgm:t>
        <a:bodyPr/>
        <a:lstStyle/>
        <a:p>
          <a:endParaRPr lang="en-US"/>
        </a:p>
      </dgm:t>
    </dgm:pt>
    <dgm:pt modelId="{0E35A172-A4ED-4F85-90A0-87B50D5B5369}" type="sibTrans" cxnId="{654F36AB-6F52-4AEC-B0BF-5FFF27BCD407}">
      <dgm:prSet/>
      <dgm:spPr/>
      <dgm:t>
        <a:bodyPr/>
        <a:lstStyle/>
        <a:p>
          <a:endParaRPr lang="en-US"/>
        </a:p>
      </dgm:t>
    </dgm:pt>
    <dgm:pt modelId="{F3E5F80E-5B21-4303-A4D1-C6EFE5B59D82}">
      <dgm:prSet/>
      <dgm:spPr/>
      <dgm:t>
        <a:bodyPr/>
        <a:lstStyle/>
        <a:p>
          <a:r>
            <a:rPr lang="en-IN"/>
            <a:t>Profile GC activity using tools like VisualVM or Java Flight Recorder to identify bottlenecks and optimize settings.</a:t>
          </a:r>
          <a:endParaRPr lang="en-US"/>
        </a:p>
      </dgm:t>
    </dgm:pt>
    <dgm:pt modelId="{1E0201B3-BA46-43F3-876A-C7E9B60939C2}" type="parTrans" cxnId="{B89FA23A-3257-428B-8B86-80E4A2356C63}">
      <dgm:prSet/>
      <dgm:spPr/>
      <dgm:t>
        <a:bodyPr/>
        <a:lstStyle/>
        <a:p>
          <a:endParaRPr lang="en-US"/>
        </a:p>
      </dgm:t>
    </dgm:pt>
    <dgm:pt modelId="{FF73EEE4-48E0-44DA-A257-A5D58D73AED3}" type="sibTrans" cxnId="{B89FA23A-3257-428B-8B86-80E4A2356C63}">
      <dgm:prSet/>
      <dgm:spPr/>
      <dgm:t>
        <a:bodyPr/>
        <a:lstStyle/>
        <a:p>
          <a:endParaRPr lang="en-US"/>
        </a:p>
      </dgm:t>
    </dgm:pt>
    <dgm:pt modelId="{52E56E0B-0F43-4D37-B85E-D04446A5A9F1}" type="pres">
      <dgm:prSet presAssocID="{102A99DA-47C5-4465-8FC8-F5869E4B5B07}" presName="root" presStyleCnt="0">
        <dgm:presLayoutVars>
          <dgm:dir/>
          <dgm:resizeHandles val="exact"/>
        </dgm:presLayoutVars>
      </dgm:prSet>
      <dgm:spPr/>
    </dgm:pt>
    <dgm:pt modelId="{BA37E47A-9306-496F-BF0C-704D36FDC00F}" type="pres">
      <dgm:prSet presAssocID="{04FD288A-7193-4DC7-9A94-21620DF20035}" presName="compNode" presStyleCnt="0"/>
      <dgm:spPr/>
    </dgm:pt>
    <dgm:pt modelId="{4D978C72-9A95-432A-A7D7-5948B9CD9249}" type="pres">
      <dgm:prSet presAssocID="{04FD288A-7193-4DC7-9A94-21620DF20035}" presName="bgRect" presStyleLbl="bgShp" presStyleIdx="0" presStyleCnt="4"/>
      <dgm:spPr/>
    </dgm:pt>
    <dgm:pt modelId="{FD7FC544-BA55-431B-8450-8D464DF1D426}" type="pres">
      <dgm:prSet presAssocID="{04FD288A-7193-4DC7-9A94-21620DF2003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nching Diagram"/>
        </a:ext>
      </dgm:extLst>
    </dgm:pt>
    <dgm:pt modelId="{A60A2A64-BDA9-46C4-9FB9-40FE2720C02C}" type="pres">
      <dgm:prSet presAssocID="{04FD288A-7193-4DC7-9A94-21620DF20035}" presName="spaceRect" presStyleCnt="0"/>
      <dgm:spPr/>
    </dgm:pt>
    <dgm:pt modelId="{98A75F30-F222-4A86-A3D0-769BAD6A183E}" type="pres">
      <dgm:prSet presAssocID="{04FD288A-7193-4DC7-9A94-21620DF20035}" presName="parTx" presStyleLbl="revTx" presStyleIdx="0" presStyleCnt="4">
        <dgm:presLayoutVars>
          <dgm:chMax val="0"/>
          <dgm:chPref val="0"/>
        </dgm:presLayoutVars>
      </dgm:prSet>
      <dgm:spPr/>
    </dgm:pt>
    <dgm:pt modelId="{493F8CE8-A534-4742-9F74-83965D73169E}" type="pres">
      <dgm:prSet presAssocID="{4752848C-F963-4017-B105-67BE63EF05FF}" presName="sibTrans" presStyleCnt="0"/>
      <dgm:spPr/>
    </dgm:pt>
    <dgm:pt modelId="{82AFDEC6-85EE-420D-B0C0-4CF742756593}" type="pres">
      <dgm:prSet presAssocID="{157BA045-EB17-40AA-8DA8-8FFD75A30425}" presName="compNode" presStyleCnt="0"/>
      <dgm:spPr/>
    </dgm:pt>
    <dgm:pt modelId="{0CF0547F-3B95-498A-9C34-5BD11146979A}" type="pres">
      <dgm:prSet presAssocID="{157BA045-EB17-40AA-8DA8-8FFD75A30425}" presName="bgRect" presStyleLbl="bgShp" presStyleIdx="1" presStyleCnt="4"/>
      <dgm:spPr/>
    </dgm:pt>
    <dgm:pt modelId="{FDBA2764-C57E-4E7B-83C2-5E383CE02349}" type="pres">
      <dgm:prSet presAssocID="{157BA045-EB17-40AA-8DA8-8FFD75A3042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FD95922E-F7C4-4B56-95B6-649147523D41}" type="pres">
      <dgm:prSet presAssocID="{157BA045-EB17-40AA-8DA8-8FFD75A30425}" presName="spaceRect" presStyleCnt="0"/>
      <dgm:spPr/>
    </dgm:pt>
    <dgm:pt modelId="{85552E8D-B1B3-4A62-8990-DA9449FDE282}" type="pres">
      <dgm:prSet presAssocID="{157BA045-EB17-40AA-8DA8-8FFD75A30425}" presName="parTx" presStyleLbl="revTx" presStyleIdx="1" presStyleCnt="4">
        <dgm:presLayoutVars>
          <dgm:chMax val="0"/>
          <dgm:chPref val="0"/>
        </dgm:presLayoutVars>
      </dgm:prSet>
      <dgm:spPr/>
    </dgm:pt>
    <dgm:pt modelId="{10F233F1-4229-4D11-ADC5-2EE74B36F41F}" type="pres">
      <dgm:prSet presAssocID="{8DC2E33D-8461-4C82-B9D0-1C2212F6B079}" presName="sibTrans" presStyleCnt="0"/>
      <dgm:spPr/>
    </dgm:pt>
    <dgm:pt modelId="{170E7BB4-2B3E-4E1D-9D98-FFF131680282}" type="pres">
      <dgm:prSet presAssocID="{B0D527B7-709D-4330-8F27-B8F21FB5AC8E}" presName="compNode" presStyleCnt="0"/>
      <dgm:spPr/>
    </dgm:pt>
    <dgm:pt modelId="{4846B569-8342-458F-B4CA-961603622AEA}" type="pres">
      <dgm:prSet presAssocID="{B0D527B7-709D-4330-8F27-B8F21FB5AC8E}" presName="bgRect" presStyleLbl="bgShp" presStyleIdx="2" presStyleCnt="4"/>
      <dgm:spPr/>
    </dgm:pt>
    <dgm:pt modelId="{405CBF52-E905-4A2F-913C-61104B4D1CF9}" type="pres">
      <dgm:prSet presAssocID="{B0D527B7-709D-4330-8F27-B8F21FB5AC8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ag"/>
        </a:ext>
      </dgm:extLst>
    </dgm:pt>
    <dgm:pt modelId="{20FC00E1-140E-4816-9927-534D94965E0E}" type="pres">
      <dgm:prSet presAssocID="{B0D527B7-709D-4330-8F27-B8F21FB5AC8E}" presName="spaceRect" presStyleCnt="0"/>
      <dgm:spPr/>
    </dgm:pt>
    <dgm:pt modelId="{72E731B2-B380-4036-8D31-4DBE3F9CDF6B}" type="pres">
      <dgm:prSet presAssocID="{B0D527B7-709D-4330-8F27-B8F21FB5AC8E}" presName="parTx" presStyleLbl="revTx" presStyleIdx="2" presStyleCnt="4">
        <dgm:presLayoutVars>
          <dgm:chMax val="0"/>
          <dgm:chPref val="0"/>
        </dgm:presLayoutVars>
      </dgm:prSet>
      <dgm:spPr/>
    </dgm:pt>
    <dgm:pt modelId="{C8CF5E0A-D13B-4D53-B26D-473DEB44E014}" type="pres">
      <dgm:prSet presAssocID="{0E35A172-A4ED-4F85-90A0-87B50D5B5369}" presName="sibTrans" presStyleCnt="0"/>
      <dgm:spPr/>
    </dgm:pt>
    <dgm:pt modelId="{D45CDB79-01AF-48C2-B92D-6722D5C12934}" type="pres">
      <dgm:prSet presAssocID="{F3E5F80E-5B21-4303-A4D1-C6EFE5B59D82}" presName="compNode" presStyleCnt="0"/>
      <dgm:spPr/>
    </dgm:pt>
    <dgm:pt modelId="{0E0D368A-833C-4797-B639-0F9B45A98691}" type="pres">
      <dgm:prSet presAssocID="{F3E5F80E-5B21-4303-A4D1-C6EFE5B59D82}" presName="bgRect" presStyleLbl="bgShp" presStyleIdx="3" presStyleCnt="4"/>
      <dgm:spPr/>
    </dgm:pt>
    <dgm:pt modelId="{1E5C2B8A-7F6E-4E27-B1B4-CAF070BC6605}" type="pres">
      <dgm:prSet presAssocID="{F3E5F80E-5B21-4303-A4D1-C6EFE5B59D8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4ED46C77-BFEC-4DCE-85AA-92560F3E6D21}" type="pres">
      <dgm:prSet presAssocID="{F3E5F80E-5B21-4303-A4D1-C6EFE5B59D82}" presName="spaceRect" presStyleCnt="0"/>
      <dgm:spPr/>
    </dgm:pt>
    <dgm:pt modelId="{ED1298B1-AF01-45E5-9681-AEC260B7DFBA}" type="pres">
      <dgm:prSet presAssocID="{F3E5F80E-5B21-4303-A4D1-C6EFE5B59D82}" presName="parTx" presStyleLbl="revTx" presStyleIdx="3" presStyleCnt="4">
        <dgm:presLayoutVars>
          <dgm:chMax val="0"/>
          <dgm:chPref val="0"/>
        </dgm:presLayoutVars>
      </dgm:prSet>
      <dgm:spPr/>
    </dgm:pt>
  </dgm:ptLst>
  <dgm:cxnLst>
    <dgm:cxn modelId="{783CF416-73E3-44EE-A2D9-7D46E3B9534B}" type="presOf" srcId="{B0D527B7-709D-4330-8F27-B8F21FB5AC8E}" destId="{72E731B2-B380-4036-8D31-4DBE3F9CDF6B}" srcOrd="0" destOrd="0" presId="urn:microsoft.com/office/officeart/2018/2/layout/IconVerticalSolidList"/>
    <dgm:cxn modelId="{937DC219-79E5-47FC-83EB-E9B1C56CFE27}" type="presOf" srcId="{04FD288A-7193-4DC7-9A94-21620DF20035}" destId="{98A75F30-F222-4A86-A3D0-769BAD6A183E}" srcOrd="0" destOrd="0" presId="urn:microsoft.com/office/officeart/2018/2/layout/IconVerticalSolidList"/>
    <dgm:cxn modelId="{B89FA23A-3257-428B-8B86-80E4A2356C63}" srcId="{102A99DA-47C5-4465-8FC8-F5869E4B5B07}" destId="{F3E5F80E-5B21-4303-A4D1-C6EFE5B59D82}" srcOrd="3" destOrd="0" parTransId="{1E0201B3-BA46-43F3-876A-C7E9B60939C2}" sibTransId="{FF73EEE4-48E0-44DA-A257-A5D58D73AED3}"/>
    <dgm:cxn modelId="{8A59AB4E-340B-4E5B-827F-32167B58D0D5}" srcId="{102A99DA-47C5-4465-8FC8-F5869E4B5B07}" destId="{157BA045-EB17-40AA-8DA8-8FFD75A30425}" srcOrd="1" destOrd="0" parTransId="{D2915FCF-5778-4A06-ACB9-5C3AAB256E54}" sibTransId="{8DC2E33D-8461-4C82-B9D0-1C2212F6B079}"/>
    <dgm:cxn modelId="{BEAB9750-EAAC-406B-9D86-02B1FBF1B46A}" type="presOf" srcId="{F3E5F80E-5B21-4303-A4D1-C6EFE5B59D82}" destId="{ED1298B1-AF01-45E5-9681-AEC260B7DFBA}" srcOrd="0" destOrd="0" presId="urn:microsoft.com/office/officeart/2018/2/layout/IconVerticalSolidList"/>
    <dgm:cxn modelId="{1C952D58-3AE7-4559-9DC9-7D59CA31E960}" type="presOf" srcId="{102A99DA-47C5-4465-8FC8-F5869E4B5B07}" destId="{52E56E0B-0F43-4D37-B85E-D04446A5A9F1}" srcOrd="0" destOrd="0" presId="urn:microsoft.com/office/officeart/2018/2/layout/IconVerticalSolidList"/>
    <dgm:cxn modelId="{21CFE47B-D3D3-4CE1-A7EE-0BCE4A460195}" type="presOf" srcId="{157BA045-EB17-40AA-8DA8-8FFD75A30425}" destId="{85552E8D-B1B3-4A62-8990-DA9449FDE282}" srcOrd="0" destOrd="0" presId="urn:microsoft.com/office/officeart/2018/2/layout/IconVerticalSolidList"/>
    <dgm:cxn modelId="{654F36AB-6F52-4AEC-B0BF-5FFF27BCD407}" srcId="{102A99DA-47C5-4465-8FC8-F5869E4B5B07}" destId="{B0D527B7-709D-4330-8F27-B8F21FB5AC8E}" srcOrd="2" destOrd="0" parTransId="{CE8EEDF3-F308-4DCB-887F-C5CAB175D5B2}" sibTransId="{0E35A172-A4ED-4F85-90A0-87B50D5B5369}"/>
    <dgm:cxn modelId="{188B39C2-61B0-4025-88B1-B7DB0DE562AB}" srcId="{102A99DA-47C5-4465-8FC8-F5869E4B5B07}" destId="{04FD288A-7193-4DC7-9A94-21620DF20035}" srcOrd="0" destOrd="0" parTransId="{B6A53D1B-6E32-4F9C-AF9F-861514E0D930}" sibTransId="{4752848C-F963-4017-B105-67BE63EF05FF}"/>
    <dgm:cxn modelId="{1CC4424C-8FC0-4B36-812A-7F838ED4F781}" type="presParOf" srcId="{52E56E0B-0F43-4D37-B85E-D04446A5A9F1}" destId="{BA37E47A-9306-496F-BF0C-704D36FDC00F}" srcOrd="0" destOrd="0" presId="urn:microsoft.com/office/officeart/2018/2/layout/IconVerticalSolidList"/>
    <dgm:cxn modelId="{FED79136-F43C-48AE-A329-35EB6B2081A8}" type="presParOf" srcId="{BA37E47A-9306-496F-BF0C-704D36FDC00F}" destId="{4D978C72-9A95-432A-A7D7-5948B9CD9249}" srcOrd="0" destOrd="0" presId="urn:microsoft.com/office/officeart/2018/2/layout/IconVerticalSolidList"/>
    <dgm:cxn modelId="{FB0E9B34-161E-4825-A7C5-86EA4462EDE4}" type="presParOf" srcId="{BA37E47A-9306-496F-BF0C-704D36FDC00F}" destId="{FD7FC544-BA55-431B-8450-8D464DF1D426}" srcOrd="1" destOrd="0" presId="urn:microsoft.com/office/officeart/2018/2/layout/IconVerticalSolidList"/>
    <dgm:cxn modelId="{4AF05B2B-3E93-4F9C-8F89-FAFAA3782CEE}" type="presParOf" srcId="{BA37E47A-9306-496F-BF0C-704D36FDC00F}" destId="{A60A2A64-BDA9-46C4-9FB9-40FE2720C02C}" srcOrd="2" destOrd="0" presId="urn:microsoft.com/office/officeart/2018/2/layout/IconVerticalSolidList"/>
    <dgm:cxn modelId="{E4017E65-8FC0-4D84-9709-0D018463CE19}" type="presParOf" srcId="{BA37E47A-9306-496F-BF0C-704D36FDC00F}" destId="{98A75F30-F222-4A86-A3D0-769BAD6A183E}" srcOrd="3" destOrd="0" presId="urn:microsoft.com/office/officeart/2018/2/layout/IconVerticalSolidList"/>
    <dgm:cxn modelId="{35E00091-6A07-4957-A712-0172C3866776}" type="presParOf" srcId="{52E56E0B-0F43-4D37-B85E-D04446A5A9F1}" destId="{493F8CE8-A534-4742-9F74-83965D73169E}" srcOrd="1" destOrd="0" presId="urn:microsoft.com/office/officeart/2018/2/layout/IconVerticalSolidList"/>
    <dgm:cxn modelId="{67F55A5A-355E-4416-A2C1-2E196BB0DCDA}" type="presParOf" srcId="{52E56E0B-0F43-4D37-B85E-D04446A5A9F1}" destId="{82AFDEC6-85EE-420D-B0C0-4CF742756593}" srcOrd="2" destOrd="0" presId="urn:microsoft.com/office/officeart/2018/2/layout/IconVerticalSolidList"/>
    <dgm:cxn modelId="{64671472-E6AF-427D-B2D8-B23FBA073146}" type="presParOf" srcId="{82AFDEC6-85EE-420D-B0C0-4CF742756593}" destId="{0CF0547F-3B95-498A-9C34-5BD11146979A}" srcOrd="0" destOrd="0" presId="urn:microsoft.com/office/officeart/2018/2/layout/IconVerticalSolidList"/>
    <dgm:cxn modelId="{0725B83F-37BC-4EDA-BE83-A1870778AA0E}" type="presParOf" srcId="{82AFDEC6-85EE-420D-B0C0-4CF742756593}" destId="{FDBA2764-C57E-4E7B-83C2-5E383CE02349}" srcOrd="1" destOrd="0" presId="urn:microsoft.com/office/officeart/2018/2/layout/IconVerticalSolidList"/>
    <dgm:cxn modelId="{586795A5-0970-4B1C-9EF9-1463AE117C35}" type="presParOf" srcId="{82AFDEC6-85EE-420D-B0C0-4CF742756593}" destId="{FD95922E-F7C4-4B56-95B6-649147523D41}" srcOrd="2" destOrd="0" presId="urn:microsoft.com/office/officeart/2018/2/layout/IconVerticalSolidList"/>
    <dgm:cxn modelId="{48A300F1-9464-45AF-AA41-7A50AF25EEB4}" type="presParOf" srcId="{82AFDEC6-85EE-420D-B0C0-4CF742756593}" destId="{85552E8D-B1B3-4A62-8990-DA9449FDE282}" srcOrd="3" destOrd="0" presId="urn:microsoft.com/office/officeart/2018/2/layout/IconVerticalSolidList"/>
    <dgm:cxn modelId="{46F043FC-F720-4A55-9954-C331DBEDFF8F}" type="presParOf" srcId="{52E56E0B-0F43-4D37-B85E-D04446A5A9F1}" destId="{10F233F1-4229-4D11-ADC5-2EE74B36F41F}" srcOrd="3" destOrd="0" presId="urn:microsoft.com/office/officeart/2018/2/layout/IconVerticalSolidList"/>
    <dgm:cxn modelId="{F38646E5-28CB-4FFC-8898-4ABC51C7596C}" type="presParOf" srcId="{52E56E0B-0F43-4D37-B85E-D04446A5A9F1}" destId="{170E7BB4-2B3E-4E1D-9D98-FFF131680282}" srcOrd="4" destOrd="0" presId="urn:microsoft.com/office/officeart/2018/2/layout/IconVerticalSolidList"/>
    <dgm:cxn modelId="{5949CD8C-2645-49F0-8241-58D034EC657C}" type="presParOf" srcId="{170E7BB4-2B3E-4E1D-9D98-FFF131680282}" destId="{4846B569-8342-458F-B4CA-961603622AEA}" srcOrd="0" destOrd="0" presId="urn:microsoft.com/office/officeart/2018/2/layout/IconVerticalSolidList"/>
    <dgm:cxn modelId="{3667266C-10E9-4292-BEFE-C004A3C08901}" type="presParOf" srcId="{170E7BB4-2B3E-4E1D-9D98-FFF131680282}" destId="{405CBF52-E905-4A2F-913C-61104B4D1CF9}" srcOrd="1" destOrd="0" presId="urn:microsoft.com/office/officeart/2018/2/layout/IconVerticalSolidList"/>
    <dgm:cxn modelId="{B7BBA053-DAB7-4608-89AF-09AB88799FAB}" type="presParOf" srcId="{170E7BB4-2B3E-4E1D-9D98-FFF131680282}" destId="{20FC00E1-140E-4816-9927-534D94965E0E}" srcOrd="2" destOrd="0" presId="urn:microsoft.com/office/officeart/2018/2/layout/IconVerticalSolidList"/>
    <dgm:cxn modelId="{A53C112E-FB2E-4230-8184-A4CEAAABE440}" type="presParOf" srcId="{170E7BB4-2B3E-4E1D-9D98-FFF131680282}" destId="{72E731B2-B380-4036-8D31-4DBE3F9CDF6B}" srcOrd="3" destOrd="0" presId="urn:microsoft.com/office/officeart/2018/2/layout/IconVerticalSolidList"/>
    <dgm:cxn modelId="{5E18C442-23A0-480A-A6A5-C371689A17E9}" type="presParOf" srcId="{52E56E0B-0F43-4D37-B85E-D04446A5A9F1}" destId="{C8CF5E0A-D13B-4D53-B26D-473DEB44E014}" srcOrd="5" destOrd="0" presId="urn:microsoft.com/office/officeart/2018/2/layout/IconVerticalSolidList"/>
    <dgm:cxn modelId="{D3BB4F19-9B8F-48A9-AA27-D07858E5CA5A}" type="presParOf" srcId="{52E56E0B-0F43-4D37-B85E-D04446A5A9F1}" destId="{D45CDB79-01AF-48C2-B92D-6722D5C12934}" srcOrd="6" destOrd="0" presId="urn:microsoft.com/office/officeart/2018/2/layout/IconVerticalSolidList"/>
    <dgm:cxn modelId="{9F6D2F34-5ACB-4B7F-8A9C-9D4DB2083230}" type="presParOf" srcId="{D45CDB79-01AF-48C2-B92D-6722D5C12934}" destId="{0E0D368A-833C-4797-B639-0F9B45A98691}" srcOrd="0" destOrd="0" presId="urn:microsoft.com/office/officeart/2018/2/layout/IconVerticalSolidList"/>
    <dgm:cxn modelId="{5D7D929D-40D3-4A66-9141-E1B341755207}" type="presParOf" srcId="{D45CDB79-01AF-48C2-B92D-6722D5C12934}" destId="{1E5C2B8A-7F6E-4E27-B1B4-CAF070BC6605}" srcOrd="1" destOrd="0" presId="urn:microsoft.com/office/officeart/2018/2/layout/IconVerticalSolidList"/>
    <dgm:cxn modelId="{D4C6D625-DB94-4327-9E5C-B032B10FA550}" type="presParOf" srcId="{D45CDB79-01AF-48C2-B92D-6722D5C12934}" destId="{4ED46C77-BFEC-4DCE-85AA-92560F3E6D21}" srcOrd="2" destOrd="0" presId="urn:microsoft.com/office/officeart/2018/2/layout/IconVerticalSolidList"/>
    <dgm:cxn modelId="{EC0B4010-A80D-4910-BBA6-097B5DB9068B}" type="presParOf" srcId="{D45CDB79-01AF-48C2-B92D-6722D5C12934}" destId="{ED1298B1-AF01-45E5-9681-AEC260B7DFB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3628E3E-02E7-4CB6-BC72-5E4CD8B64DDD}"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B4ECE66-BA32-49BA-A3E1-961906859854}">
      <dgm:prSet/>
      <dgm:spPr/>
      <dgm:t>
        <a:bodyPr/>
        <a:lstStyle/>
        <a:p>
          <a:pPr>
            <a:lnSpc>
              <a:spcPct val="100000"/>
            </a:lnSpc>
          </a:pPr>
          <a:r>
            <a:rPr lang="en-US"/>
            <a:t>Use CompletableFuture, Future, and ExecutorService for non-blocking, concurrent task execution.</a:t>
          </a:r>
        </a:p>
      </dgm:t>
    </dgm:pt>
    <dgm:pt modelId="{E432DDF7-6E9A-4EBF-B9A7-3DC802DBCA71}" type="parTrans" cxnId="{54159684-8F3D-45F6-A26E-22B71CDC6220}">
      <dgm:prSet/>
      <dgm:spPr/>
      <dgm:t>
        <a:bodyPr/>
        <a:lstStyle/>
        <a:p>
          <a:endParaRPr lang="en-US"/>
        </a:p>
      </dgm:t>
    </dgm:pt>
    <dgm:pt modelId="{0B263AD9-F50F-4D5F-99DD-6DCD86280FE2}" type="sibTrans" cxnId="{54159684-8F3D-45F6-A26E-22B71CDC6220}">
      <dgm:prSet/>
      <dgm:spPr/>
      <dgm:t>
        <a:bodyPr/>
        <a:lstStyle/>
        <a:p>
          <a:pPr>
            <a:lnSpc>
              <a:spcPct val="100000"/>
            </a:lnSpc>
          </a:pPr>
          <a:endParaRPr lang="en-US"/>
        </a:p>
      </dgm:t>
    </dgm:pt>
    <dgm:pt modelId="{3D3E5361-BE22-47C8-B9AE-ADF7E9BAB467}">
      <dgm:prSet/>
      <dgm:spPr/>
      <dgm:t>
        <a:bodyPr/>
        <a:lstStyle/>
        <a:p>
          <a:pPr>
            <a:lnSpc>
              <a:spcPct val="100000"/>
            </a:lnSpc>
          </a:pPr>
          <a:r>
            <a:rPr lang="en-US"/>
            <a:t>Avoid blocking calls in async code; use async variants and handle exceptions gracefully.</a:t>
          </a:r>
        </a:p>
      </dgm:t>
    </dgm:pt>
    <dgm:pt modelId="{0BABD491-091B-4E06-B6E3-10A752E7D538}" type="parTrans" cxnId="{45902582-A73C-450B-86DB-7161175D38E1}">
      <dgm:prSet/>
      <dgm:spPr/>
      <dgm:t>
        <a:bodyPr/>
        <a:lstStyle/>
        <a:p>
          <a:endParaRPr lang="en-US"/>
        </a:p>
      </dgm:t>
    </dgm:pt>
    <dgm:pt modelId="{155260B5-5113-4238-A6DB-52E13C269789}" type="sibTrans" cxnId="{45902582-A73C-450B-86DB-7161175D38E1}">
      <dgm:prSet/>
      <dgm:spPr/>
      <dgm:t>
        <a:bodyPr/>
        <a:lstStyle/>
        <a:p>
          <a:pPr>
            <a:lnSpc>
              <a:spcPct val="100000"/>
            </a:lnSpc>
          </a:pPr>
          <a:endParaRPr lang="en-US"/>
        </a:p>
      </dgm:t>
    </dgm:pt>
    <dgm:pt modelId="{D5FF0A9C-8216-4812-BC1E-9A033B1722D8}">
      <dgm:prSet/>
      <dgm:spPr/>
      <dgm:t>
        <a:bodyPr/>
        <a:lstStyle/>
        <a:p>
          <a:pPr>
            <a:lnSpc>
              <a:spcPct val="100000"/>
            </a:lnSpc>
          </a:pPr>
          <a:r>
            <a:rPr lang="en-US"/>
            <a:t>Leverage thread pools for efficient resource management and combine tasks when possible.</a:t>
          </a:r>
        </a:p>
      </dgm:t>
    </dgm:pt>
    <dgm:pt modelId="{41BBA88C-59A9-4530-9F17-B5F00B920BD6}" type="parTrans" cxnId="{4272A6AF-5C3D-4D85-9BEA-DED8E52CB0FE}">
      <dgm:prSet/>
      <dgm:spPr/>
      <dgm:t>
        <a:bodyPr/>
        <a:lstStyle/>
        <a:p>
          <a:endParaRPr lang="en-US"/>
        </a:p>
      </dgm:t>
    </dgm:pt>
    <dgm:pt modelId="{88EFF43D-854B-42E7-B69B-B7668A682A2A}" type="sibTrans" cxnId="{4272A6AF-5C3D-4D85-9BEA-DED8E52CB0FE}">
      <dgm:prSet/>
      <dgm:spPr/>
      <dgm:t>
        <a:bodyPr/>
        <a:lstStyle/>
        <a:p>
          <a:pPr>
            <a:lnSpc>
              <a:spcPct val="100000"/>
            </a:lnSpc>
          </a:pPr>
          <a:endParaRPr lang="en-US"/>
        </a:p>
      </dgm:t>
    </dgm:pt>
    <dgm:pt modelId="{4D149A59-4C8C-4E9D-8579-890B2DA29858}">
      <dgm:prSet/>
      <dgm:spPr/>
      <dgm:t>
        <a:bodyPr/>
        <a:lstStyle/>
        <a:p>
          <a:pPr>
            <a:lnSpc>
              <a:spcPct val="100000"/>
            </a:lnSpc>
          </a:pPr>
          <a:r>
            <a:rPr lang="en-US"/>
            <a:t>Monitor async task performance and thread pool utilization</a:t>
          </a:r>
        </a:p>
      </dgm:t>
    </dgm:pt>
    <dgm:pt modelId="{3AA51225-0EF1-44E7-B72E-7C1CBAFD9D7D}" type="parTrans" cxnId="{F04F5BA5-E4EC-4430-B099-4CF9020DF20F}">
      <dgm:prSet/>
      <dgm:spPr/>
      <dgm:t>
        <a:bodyPr/>
        <a:lstStyle/>
        <a:p>
          <a:endParaRPr lang="en-US"/>
        </a:p>
      </dgm:t>
    </dgm:pt>
    <dgm:pt modelId="{27000CE0-662F-49CA-B8B1-E860AB2C6C8F}" type="sibTrans" cxnId="{F04F5BA5-E4EC-4430-B099-4CF9020DF20F}">
      <dgm:prSet/>
      <dgm:spPr/>
      <dgm:t>
        <a:bodyPr/>
        <a:lstStyle/>
        <a:p>
          <a:endParaRPr lang="en-US"/>
        </a:p>
      </dgm:t>
    </dgm:pt>
    <dgm:pt modelId="{488590C8-6A1C-4A51-99CD-077B71D7EE50}" type="pres">
      <dgm:prSet presAssocID="{23628E3E-02E7-4CB6-BC72-5E4CD8B64DDD}" presName="root" presStyleCnt="0">
        <dgm:presLayoutVars>
          <dgm:dir/>
          <dgm:resizeHandles val="exact"/>
        </dgm:presLayoutVars>
      </dgm:prSet>
      <dgm:spPr/>
    </dgm:pt>
    <dgm:pt modelId="{F9FA1EA8-A8E7-4602-81D0-8C7B31A4F714}" type="pres">
      <dgm:prSet presAssocID="{23628E3E-02E7-4CB6-BC72-5E4CD8B64DDD}" presName="container" presStyleCnt="0">
        <dgm:presLayoutVars>
          <dgm:dir/>
          <dgm:resizeHandles val="exact"/>
        </dgm:presLayoutVars>
      </dgm:prSet>
      <dgm:spPr/>
    </dgm:pt>
    <dgm:pt modelId="{F5DAC915-F146-4A13-90C8-3B82DA8988D6}" type="pres">
      <dgm:prSet presAssocID="{BB4ECE66-BA32-49BA-A3E1-961906859854}" presName="compNode" presStyleCnt="0"/>
      <dgm:spPr/>
    </dgm:pt>
    <dgm:pt modelId="{5746B7D7-7018-4596-9D3E-421243FE365A}" type="pres">
      <dgm:prSet presAssocID="{BB4ECE66-BA32-49BA-A3E1-961906859854}" presName="iconBgRect" presStyleLbl="bgShp" presStyleIdx="0" presStyleCnt="4"/>
      <dgm:spPr/>
    </dgm:pt>
    <dgm:pt modelId="{2C180364-02A2-420A-8E32-EB5D0CA65004}" type="pres">
      <dgm:prSet presAssocID="{BB4ECE66-BA32-49BA-A3E1-96190685985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33D0C4F3-A8A9-4D66-9911-A9277405590F}" type="pres">
      <dgm:prSet presAssocID="{BB4ECE66-BA32-49BA-A3E1-961906859854}" presName="spaceRect" presStyleCnt="0"/>
      <dgm:spPr/>
    </dgm:pt>
    <dgm:pt modelId="{E96A27B3-C246-44E6-9C40-D49673201BD9}" type="pres">
      <dgm:prSet presAssocID="{BB4ECE66-BA32-49BA-A3E1-961906859854}" presName="textRect" presStyleLbl="revTx" presStyleIdx="0" presStyleCnt="4">
        <dgm:presLayoutVars>
          <dgm:chMax val="1"/>
          <dgm:chPref val="1"/>
        </dgm:presLayoutVars>
      </dgm:prSet>
      <dgm:spPr/>
    </dgm:pt>
    <dgm:pt modelId="{47D23414-7755-4E2C-ACCE-F34290E09F98}" type="pres">
      <dgm:prSet presAssocID="{0B263AD9-F50F-4D5F-99DD-6DCD86280FE2}" presName="sibTrans" presStyleLbl="sibTrans2D1" presStyleIdx="0" presStyleCnt="0"/>
      <dgm:spPr/>
    </dgm:pt>
    <dgm:pt modelId="{D737D973-F4D7-4654-8235-3B7BB4F812F8}" type="pres">
      <dgm:prSet presAssocID="{3D3E5361-BE22-47C8-B9AE-ADF7E9BAB467}" presName="compNode" presStyleCnt="0"/>
      <dgm:spPr/>
    </dgm:pt>
    <dgm:pt modelId="{87DB9862-7CB0-44E3-BFF6-EF23686378C6}" type="pres">
      <dgm:prSet presAssocID="{3D3E5361-BE22-47C8-B9AE-ADF7E9BAB467}" presName="iconBgRect" presStyleLbl="bgShp" presStyleIdx="1" presStyleCnt="4"/>
      <dgm:spPr/>
    </dgm:pt>
    <dgm:pt modelId="{254F3C8F-B0C9-41EF-AA67-C6AD8BB6D393}" type="pres">
      <dgm:prSet presAssocID="{3D3E5361-BE22-47C8-B9AE-ADF7E9BAB46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aker Phone"/>
        </a:ext>
      </dgm:extLst>
    </dgm:pt>
    <dgm:pt modelId="{8147FD22-6309-4135-82F2-F82F8F1231EC}" type="pres">
      <dgm:prSet presAssocID="{3D3E5361-BE22-47C8-B9AE-ADF7E9BAB467}" presName="spaceRect" presStyleCnt="0"/>
      <dgm:spPr/>
    </dgm:pt>
    <dgm:pt modelId="{5D1705C6-1D26-4B8E-B223-EE4E4A0A61CA}" type="pres">
      <dgm:prSet presAssocID="{3D3E5361-BE22-47C8-B9AE-ADF7E9BAB467}" presName="textRect" presStyleLbl="revTx" presStyleIdx="1" presStyleCnt="4">
        <dgm:presLayoutVars>
          <dgm:chMax val="1"/>
          <dgm:chPref val="1"/>
        </dgm:presLayoutVars>
      </dgm:prSet>
      <dgm:spPr/>
    </dgm:pt>
    <dgm:pt modelId="{95CC08DA-E6D6-4B82-9A14-B0AC422EF87C}" type="pres">
      <dgm:prSet presAssocID="{155260B5-5113-4238-A6DB-52E13C269789}" presName="sibTrans" presStyleLbl="sibTrans2D1" presStyleIdx="0" presStyleCnt="0"/>
      <dgm:spPr/>
    </dgm:pt>
    <dgm:pt modelId="{6396FAD7-DDA7-457A-8BFE-4DE9DE45545D}" type="pres">
      <dgm:prSet presAssocID="{D5FF0A9C-8216-4812-BC1E-9A033B1722D8}" presName="compNode" presStyleCnt="0"/>
      <dgm:spPr/>
    </dgm:pt>
    <dgm:pt modelId="{A284396A-298D-4EB1-BF76-5EBC5338A51C}" type="pres">
      <dgm:prSet presAssocID="{D5FF0A9C-8216-4812-BC1E-9A033B1722D8}" presName="iconBgRect" presStyleLbl="bgShp" presStyleIdx="2" presStyleCnt="4"/>
      <dgm:spPr/>
    </dgm:pt>
    <dgm:pt modelId="{5135A3F3-63D9-40B8-B227-640B3C224F8E}" type="pres">
      <dgm:prSet presAssocID="{D5FF0A9C-8216-4812-BC1E-9A033B1722D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p and bucket"/>
        </a:ext>
      </dgm:extLst>
    </dgm:pt>
    <dgm:pt modelId="{983FF5C7-D062-471F-AD8C-5CA13F033F82}" type="pres">
      <dgm:prSet presAssocID="{D5FF0A9C-8216-4812-BC1E-9A033B1722D8}" presName="spaceRect" presStyleCnt="0"/>
      <dgm:spPr/>
    </dgm:pt>
    <dgm:pt modelId="{0E34B6F7-6412-4056-9BFD-A27CA4D9BFB3}" type="pres">
      <dgm:prSet presAssocID="{D5FF0A9C-8216-4812-BC1E-9A033B1722D8}" presName="textRect" presStyleLbl="revTx" presStyleIdx="2" presStyleCnt="4">
        <dgm:presLayoutVars>
          <dgm:chMax val="1"/>
          <dgm:chPref val="1"/>
        </dgm:presLayoutVars>
      </dgm:prSet>
      <dgm:spPr/>
    </dgm:pt>
    <dgm:pt modelId="{1763773B-2610-4504-8299-7AD53EF1E08D}" type="pres">
      <dgm:prSet presAssocID="{88EFF43D-854B-42E7-B69B-B7668A682A2A}" presName="sibTrans" presStyleLbl="sibTrans2D1" presStyleIdx="0" presStyleCnt="0"/>
      <dgm:spPr/>
    </dgm:pt>
    <dgm:pt modelId="{CD96E772-6147-4A48-A52E-C74C593E1F11}" type="pres">
      <dgm:prSet presAssocID="{4D149A59-4C8C-4E9D-8579-890B2DA29858}" presName="compNode" presStyleCnt="0"/>
      <dgm:spPr/>
    </dgm:pt>
    <dgm:pt modelId="{E3392001-ADE4-4A89-9C55-FD49D7A70C7E}" type="pres">
      <dgm:prSet presAssocID="{4D149A59-4C8C-4E9D-8579-890B2DA29858}" presName="iconBgRect" presStyleLbl="bgShp" presStyleIdx="3" presStyleCnt="4"/>
      <dgm:spPr/>
    </dgm:pt>
    <dgm:pt modelId="{B1625D06-A079-40E0-A9A6-1C74A2CC0E38}" type="pres">
      <dgm:prSet presAssocID="{4D149A59-4C8C-4E9D-8579-890B2DA2985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AEFCAAA3-875F-4377-9B6D-B8F139EEBFF2}" type="pres">
      <dgm:prSet presAssocID="{4D149A59-4C8C-4E9D-8579-890B2DA29858}" presName="spaceRect" presStyleCnt="0"/>
      <dgm:spPr/>
    </dgm:pt>
    <dgm:pt modelId="{8AB0C9CF-A27D-478E-9AB3-1A66865E5048}" type="pres">
      <dgm:prSet presAssocID="{4D149A59-4C8C-4E9D-8579-890B2DA29858}" presName="textRect" presStyleLbl="revTx" presStyleIdx="3" presStyleCnt="4">
        <dgm:presLayoutVars>
          <dgm:chMax val="1"/>
          <dgm:chPref val="1"/>
        </dgm:presLayoutVars>
      </dgm:prSet>
      <dgm:spPr/>
    </dgm:pt>
  </dgm:ptLst>
  <dgm:cxnLst>
    <dgm:cxn modelId="{81002024-D2A6-452F-B39A-DA32FF414AC9}" type="presOf" srcId="{D5FF0A9C-8216-4812-BC1E-9A033B1722D8}" destId="{0E34B6F7-6412-4056-9BFD-A27CA4D9BFB3}" srcOrd="0" destOrd="0" presId="urn:microsoft.com/office/officeart/2018/2/layout/IconCircleList"/>
    <dgm:cxn modelId="{E8108E60-73BD-4B69-8CE5-0E3C61DC0D02}" type="presOf" srcId="{3D3E5361-BE22-47C8-B9AE-ADF7E9BAB467}" destId="{5D1705C6-1D26-4B8E-B223-EE4E4A0A61CA}" srcOrd="0" destOrd="0" presId="urn:microsoft.com/office/officeart/2018/2/layout/IconCircleList"/>
    <dgm:cxn modelId="{EBCB6765-5BD9-4C07-BAD8-038790BA35A9}" type="presOf" srcId="{BB4ECE66-BA32-49BA-A3E1-961906859854}" destId="{E96A27B3-C246-44E6-9C40-D49673201BD9}" srcOrd="0" destOrd="0" presId="urn:microsoft.com/office/officeart/2018/2/layout/IconCircleList"/>
    <dgm:cxn modelId="{B507F54B-4416-4D67-BAD7-2D78060846B6}" type="presOf" srcId="{88EFF43D-854B-42E7-B69B-B7668A682A2A}" destId="{1763773B-2610-4504-8299-7AD53EF1E08D}" srcOrd="0" destOrd="0" presId="urn:microsoft.com/office/officeart/2018/2/layout/IconCircleList"/>
    <dgm:cxn modelId="{45902582-A73C-450B-86DB-7161175D38E1}" srcId="{23628E3E-02E7-4CB6-BC72-5E4CD8B64DDD}" destId="{3D3E5361-BE22-47C8-B9AE-ADF7E9BAB467}" srcOrd="1" destOrd="0" parTransId="{0BABD491-091B-4E06-B6E3-10A752E7D538}" sibTransId="{155260B5-5113-4238-A6DB-52E13C269789}"/>
    <dgm:cxn modelId="{54159684-8F3D-45F6-A26E-22B71CDC6220}" srcId="{23628E3E-02E7-4CB6-BC72-5E4CD8B64DDD}" destId="{BB4ECE66-BA32-49BA-A3E1-961906859854}" srcOrd="0" destOrd="0" parTransId="{E432DDF7-6E9A-4EBF-B9A7-3DC802DBCA71}" sibTransId="{0B263AD9-F50F-4D5F-99DD-6DCD86280FE2}"/>
    <dgm:cxn modelId="{182E0F86-0040-4445-99BC-94A1FDE72B12}" type="presOf" srcId="{155260B5-5113-4238-A6DB-52E13C269789}" destId="{95CC08DA-E6D6-4B82-9A14-B0AC422EF87C}" srcOrd="0" destOrd="0" presId="urn:microsoft.com/office/officeart/2018/2/layout/IconCircleList"/>
    <dgm:cxn modelId="{E98C169D-3650-45A0-B92F-72A8976E4078}" type="presOf" srcId="{23628E3E-02E7-4CB6-BC72-5E4CD8B64DDD}" destId="{488590C8-6A1C-4A51-99CD-077B71D7EE50}" srcOrd="0" destOrd="0" presId="urn:microsoft.com/office/officeart/2018/2/layout/IconCircleList"/>
    <dgm:cxn modelId="{F04F5BA5-E4EC-4430-B099-4CF9020DF20F}" srcId="{23628E3E-02E7-4CB6-BC72-5E4CD8B64DDD}" destId="{4D149A59-4C8C-4E9D-8579-890B2DA29858}" srcOrd="3" destOrd="0" parTransId="{3AA51225-0EF1-44E7-B72E-7C1CBAFD9D7D}" sibTransId="{27000CE0-662F-49CA-B8B1-E860AB2C6C8F}"/>
    <dgm:cxn modelId="{4272A6AF-5C3D-4D85-9BEA-DED8E52CB0FE}" srcId="{23628E3E-02E7-4CB6-BC72-5E4CD8B64DDD}" destId="{D5FF0A9C-8216-4812-BC1E-9A033B1722D8}" srcOrd="2" destOrd="0" parTransId="{41BBA88C-59A9-4530-9F17-B5F00B920BD6}" sibTransId="{88EFF43D-854B-42E7-B69B-B7668A682A2A}"/>
    <dgm:cxn modelId="{A8663ACC-3832-4CAE-9713-BCC7503317B3}" type="presOf" srcId="{4D149A59-4C8C-4E9D-8579-890B2DA29858}" destId="{8AB0C9CF-A27D-478E-9AB3-1A66865E5048}" srcOrd="0" destOrd="0" presId="urn:microsoft.com/office/officeart/2018/2/layout/IconCircleList"/>
    <dgm:cxn modelId="{CF7555EA-CFE7-4524-96AC-1076DE724D6D}" type="presOf" srcId="{0B263AD9-F50F-4D5F-99DD-6DCD86280FE2}" destId="{47D23414-7755-4E2C-ACCE-F34290E09F98}" srcOrd="0" destOrd="0" presId="urn:microsoft.com/office/officeart/2018/2/layout/IconCircleList"/>
    <dgm:cxn modelId="{BFE196E6-4F44-46BE-A29C-4DC91EA5BDE4}" type="presParOf" srcId="{488590C8-6A1C-4A51-99CD-077B71D7EE50}" destId="{F9FA1EA8-A8E7-4602-81D0-8C7B31A4F714}" srcOrd="0" destOrd="0" presId="urn:microsoft.com/office/officeart/2018/2/layout/IconCircleList"/>
    <dgm:cxn modelId="{2F23413B-6306-4A5A-8809-31846357CF9A}" type="presParOf" srcId="{F9FA1EA8-A8E7-4602-81D0-8C7B31A4F714}" destId="{F5DAC915-F146-4A13-90C8-3B82DA8988D6}" srcOrd="0" destOrd="0" presId="urn:microsoft.com/office/officeart/2018/2/layout/IconCircleList"/>
    <dgm:cxn modelId="{0D10232E-AF87-4885-97EE-625BC195D146}" type="presParOf" srcId="{F5DAC915-F146-4A13-90C8-3B82DA8988D6}" destId="{5746B7D7-7018-4596-9D3E-421243FE365A}" srcOrd="0" destOrd="0" presId="urn:microsoft.com/office/officeart/2018/2/layout/IconCircleList"/>
    <dgm:cxn modelId="{299249FD-8D99-4556-AD8C-0049C7F94E5D}" type="presParOf" srcId="{F5DAC915-F146-4A13-90C8-3B82DA8988D6}" destId="{2C180364-02A2-420A-8E32-EB5D0CA65004}" srcOrd="1" destOrd="0" presId="urn:microsoft.com/office/officeart/2018/2/layout/IconCircleList"/>
    <dgm:cxn modelId="{F700B66F-0133-47EE-94A3-CA65CAC80681}" type="presParOf" srcId="{F5DAC915-F146-4A13-90C8-3B82DA8988D6}" destId="{33D0C4F3-A8A9-4D66-9911-A9277405590F}" srcOrd="2" destOrd="0" presId="urn:microsoft.com/office/officeart/2018/2/layout/IconCircleList"/>
    <dgm:cxn modelId="{20BE071D-43E3-412B-AC2E-E2C0BA0C8B1D}" type="presParOf" srcId="{F5DAC915-F146-4A13-90C8-3B82DA8988D6}" destId="{E96A27B3-C246-44E6-9C40-D49673201BD9}" srcOrd="3" destOrd="0" presId="urn:microsoft.com/office/officeart/2018/2/layout/IconCircleList"/>
    <dgm:cxn modelId="{A349D95D-1ACE-45D6-9B85-4CCE64A7370E}" type="presParOf" srcId="{F9FA1EA8-A8E7-4602-81D0-8C7B31A4F714}" destId="{47D23414-7755-4E2C-ACCE-F34290E09F98}" srcOrd="1" destOrd="0" presId="urn:microsoft.com/office/officeart/2018/2/layout/IconCircleList"/>
    <dgm:cxn modelId="{398D13DB-3172-458C-9581-F5B9F0831BCF}" type="presParOf" srcId="{F9FA1EA8-A8E7-4602-81D0-8C7B31A4F714}" destId="{D737D973-F4D7-4654-8235-3B7BB4F812F8}" srcOrd="2" destOrd="0" presId="urn:microsoft.com/office/officeart/2018/2/layout/IconCircleList"/>
    <dgm:cxn modelId="{ED732646-2124-48EC-8809-2530DD78FBF7}" type="presParOf" srcId="{D737D973-F4D7-4654-8235-3B7BB4F812F8}" destId="{87DB9862-7CB0-44E3-BFF6-EF23686378C6}" srcOrd="0" destOrd="0" presId="urn:microsoft.com/office/officeart/2018/2/layout/IconCircleList"/>
    <dgm:cxn modelId="{1EC39236-ACBD-4EDE-8BE1-1B73B897F5EC}" type="presParOf" srcId="{D737D973-F4D7-4654-8235-3B7BB4F812F8}" destId="{254F3C8F-B0C9-41EF-AA67-C6AD8BB6D393}" srcOrd="1" destOrd="0" presId="urn:microsoft.com/office/officeart/2018/2/layout/IconCircleList"/>
    <dgm:cxn modelId="{8BA9121D-142F-44CF-8242-26E4373DAD5D}" type="presParOf" srcId="{D737D973-F4D7-4654-8235-3B7BB4F812F8}" destId="{8147FD22-6309-4135-82F2-F82F8F1231EC}" srcOrd="2" destOrd="0" presId="urn:microsoft.com/office/officeart/2018/2/layout/IconCircleList"/>
    <dgm:cxn modelId="{78847D9D-0A20-4ED0-8AEB-D8972ACDADFE}" type="presParOf" srcId="{D737D973-F4D7-4654-8235-3B7BB4F812F8}" destId="{5D1705C6-1D26-4B8E-B223-EE4E4A0A61CA}" srcOrd="3" destOrd="0" presId="urn:microsoft.com/office/officeart/2018/2/layout/IconCircleList"/>
    <dgm:cxn modelId="{D9113354-A0ED-4903-B66A-E1B875A03FD8}" type="presParOf" srcId="{F9FA1EA8-A8E7-4602-81D0-8C7B31A4F714}" destId="{95CC08DA-E6D6-4B82-9A14-B0AC422EF87C}" srcOrd="3" destOrd="0" presId="urn:microsoft.com/office/officeart/2018/2/layout/IconCircleList"/>
    <dgm:cxn modelId="{F9FFD17B-4CD8-4979-8A1E-3A9996268831}" type="presParOf" srcId="{F9FA1EA8-A8E7-4602-81D0-8C7B31A4F714}" destId="{6396FAD7-DDA7-457A-8BFE-4DE9DE45545D}" srcOrd="4" destOrd="0" presId="urn:microsoft.com/office/officeart/2018/2/layout/IconCircleList"/>
    <dgm:cxn modelId="{CEABE663-8A57-46D6-BC44-B505792B36A8}" type="presParOf" srcId="{6396FAD7-DDA7-457A-8BFE-4DE9DE45545D}" destId="{A284396A-298D-4EB1-BF76-5EBC5338A51C}" srcOrd="0" destOrd="0" presId="urn:microsoft.com/office/officeart/2018/2/layout/IconCircleList"/>
    <dgm:cxn modelId="{1A0E8C34-5766-4A19-A0D2-7EABFCE7A465}" type="presParOf" srcId="{6396FAD7-DDA7-457A-8BFE-4DE9DE45545D}" destId="{5135A3F3-63D9-40B8-B227-640B3C224F8E}" srcOrd="1" destOrd="0" presId="urn:microsoft.com/office/officeart/2018/2/layout/IconCircleList"/>
    <dgm:cxn modelId="{A5F978BB-1924-40FE-9E27-43294538C842}" type="presParOf" srcId="{6396FAD7-DDA7-457A-8BFE-4DE9DE45545D}" destId="{983FF5C7-D062-471F-AD8C-5CA13F033F82}" srcOrd="2" destOrd="0" presId="urn:microsoft.com/office/officeart/2018/2/layout/IconCircleList"/>
    <dgm:cxn modelId="{FE13C5FD-DB2C-4104-8F0D-C6698B3D6002}" type="presParOf" srcId="{6396FAD7-DDA7-457A-8BFE-4DE9DE45545D}" destId="{0E34B6F7-6412-4056-9BFD-A27CA4D9BFB3}" srcOrd="3" destOrd="0" presId="urn:microsoft.com/office/officeart/2018/2/layout/IconCircleList"/>
    <dgm:cxn modelId="{9A002520-EF4F-4665-BBA2-DB8FCE5B7388}" type="presParOf" srcId="{F9FA1EA8-A8E7-4602-81D0-8C7B31A4F714}" destId="{1763773B-2610-4504-8299-7AD53EF1E08D}" srcOrd="5" destOrd="0" presId="urn:microsoft.com/office/officeart/2018/2/layout/IconCircleList"/>
    <dgm:cxn modelId="{F3026998-31BA-47D9-B4BC-B653B4C69759}" type="presParOf" srcId="{F9FA1EA8-A8E7-4602-81D0-8C7B31A4F714}" destId="{CD96E772-6147-4A48-A52E-C74C593E1F11}" srcOrd="6" destOrd="0" presId="urn:microsoft.com/office/officeart/2018/2/layout/IconCircleList"/>
    <dgm:cxn modelId="{C61F47F3-5F15-4E6E-9AF5-09632797E545}" type="presParOf" srcId="{CD96E772-6147-4A48-A52E-C74C593E1F11}" destId="{E3392001-ADE4-4A89-9C55-FD49D7A70C7E}" srcOrd="0" destOrd="0" presId="urn:microsoft.com/office/officeart/2018/2/layout/IconCircleList"/>
    <dgm:cxn modelId="{B2506B40-38A1-4CFA-93D7-4C86EBAF4C95}" type="presParOf" srcId="{CD96E772-6147-4A48-A52E-C74C593E1F11}" destId="{B1625D06-A079-40E0-A9A6-1C74A2CC0E38}" srcOrd="1" destOrd="0" presId="urn:microsoft.com/office/officeart/2018/2/layout/IconCircleList"/>
    <dgm:cxn modelId="{FA6E7D21-AD10-48B1-A5D6-180E9CAA0601}" type="presParOf" srcId="{CD96E772-6147-4A48-A52E-C74C593E1F11}" destId="{AEFCAAA3-875F-4377-9B6D-B8F139EEBFF2}" srcOrd="2" destOrd="0" presId="urn:microsoft.com/office/officeart/2018/2/layout/IconCircleList"/>
    <dgm:cxn modelId="{4CF083A4-C756-4AA9-B5ED-ACBB30D608F3}" type="presParOf" srcId="{CD96E772-6147-4A48-A52E-C74C593E1F11}" destId="{8AB0C9CF-A27D-478E-9AB3-1A66865E504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D13A3F2-C1A7-48F5-A48B-A8D09645DA3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259E4F7-76A4-4F1A-9C44-E45373AF4BF7}">
      <dgm:prSet/>
      <dgm:spPr/>
      <dgm:t>
        <a:bodyPr/>
        <a:lstStyle/>
        <a:p>
          <a:r>
            <a:rPr lang="en-US"/>
            <a:t>Adopt microservices architecture for independent scaling and fault isolation.</a:t>
          </a:r>
        </a:p>
      </dgm:t>
    </dgm:pt>
    <dgm:pt modelId="{C4969D71-57DB-43A9-9C21-FA5D28AB1C9E}" type="parTrans" cxnId="{AF1BD36C-C6DF-4CA5-BB7B-1084EBD236BA}">
      <dgm:prSet/>
      <dgm:spPr/>
      <dgm:t>
        <a:bodyPr/>
        <a:lstStyle/>
        <a:p>
          <a:endParaRPr lang="en-US"/>
        </a:p>
      </dgm:t>
    </dgm:pt>
    <dgm:pt modelId="{DD718B01-4F9B-4FB0-A1E9-02BDBFC3B3D3}" type="sibTrans" cxnId="{AF1BD36C-C6DF-4CA5-BB7B-1084EBD236BA}">
      <dgm:prSet/>
      <dgm:spPr/>
      <dgm:t>
        <a:bodyPr/>
        <a:lstStyle/>
        <a:p>
          <a:endParaRPr lang="en-US"/>
        </a:p>
      </dgm:t>
    </dgm:pt>
    <dgm:pt modelId="{7C606968-DD42-433B-8021-BC149B686D76}">
      <dgm:prSet/>
      <dgm:spPr/>
      <dgm:t>
        <a:bodyPr/>
        <a:lstStyle/>
        <a:p>
          <a:r>
            <a:rPr lang="en-US"/>
            <a:t>Use frameworks like Spring Boot, Micronaut, or Vert.x for lightweight, modular services.</a:t>
          </a:r>
        </a:p>
      </dgm:t>
    </dgm:pt>
    <dgm:pt modelId="{F1F7A4AA-38FC-4957-B576-E2CBAD555FED}" type="parTrans" cxnId="{54C60DD8-4091-4051-BDA2-20AC7E3F4674}">
      <dgm:prSet/>
      <dgm:spPr/>
      <dgm:t>
        <a:bodyPr/>
        <a:lstStyle/>
        <a:p>
          <a:endParaRPr lang="en-US"/>
        </a:p>
      </dgm:t>
    </dgm:pt>
    <dgm:pt modelId="{34DCBA7F-4128-4C1D-81CA-71D7B4F76051}" type="sibTrans" cxnId="{54C60DD8-4091-4051-BDA2-20AC7E3F4674}">
      <dgm:prSet/>
      <dgm:spPr/>
      <dgm:t>
        <a:bodyPr/>
        <a:lstStyle/>
        <a:p>
          <a:endParaRPr lang="en-US"/>
        </a:p>
      </dgm:t>
    </dgm:pt>
    <dgm:pt modelId="{BE0081F6-6377-43D8-AB8A-6F4DF8063340}">
      <dgm:prSet/>
      <dgm:spPr/>
      <dgm:t>
        <a:bodyPr/>
        <a:lstStyle/>
        <a:p>
          <a:r>
            <a:rPr lang="en-US"/>
            <a:t>Implement API gateways, load balancing, and distributed tracing for robust communication.</a:t>
          </a:r>
        </a:p>
      </dgm:t>
    </dgm:pt>
    <dgm:pt modelId="{E286E9DA-C5B1-4CE9-A51D-2537B0F847C1}" type="parTrans" cxnId="{31B48409-4045-4085-90C6-85C8DC60A8EC}">
      <dgm:prSet/>
      <dgm:spPr/>
      <dgm:t>
        <a:bodyPr/>
        <a:lstStyle/>
        <a:p>
          <a:endParaRPr lang="en-US"/>
        </a:p>
      </dgm:t>
    </dgm:pt>
    <dgm:pt modelId="{9282718E-7736-4DFC-9578-C8BEC2A1EA37}" type="sibTrans" cxnId="{31B48409-4045-4085-90C6-85C8DC60A8EC}">
      <dgm:prSet/>
      <dgm:spPr/>
      <dgm:t>
        <a:bodyPr/>
        <a:lstStyle/>
        <a:p>
          <a:endParaRPr lang="en-US"/>
        </a:p>
      </dgm:t>
    </dgm:pt>
    <dgm:pt modelId="{C235FC15-9E50-4C91-828F-1E21754D3AB3}">
      <dgm:prSet/>
      <dgm:spPr/>
      <dgm:t>
        <a:bodyPr/>
        <a:lstStyle/>
        <a:p>
          <a:r>
            <a:rPr lang="en-US"/>
            <a:t>Use distributed caching and database sharding for horizontal scalability.</a:t>
          </a:r>
        </a:p>
      </dgm:t>
    </dgm:pt>
    <dgm:pt modelId="{04F9D95B-264E-43B7-9FF0-6D169FF6CFF0}" type="parTrans" cxnId="{8440785B-D211-4310-9164-4133125DFE4B}">
      <dgm:prSet/>
      <dgm:spPr/>
      <dgm:t>
        <a:bodyPr/>
        <a:lstStyle/>
        <a:p>
          <a:endParaRPr lang="en-US"/>
        </a:p>
      </dgm:t>
    </dgm:pt>
    <dgm:pt modelId="{20D36EC7-BBFC-41BF-81AD-8D2DAD56AF61}" type="sibTrans" cxnId="{8440785B-D211-4310-9164-4133125DFE4B}">
      <dgm:prSet/>
      <dgm:spPr/>
      <dgm:t>
        <a:bodyPr/>
        <a:lstStyle/>
        <a:p>
          <a:endParaRPr lang="en-US"/>
        </a:p>
      </dgm:t>
    </dgm:pt>
    <dgm:pt modelId="{EA9132D6-48A6-4406-8581-50C6030AF356}">
      <dgm:prSet/>
      <dgm:spPr/>
      <dgm:t>
        <a:bodyPr/>
        <a:lstStyle/>
        <a:p>
          <a:r>
            <a:rPr lang="en-US"/>
            <a:t>Apply CI/CD, automated testing, and monitoring for reliable deployments and rapid scaling.</a:t>
          </a:r>
        </a:p>
      </dgm:t>
    </dgm:pt>
    <dgm:pt modelId="{5EC4E095-AFF7-4405-8CFF-5C54BB712C6B}" type="parTrans" cxnId="{656277E9-4E8A-4862-91E5-CCE92351B01C}">
      <dgm:prSet/>
      <dgm:spPr/>
      <dgm:t>
        <a:bodyPr/>
        <a:lstStyle/>
        <a:p>
          <a:endParaRPr lang="en-US"/>
        </a:p>
      </dgm:t>
    </dgm:pt>
    <dgm:pt modelId="{8B3EBF72-8D6D-4C32-B1F7-D560B9309A37}" type="sibTrans" cxnId="{656277E9-4E8A-4862-91E5-CCE92351B01C}">
      <dgm:prSet/>
      <dgm:spPr/>
      <dgm:t>
        <a:bodyPr/>
        <a:lstStyle/>
        <a:p>
          <a:endParaRPr lang="en-US"/>
        </a:p>
      </dgm:t>
    </dgm:pt>
    <dgm:pt modelId="{14B54CA9-2FAC-4B69-B64A-7EBC4FACE7D2}" type="pres">
      <dgm:prSet presAssocID="{0D13A3F2-C1A7-48F5-A48B-A8D09645DA3F}" presName="root" presStyleCnt="0">
        <dgm:presLayoutVars>
          <dgm:dir/>
          <dgm:resizeHandles val="exact"/>
        </dgm:presLayoutVars>
      </dgm:prSet>
      <dgm:spPr/>
    </dgm:pt>
    <dgm:pt modelId="{C9584CA7-7210-4AB7-938D-B8F7C4FA9848}" type="pres">
      <dgm:prSet presAssocID="{E259E4F7-76A4-4F1A-9C44-E45373AF4BF7}" presName="compNode" presStyleCnt="0"/>
      <dgm:spPr/>
    </dgm:pt>
    <dgm:pt modelId="{2427EE3D-4245-4E92-9497-8AF84DBE60A6}" type="pres">
      <dgm:prSet presAssocID="{E259E4F7-76A4-4F1A-9C44-E45373AF4BF7}" presName="bgRect" presStyleLbl="bgShp" presStyleIdx="0" presStyleCnt="5"/>
      <dgm:spPr/>
    </dgm:pt>
    <dgm:pt modelId="{E794D827-6A48-49B1-A9F7-AE9274A349DC}" type="pres">
      <dgm:prSet presAssocID="{E259E4F7-76A4-4F1A-9C44-E45373AF4BF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B62BC061-87DF-4177-A67C-35BBAC98C892}" type="pres">
      <dgm:prSet presAssocID="{E259E4F7-76A4-4F1A-9C44-E45373AF4BF7}" presName="spaceRect" presStyleCnt="0"/>
      <dgm:spPr/>
    </dgm:pt>
    <dgm:pt modelId="{9720FB3B-0EFE-4416-AD9F-B9BBEC554DC4}" type="pres">
      <dgm:prSet presAssocID="{E259E4F7-76A4-4F1A-9C44-E45373AF4BF7}" presName="parTx" presStyleLbl="revTx" presStyleIdx="0" presStyleCnt="5">
        <dgm:presLayoutVars>
          <dgm:chMax val="0"/>
          <dgm:chPref val="0"/>
        </dgm:presLayoutVars>
      </dgm:prSet>
      <dgm:spPr/>
    </dgm:pt>
    <dgm:pt modelId="{FB8D89FB-067D-4426-B8F7-A62B1EED6205}" type="pres">
      <dgm:prSet presAssocID="{DD718B01-4F9B-4FB0-A1E9-02BDBFC3B3D3}" presName="sibTrans" presStyleCnt="0"/>
      <dgm:spPr/>
    </dgm:pt>
    <dgm:pt modelId="{87C77743-38C8-49E0-968F-A6C05E229BBF}" type="pres">
      <dgm:prSet presAssocID="{7C606968-DD42-433B-8021-BC149B686D76}" presName="compNode" presStyleCnt="0"/>
      <dgm:spPr/>
    </dgm:pt>
    <dgm:pt modelId="{19BD241F-3582-4AA2-B3D5-89DFE24181D3}" type="pres">
      <dgm:prSet presAssocID="{7C606968-DD42-433B-8021-BC149B686D76}" presName="bgRect" presStyleLbl="bgShp" presStyleIdx="1" presStyleCnt="5"/>
      <dgm:spPr/>
    </dgm:pt>
    <dgm:pt modelId="{5F568C57-12D5-420D-B92E-B4C36D4831FB}" type="pres">
      <dgm:prSet presAssocID="{7C606968-DD42-433B-8021-BC149B686D7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t"/>
        </a:ext>
      </dgm:extLst>
    </dgm:pt>
    <dgm:pt modelId="{DBAC8A01-F5A3-4A57-90B3-C93A1F2DC17D}" type="pres">
      <dgm:prSet presAssocID="{7C606968-DD42-433B-8021-BC149B686D76}" presName="spaceRect" presStyleCnt="0"/>
      <dgm:spPr/>
    </dgm:pt>
    <dgm:pt modelId="{00661085-B87D-4427-AC39-48BFB0826FC9}" type="pres">
      <dgm:prSet presAssocID="{7C606968-DD42-433B-8021-BC149B686D76}" presName="parTx" presStyleLbl="revTx" presStyleIdx="1" presStyleCnt="5">
        <dgm:presLayoutVars>
          <dgm:chMax val="0"/>
          <dgm:chPref val="0"/>
        </dgm:presLayoutVars>
      </dgm:prSet>
      <dgm:spPr/>
    </dgm:pt>
    <dgm:pt modelId="{07F72E2C-FD83-4859-A2D3-C25CC792DA90}" type="pres">
      <dgm:prSet presAssocID="{34DCBA7F-4128-4C1D-81CA-71D7B4F76051}" presName="sibTrans" presStyleCnt="0"/>
      <dgm:spPr/>
    </dgm:pt>
    <dgm:pt modelId="{7933A371-835E-4BF7-9602-9BD2F6C1E660}" type="pres">
      <dgm:prSet presAssocID="{BE0081F6-6377-43D8-AB8A-6F4DF8063340}" presName="compNode" presStyleCnt="0"/>
      <dgm:spPr/>
    </dgm:pt>
    <dgm:pt modelId="{99B7EFA5-664D-4DE2-8558-7EF71E1D8D54}" type="pres">
      <dgm:prSet presAssocID="{BE0081F6-6377-43D8-AB8A-6F4DF8063340}" presName="bgRect" presStyleLbl="bgShp" presStyleIdx="2" presStyleCnt="5"/>
      <dgm:spPr/>
    </dgm:pt>
    <dgm:pt modelId="{2DF1B88C-3B36-4E23-BE1B-44C1FE60E751}" type="pres">
      <dgm:prSet presAssocID="{BE0081F6-6377-43D8-AB8A-6F4DF806334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erver"/>
        </a:ext>
      </dgm:extLst>
    </dgm:pt>
    <dgm:pt modelId="{60D76F99-5FE9-4D35-A70B-B8BDC378DF90}" type="pres">
      <dgm:prSet presAssocID="{BE0081F6-6377-43D8-AB8A-6F4DF8063340}" presName="spaceRect" presStyleCnt="0"/>
      <dgm:spPr/>
    </dgm:pt>
    <dgm:pt modelId="{9CCDFB96-79AF-4A86-AA92-4F165860DA08}" type="pres">
      <dgm:prSet presAssocID="{BE0081F6-6377-43D8-AB8A-6F4DF8063340}" presName="parTx" presStyleLbl="revTx" presStyleIdx="2" presStyleCnt="5">
        <dgm:presLayoutVars>
          <dgm:chMax val="0"/>
          <dgm:chPref val="0"/>
        </dgm:presLayoutVars>
      </dgm:prSet>
      <dgm:spPr/>
    </dgm:pt>
    <dgm:pt modelId="{7964B7B4-133D-43E1-BD77-EB1F1353430D}" type="pres">
      <dgm:prSet presAssocID="{9282718E-7736-4DFC-9578-C8BEC2A1EA37}" presName="sibTrans" presStyleCnt="0"/>
      <dgm:spPr/>
    </dgm:pt>
    <dgm:pt modelId="{090EF97F-D1F3-4885-B2EF-2CA4A274F824}" type="pres">
      <dgm:prSet presAssocID="{C235FC15-9E50-4C91-828F-1E21754D3AB3}" presName="compNode" presStyleCnt="0"/>
      <dgm:spPr/>
    </dgm:pt>
    <dgm:pt modelId="{AFA170E0-C5D0-445D-8BD2-C22E280DEA7E}" type="pres">
      <dgm:prSet presAssocID="{C235FC15-9E50-4C91-828F-1E21754D3AB3}" presName="bgRect" presStyleLbl="bgShp" presStyleIdx="3" presStyleCnt="5"/>
      <dgm:spPr/>
    </dgm:pt>
    <dgm:pt modelId="{00E3E270-C0A1-4D15-9E86-C4CC4F45CCA8}" type="pres">
      <dgm:prSet presAssocID="{C235FC15-9E50-4C91-828F-1E21754D3AB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3A31196D-D24D-4F85-9BBA-CDF2D765A616}" type="pres">
      <dgm:prSet presAssocID="{C235FC15-9E50-4C91-828F-1E21754D3AB3}" presName="spaceRect" presStyleCnt="0"/>
      <dgm:spPr/>
    </dgm:pt>
    <dgm:pt modelId="{339012FC-E1E4-486B-848F-AEAFF241CC41}" type="pres">
      <dgm:prSet presAssocID="{C235FC15-9E50-4C91-828F-1E21754D3AB3}" presName="parTx" presStyleLbl="revTx" presStyleIdx="3" presStyleCnt="5">
        <dgm:presLayoutVars>
          <dgm:chMax val="0"/>
          <dgm:chPref val="0"/>
        </dgm:presLayoutVars>
      </dgm:prSet>
      <dgm:spPr/>
    </dgm:pt>
    <dgm:pt modelId="{B3FFFEA9-BB86-49E1-9793-301079840226}" type="pres">
      <dgm:prSet presAssocID="{20D36EC7-BBFC-41BF-81AD-8D2DAD56AF61}" presName="sibTrans" presStyleCnt="0"/>
      <dgm:spPr/>
    </dgm:pt>
    <dgm:pt modelId="{58EEA5EE-344E-4AFD-89A7-CAAA50BB2AFD}" type="pres">
      <dgm:prSet presAssocID="{EA9132D6-48A6-4406-8581-50C6030AF356}" presName="compNode" presStyleCnt="0"/>
      <dgm:spPr/>
    </dgm:pt>
    <dgm:pt modelId="{DE140253-A9CC-45AB-B704-7231D0963079}" type="pres">
      <dgm:prSet presAssocID="{EA9132D6-48A6-4406-8581-50C6030AF356}" presName="bgRect" presStyleLbl="bgShp" presStyleIdx="4" presStyleCnt="5"/>
      <dgm:spPr/>
    </dgm:pt>
    <dgm:pt modelId="{3B006EBE-F4C8-455F-98B6-40A59D2C21EE}" type="pres">
      <dgm:prSet presAssocID="{EA9132D6-48A6-4406-8581-50C6030AF35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rocessor"/>
        </a:ext>
      </dgm:extLst>
    </dgm:pt>
    <dgm:pt modelId="{6A89DD4D-39FF-4BBA-BD58-FD5B6E704096}" type="pres">
      <dgm:prSet presAssocID="{EA9132D6-48A6-4406-8581-50C6030AF356}" presName="spaceRect" presStyleCnt="0"/>
      <dgm:spPr/>
    </dgm:pt>
    <dgm:pt modelId="{CDCC14E4-0B80-4B98-95D8-E0E72C8E077B}" type="pres">
      <dgm:prSet presAssocID="{EA9132D6-48A6-4406-8581-50C6030AF356}" presName="parTx" presStyleLbl="revTx" presStyleIdx="4" presStyleCnt="5">
        <dgm:presLayoutVars>
          <dgm:chMax val="0"/>
          <dgm:chPref val="0"/>
        </dgm:presLayoutVars>
      </dgm:prSet>
      <dgm:spPr/>
    </dgm:pt>
  </dgm:ptLst>
  <dgm:cxnLst>
    <dgm:cxn modelId="{B752EE07-FF65-4098-8CF3-357AC5A36A82}" type="presOf" srcId="{E259E4F7-76A4-4F1A-9C44-E45373AF4BF7}" destId="{9720FB3B-0EFE-4416-AD9F-B9BBEC554DC4}" srcOrd="0" destOrd="0" presId="urn:microsoft.com/office/officeart/2018/2/layout/IconVerticalSolidList"/>
    <dgm:cxn modelId="{31B48409-4045-4085-90C6-85C8DC60A8EC}" srcId="{0D13A3F2-C1A7-48F5-A48B-A8D09645DA3F}" destId="{BE0081F6-6377-43D8-AB8A-6F4DF8063340}" srcOrd="2" destOrd="0" parTransId="{E286E9DA-C5B1-4CE9-A51D-2537B0F847C1}" sibTransId="{9282718E-7736-4DFC-9578-C8BEC2A1EA37}"/>
    <dgm:cxn modelId="{8440785B-D211-4310-9164-4133125DFE4B}" srcId="{0D13A3F2-C1A7-48F5-A48B-A8D09645DA3F}" destId="{C235FC15-9E50-4C91-828F-1E21754D3AB3}" srcOrd="3" destOrd="0" parTransId="{04F9D95B-264E-43B7-9FF0-6D169FF6CFF0}" sibTransId="{20D36EC7-BBFC-41BF-81AD-8D2DAD56AF61}"/>
    <dgm:cxn modelId="{AF1BD36C-C6DF-4CA5-BB7B-1084EBD236BA}" srcId="{0D13A3F2-C1A7-48F5-A48B-A8D09645DA3F}" destId="{E259E4F7-76A4-4F1A-9C44-E45373AF4BF7}" srcOrd="0" destOrd="0" parTransId="{C4969D71-57DB-43A9-9C21-FA5D28AB1C9E}" sibTransId="{DD718B01-4F9B-4FB0-A1E9-02BDBFC3B3D3}"/>
    <dgm:cxn modelId="{DC946C83-F0C7-4E86-AE76-CDFB573C21B9}" type="presOf" srcId="{EA9132D6-48A6-4406-8581-50C6030AF356}" destId="{CDCC14E4-0B80-4B98-95D8-E0E72C8E077B}" srcOrd="0" destOrd="0" presId="urn:microsoft.com/office/officeart/2018/2/layout/IconVerticalSolidList"/>
    <dgm:cxn modelId="{0168EF9D-18DB-4989-9F64-4BA258FE9C5B}" type="presOf" srcId="{0D13A3F2-C1A7-48F5-A48B-A8D09645DA3F}" destId="{14B54CA9-2FAC-4B69-B64A-7EBC4FACE7D2}" srcOrd="0" destOrd="0" presId="urn:microsoft.com/office/officeart/2018/2/layout/IconVerticalSolidList"/>
    <dgm:cxn modelId="{54C60DD8-4091-4051-BDA2-20AC7E3F4674}" srcId="{0D13A3F2-C1A7-48F5-A48B-A8D09645DA3F}" destId="{7C606968-DD42-433B-8021-BC149B686D76}" srcOrd="1" destOrd="0" parTransId="{F1F7A4AA-38FC-4957-B576-E2CBAD555FED}" sibTransId="{34DCBA7F-4128-4C1D-81CA-71D7B4F76051}"/>
    <dgm:cxn modelId="{3A5AF0E5-3411-455C-9D76-B425341DE365}" type="presOf" srcId="{7C606968-DD42-433B-8021-BC149B686D76}" destId="{00661085-B87D-4427-AC39-48BFB0826FC9}" srcOrd="0" destOrd="0" presId="urn:microsoft.com/office/officeart/2018/2/layout/IconVerticalSolidList"/>
    <dgm:cxn modelId="{A540F2E7-43BF-4012-AC68-1FE5021403F3}" type="presOf" srcId="{C235FC15-9E50-4C91-828F-1E21754D3AB3}" destId="{339012FC-E1E4-486B-848F-AEAFF241CC41}" srcOrd="0" destOrd="0" presId="urn:microsoft.com/office/officeart/2018/2/layout/IconVerticalSolidList"/>
    <dgm:cxn modelId="{656277E9-4E8A-4862-91E5-CCE92351B01C}" srcId="{0D13A3F2-C1A7-48F5-A48B-A8D09645DA3F}" destId="{EA9132D6-48A6-4406-8581-50C6030AF356}" srcOrd="4" destOrd="0" parTransId="{5EC4E095-AFF7-4405-8CFF-5C54BB712C6B}" sibTransId="{8B3EBF72-8D6D-4C32-B1F7-D560B9309A37}"/>
    <dgm:cxn modelId="{56939CFA-E19F-4ABC-BD48-A319E6471BF3}" type="presOf" srcId="{BE0081F6-6377-43D8-AB8A-6F4DF8063340}" destId="{9CCDFB96-79AF-4A86-AA92-4F165860DA08}" srcOrd="0" destOrd="0" presId="urn:microsoft.com/office/officeart/2018/2/layout/IconVerticalSolidList"/>
    <dgm:cxn modelId="{DE7BFA51-02F9-4B1F-80F9-24C192FA6674}" type="presParOf" srcId="{14B54CA9-2FAC-4B69-B64A-7EBC4FACE7D2}" destId="{C9584CA7-7210-4AB7-938D-B8F7C4FA9848}" srcOrd="0" destOrd="0" presId="urn:microsoft.com/office/officeart/2018/2/layout/IconVerticalSolidList"/>
    <dgm:cxn modelId="{E2AEEE7E-F6B0-474E-A2D3-D40612756F1E}" type="presParOf" srcId="{C9584CA7-7210-4AB7-938D-B8F7C4FA9848}" destId="{2427EE3D-4245-4E92-9497-8AF84DBE60A6}" srcOrd="0" destOrd="0" presId="urn:microsoft.com/office/officeart/2018/2/layout/IconVerticalSolidList"/>
    <dgm:cxn modelId="{1F5B4A5F-0ACA-4AB9-893C-D2E81724F7C4}" type="presParOf" srcId="{C9584CA7-7210-4AB7-938D-B8F7C4FA9848}" destId="{E794D827-6A48-49B1-A9F7-AE9274A349DC}" srcOrd="1" destOrd="0" presId="urn:microsoft.com/office/officeart/2018/2/layout/IconVerticalSolidList"/>
    <dgm:cxn modelId="{F4E11A6A-113E-47B2-9730-09B2BDB58765}" type="presParOf" srcId="{C9584CA7-7210-4AB7-938D-B8F7C4FA9848}" destId="{B62BC061-87DF-4177-A67C-35BBAC98C892}" srcOrd="2" destOrd="0" presId="urn:microsoft.com/office/officeart/2018/2/layout/IconVerticalSolidList"/>
    <dgm:cxn modelId="{923DC160-9A0E-423E-A6D5-2390A5FA8A51}" type="presParOf" srcId="{C9584CA7-7210-4AB7-938D-B8F7C4FA9848}" destId="{9720FB3B-0EFE-4416-AD9F-B9BBEC554DC4}" srcOrd="3" destOrd="0" presId="urn:microsoft.com/office/officeart/2018/2/layout/IconVerticalSolidList"/>
    <dgm:cxn modelId="{3B187A68-F0FB-489B-93AA-05685F44CDBE}" type="presParOf" srcId="{14B54CA9-2FAC-4B69-B64A-7EBC4FACE7D2}" destId="{FB8D89FB-067D-4426-B8F7-A62B1EED6205}" srcOrd="1" destOrd="0" presId="urn:microsoft.com/office/officeart/2018/2/layout/IconVerticalSolidList"/>
    <dgm:cxn modelId="{8EB54E40-9A2A-4FE5-B796-1A73A2B4EF18}" type="presParOf" srcId="{14B54CA9-2FAC-4B69-B64A-7EBC4FACE7D2}" destId="{87C77743-38C8-49E0-968F-A6C05E229BBF}" srcOrd="2" destOrd="0" presId="urn:microsoft.com/office/officeart/2018/2/layout/IconVerticalSolidList"/>
    <dgm:cxn modelId="{FBBE4CEB-13E9-42AC-B531-FCC3500FDDED}" type="presParOf" srcId="{87C77743-38C8-49E0-968F-A6C05E229BBF}" destId="{19BD241F-3582-4AA2-B3D5-89DFE24181D3}" srcOrd="0" destOrd="0" presId="urn:microsoft.com/office/officeart/2018/2/layout/IconVerticalSolidList"/>
    <dgm:cxn modelId="{2D878300-756F-4CAA-BFDA-F634F112ECBE}" type="presParOf" srcId="{87C77743-38C8-49E0-968F-A6C05E229BBF}" destId="{5F568C57-12D5-420D-B92E-B4C36D4831FB}" srcOrd="1" destOrd="0" presId="urn:microsoft.com/office/officeart/2018/2/layout/IconVerticalSolidList"/>
    <dgm:cxn modelId="{54F29A54-5266-46ED-A950-DE3594095000}" type="presParOf" srcId="{87C77743-38C8-49E0-968F-A6C05E229BBF}" destId="{DBAC8A01-F5A3-4A57-90B3-C93A1F2DC17D}" srcOrd="2" destOrd="0" presId="urn:microsoft.com/office/officeart/2018/2/layout/IconVerticalSolidList"/>
    <dgm:cxn modelId="{B0E16062-D841-4288-ADBE-342FC0A55132}" type="presParOf" srcId="{87C77743-38C8-49E0-968F-A6C05E229BBF}" destId="{00661085-B87D-4427-AC39-48BFB0826FC9}" srcOrd="3" destOrd="0" presId="urn:microsoft.com/office/officeart/2018/2/layout/IconVerticalSolidList"/>
    <dgm:cxn modelId="{4263FACB-452C-47C7-99A7-85133886C99C}" type="presParOf" srcId="{14B54CA9-2FAC-4B69-B64A-7EBC4FACE7D2}" destId="{07F72E2C-FD83-4859-A2D3-C25CC792DA90}" srcOrd="3" destOrd="0" presId="urn:microsoft.com/office/officeart/2018/2/layout/IconVerticalSolidList"/>
    <dgm:cxn modelId="{AA6099E0-79D7-45DE-99E7-C4B8AF571FA4}" type="presParOf" srcId="{14B54CA9-2FAC-4B69-B64A-7EBC4FACE7D2}" destId="{7933A371-835E-4BF7-9602-9BD2F6C1E660}" srcOrd="4" destOrd="0" presId="urn:microsoft.com/office/officeart/2018/2/layout/IconVerticalSolidList"/>
    <dgm:cxn modelId="{48215A3A-D41F-49E1-A260-82C63FC6C48E}" type="presParOf" srcId="{7933A371-835E-4BF7-9602-9BD2F6C1E660}" destId="{99B7EFA5-664D-4DE2-8558-7EF71E1D8D54}" srcOrd="0" destOrd="0" presId="urn:microsoft.com/office/officeart/2018/2/layout/IconVerticalSolidList"/>
    <dgm:cxn modelId="{9BBE41AE-7855-48C6-90F8-64A90CC98ACA}" type="presParOf" srcId="{7933A371-835E-4BF7-9602-9BD2F6C1E660}" destId="{2DF1B88C-3B36-4E23-BE1B-44C1FE60E751}" srcOrd="1" destOrd="0" presId="urn:microsoft.com/office/officeart/2018/2/layout/IconVerticalSolidList"/>
    <dgm:cxn modelId="{FA0C05CD-549A-4B61-B3BD-FA4E1D670E4C}" type="presParOf" srcId="{7933A371-835E-4BF7-9602-9BD2F6C1E660}" destId="{60D76F99-5FE9-4D35-A70B-B8BDC378DF90}" srcOrd="2" destOrd="0" presId="urn:microsoft.com/office/officeart/2018/2/layout/IconVerticalSolidList"/>
    <dgm:cxn modelId="{E947A031-5A58-411E-A4B8-814534D387F3}" type="presParOf" srcId="{7933A371-835E-4BF7-9602-9BD2F6C1E660}" destId="{9CCDFB96-79AF-4A86-AA92-4F165860DA08}" srcOrd="3" destOrd="0" presId="urn:microsoft.com/office/officeart/2018/2/layout/IconVerticalSolidList"/>
    <dgm:cxn modelId="{57327AD8-C0E3-420A-BEE1-C1CE13BBF724}" type="presParOf" srcId="{14B54CA9-2FAC-4B69-B64A-7EBC4FACE7D2}" destId="{7964B7B4-133D-43E1-BD77-EB1F1353430D}" srcOrd="5" destOrd="0" presId="urn:microsoft.com/office/officeart/2018/2/layout/IconVerticalSolidList"/>
    <dgm:cxn modelId="{56FDA72F-D293-4166-AE3D-31AD7FC81958}" type="presParOf" srcId="{14B54CA9-2FAC-4B69-B64A-7EBC4FACE7D2}" destId="{090EF97F-D1F3-4885-B2EF-2CA4A274F824}" srcOrd="6" destOrd="0" presId="urn:microsoft.com/office/officeart/2018/2/layout/IconVerticalSolidList"/>
    <dgm:cxn modelId="{5ADF4590-4A84-4817-9CCB-6B39774531B9}" type="presParOf" srcId="{090EF97F-D1F3-4885-B2EF-2CA4A274F824}" destId="{AFA170E0-C5D0-445D-8BD2-C22E280DEA7E}" srcOrd="0" destOrd="0" presId="urn:microsoft.com/office/officeart/2018/2/layout/IconVerticalSolidList"/>
    <dgm:cxn modelId="{DD41DD95-F44B-4A9D-BD41-745676B9A5B3}" type="presParOf" srcId="{090EF97F-D1F3-4885-B2EF-2CA4A274F824}" destId="{00E3E270-C0A1-4D15-9E86-C4CC4F45CCA8}" srcOrd="1" destOrd="0" presId="urn:microsoft.com/office/officeart/2018/2/layout/IconVerticalSolidList"/>
    <dgm:cxn modelId="{23AD6606-2445-4CBF-ABBF-81184B4BBAA2}" type="presParOf" srcId="{090EF97F-D1F3-4885-B2EF-2CA4A274F824}" destId="{3A31196D-D24D-4F85-9BBA-CDF2D765A616}" srcOrd="2" destOrd="0" presId="urn:microsoft.com/office/officeart/2018/2/layout/IconVerticalSolidList"/>
    <dgm:cxn modelId="{8559E151-BFDC-499F-BD8E-46A68480391A}" type="presParOf" srcId="{090EF97F-D1F3-4885-B2EF-2CA4A274F824}" destId="{339012FC-E1E4-486B-848F-AEAFF241CC41}" srcOrd="3" destOrd="0" presId="urn:microsoft.com/office/officeart/2018/2/layout/IconVerticalSolidList"/>
    <dgm:cxn modelId="{B52E94E2-9C3A-4636-BBC7-66E61286084A}" type="presParOf" srcId="{14B54CA9-2FAC-4B69-B64A-7EBC4FACE7D2}" destId="{B3FFFEA9-BB86-49E1-9793-301079840226}" srcOrd="7" destOrd="0" presId="urn:microsoft.com/office/officeart/2018/2/layout/IconVerticalSolidList"/>
    <dgm:cxn modelId="{F3E6EFDC-758E-4099-85FC-90ECCA39AB18}" type="presParOf" srcId="{14B54CA9-2FAC-4B69-B64A-7EBC4FACE7D2}" destId="{58EEA5EE-344E-4AFD-89A7-CAAA50BB2AFD}" srcOrd="8" destOrd="0" presId="urn:microsoft.com/office/officeart/2018/2/layout/IconVerticalSolidList"/>
    <dgm:cxn modelId="{4985EE32-F7F7-400E-95E0-8EE687C2F6F6}" type="presParOf" srcId="{58EEA5EE-344E-4AFD-89A7-CAAA50BB2AFD}" destId="{DE140253-A9CC-45AB-B704-7231D0963079}" srcOrd="0" destOrd="0" presId="urn:microsoft.com/office/officeart/2018/2/layout/IconVerticalSolidList"/>
    <dgm:cxn modelId="{568C0B77-0F9F-496B-BC65-1A39733E970C}" type="presParOf" srcId="{58EEA5EE-344E-4AFD-89A7-CAAA50BB2AFD}" destId="{3B006EBE-F4C8-455F-98B6-40A59D2C21EE}" srcOrd="1" destOrd="0" presId="urn:microsoft.com/office/officeart/2018/2/layout/IconVerticalSolidList"/>
    <dgm:cxn modelId="{906DAC87-3860-49A1-830F-B37E6B181975}" type="presParOf" srcId="{58EEA5EE-344E-4AFD-89A7-CAAA50BB2AFD}" destId="{6A89DD4D-39FF-4BBA-BD58-FD5B6E704096}" srcOrd="2" destOrd="0" presId="urn:microsoft.com/office/officeart/2018/2/layout/IconVerticalSolidList"/>
    <dgm:cxn modelId="{B3DB989E-7EA2-449E-A143-0C0C0A060931}" type="presParOf" srcId="{58EEA5EE-344E-4AFD-89A7-CAAA50BB2AFD}" destId="{CDCC14E4-0B80-4B98-95D8-E0E72C8E077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2549A6A-5A28-4C20-9966-3D0F0E54E0E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71E8807-58AF-4AEA-BE62-D9211DC8511A}">
      <dgm:prSet/>
      <dgm:spPr/>
      <dgm:t>
        <a:bodyPr/>
        <a:lstStyle/>
        <a:p>
          <a:r>
            <a:rPr lang="en-US"/>
            <a:t>String literals (e.g., String s = "Hello";) are stored in a special memory area called the String Pool. </a:t>
          </a:r>
        </a:p>
      </dgm:t>
    </dgm:pt>
    <dgm:pt modelId="{F378794B-8975-4E1D-9FC8-9E698AE5FFCA}" type="parTrans" cxnId="{F694FE18-98D9-478D-8487-0192EC2D904D}">
      <dgm:prSet/>
      <dgm:spPr/>
      <dgm:t>
        <a:bodyPr/>
        <a:lstStyle/>
        <a:p>
          <a:endParaRPr lang="en-US"/>
        </a:p>
      </dgm:t>
    </dgm:pt>
    <dgm:pt modelId="{7C9BB86C-8F5D-4E66-B213-E4911CFCD867}" type="sibTrans" cxnId="{F694FE18-98D9-478D-8487-0192EC2D904D}">
      <dgm:prSet/>
      <dgm:spPr/>
      <dgm:t>
        <a:bodyPr/>
        <a:lstStyle/>
        <a:p>
          <a:endParaRPr lang="en-US"/>
        </a:p>
      </dgm:t>
    </dgm:pt>
    <dgm:pt modelId="{25914182-4AB2-45C1-94DE-E43F96203532}">
      <dgm:prSet/>
      <dgm:spPr/>
      <dgm:t>
        <a:bodyPr/>
        <a:lstStyle/>
        <a:p>
          <a:r>
            <a:rPr lang="en-US"/>
            <a:t>When you create a string literal, Java checks if an identical string already exists in the pool and reuses it, avoiding duplicate objects. </a:t>
          </a:r>
        </a:p>
      </dgm:t>
    </dgm:pt>
    <dgm:pt modelId="{C06EFEDF-25EB-47AE-9012-86D4C0DB97D8}" type="parTrans" cxnId="{B2A34CB9-F84F-42A9-92B6-2AE8FE4D3BAB}">
      <dgm:prSet/>
      <dgm:spPr/>
      <dgm:t>
        <a:bodyPr/>
        <a:lstStyle/>
        <a:p>
          <a:endParaRPr lang="en-US"/>
        </a:p>
      </dgm:t>
    </dgm:pt>
    <dgm:pt modelId="{1FC543E9-E5B0-444D-97A8-A4C3C8ED396F}" type="sibTrans" cxnId="{B2A34CB9-F84F-42A9-92B6-2AE8FE4D3BAB}">
      <dgm:prSet/>
      <dgm:spPr/>
      <dgm:t>
        <a:bodyPr/>
        <a:lstStyle/>
        <a:p>
          <a:endParaRPr lang="en-US"/>
        </a:p>
      </dgm:t>
    </dgm:pt>
    <dgm:pt modelId="{F3596630-0E1C-4EEE-8EC4-431783040A3A}">
      <dgm:prSet/>
      <dgm:spPr/>
      <dgm:t>
        <a:bodyPr/>
        <a:lstStyle/>
        <a:p>
          <a:r>
            <a:rPr lang="en-US"/>
            <a:t>This minimizes memory allocation and speeds up string comparisons, since pooled strings can be compared with == for reference equality.</a:t>
          </a:r>
        </a:p>
      </dgm:t>
    </dgm:pt>
    <dgm:pt modelId="{EA0006A5-6B30-453B-B7FB-C1CAB0AB3A5B}" type="parTrans" cxnId="{8ED97C4A-E160-4D81-9471-9BD561E4F543}">
      <dgm:prSet/>
      <dgm:spPr/>
      <dgm:t>
        <a:bodyPr/>
        <a:lstStyle/>
        <a:p>
          <a:endParaRPr lang="en-US"/>
        </a:p>
      </dgm:t>
    </dgm:pt>
    <dgm:pt modelId="{9BC19D07-91C5-4C8E-8C06-806CF0482AA5}" type="sibTrans" cxnId="{8ED97C4A-E160-4D81-9471-9BD561E4F543}">
      <dgm:prSet/>
      <dgm:spPr/>
      <dgm:t>
        <a:bodyPr/>
        <a:lstStyle/>
        <a:p>
          <a:endParaRPr lang="en-US"/>
        </a:p>
      </dgm:t>
    </dgm:pt>
    <dgm:pt modelId="{69EB96A1-EB0F-4FB1-B277-E7CA7E5D28E7}">
      <dgm:prSet/>
      <dgm:spPr/>
      <dgm:t>
        <a:bodyPr/>
        <a:lstStyle/>
        <a:p>
          <a:r>
            <a:rPr lang="en-US"/>
            <a:t>Best Practice: Use string literals wherever possible, and avoid creating new string objects with new String("..."), which bypasses the pool and creates unnecessary duplicates.</a:t>
          </a:r>
        </a:p>
      </dgm:t>
    </dgm:pt>
    <dgm:pt modelId="{9D800047-2316-4DE1-A4DE-A2F81335E3BB}" type="parTrans" cxnId="{5CE22653-D90A-48D4-A486-767A823C4267}">
      <dgm:prSet/>
      <dgm:spPr/>
      <dgm:t>
        <a:bodyPr/>
        <a:lstStyle/>
        <a:p>
          <a:endParaRPr lang="en-US"/>
        </a:p>
      </dgm:t>
    </dgm:pt>
    <dgm:pt modelId="{8D065C97-4388-4609-9816-3A3C4D5E679E}" type="sibTrans" cxnId="{5CE22653-D90A-48D4-A486-767A823C4267}">
      <dgm:prSet/>
      <dgm:spPr/>
      <dgm:t>
        <a:bodyPr/>
        <a:lstStyle/>
        <a:p>
          <a:endParaRPr lang="en-US"/>
        </a:p>
      </dgm:t>
    </dgm:pt>
    <dgm:pt modelId="{761F5F31-FF51-4ABA-AD1F-E59CB58896F9}" type="pres">
      <dgm:prSet presAssocID="{12549A6A-5A28-4C20-9966-3D0F0E54E0E8}" presName="linear" presStyleCnt="0">
        <dgm:presLayoutVars>
          <dgm:animLvl val="lvl"/>
          <dgm:resizeHandles val="exact"/>
        </dgm:presLayoutVars>
      </dgm:prSet>
      <dgm:spPr/>
    </dgm:pt>
    <dgm:pt modelId="{2B2603FD-646A-4652-89CA-A85C21554E04}" type="pres">
      <dgm:prSet presAssocID="{571E8807-58AF-4AEA-BE62-D9211DC8511A}" presName="parentText" presStyleLbl="node1" presStyleIdx="0" presStyleCnt="2">
        <dgm:presLayoutVars>
          <dgm:chMax val="0"/>
          <dgm:bulletEnabled val="1"/>
        </dgm:presLayoutVars>
      </dgm:prSet>
      <dgm:spPr/>
    </dgm:pt>
    <dgm:pt modelId="{1F46CBB4-8BD2-4E86-AE69-3FEFCFA6CE65}" type="pres">
      <dgm:prSet presAssocID="{571E8807-58AF-4AEA-BE62-D9211DC8511A}" presName="childText" presStyleLbl="revTx" presStyleIdx="0" presStyleCnt="1">
        <dgm:presLayoutVars>
          <dgm:bulletEnabled val="1"/>
        </dgm:presLayoutVars>
      </dgm:prSet>
      <dgm:spPr/>
    </dgm:pt>
    <dgm:pt modelId="{F09CF63E-4B82-48A5-A24B-B0FAD5938CEF}" type="pres">
      <dgm:prSet presAssocID="{69EB96A1-EB0F-4FB1-B277-E7CA7E5D28E7}" presName="parentText" presStyleLbl="node1" presStyleIdx="1" presStyleCnt="2">
        <dgm:presLayoutVars>
          <dgm:chMax val="0"/>
          <dgm:bulletEnabled val="1"/>
        </dgm:presLayoutVars>
      </dgm:prSet>
      <dgm:spPr/>
    </dgm:pt>
  </dgm:ptLst>
  <dgm:cxnLst>
    <dgm:cxn modelId="{1D8F760B-05D7-4BBD-91A5-C4CC127C1395}" type="presOf" srcId="{12549A6A-5A28-4C20-9966-3D0F0E54E0E8}" destId="{761F5F31-FF51-4ABA-AD1F-E59CB58896F9}" srcOrd="0" destOrd="0" presId="urn:microsoft.com/office/officeart/2005/8/layout/vList2"/>
    <dgm:cxn modelId="{F694FE18-98D9-478D-8487-0192EC2D904D}" srcId="{12549A6A-5A28-4C20-9966-3D0F0E54E0E8}" destId="{571E8807-58AF-4AEA-BE62-D9211DC8511A}" srcOrd="0" destOrd="0" parTransId="{F378794B-8975-4E1D-9FC8-9E698AE5FFCA}" sibTransId="{7C9BB86C-8F5D-4E66-B213-E4911CFCD867}"/>
    <dgm:cxn modelId="{8ED97C4A-E160-4D81-9471-9BD561E4F543}" srcId="{571E8807-58AF-4AEA-BE62-D9211DC8511A}" destId="{F3596630-0E1C-4EEE-8EC4-431783040A3A}" srcOrd="1" destOrd="0" parTransId="{EA0006A5-6B30-453B-B7FB-C1CAB0AB3A5B}" sibTransId="{9BC19D07-91C5-4C8E-8C06-806CF0482AA5}"/>
    <dgm:cxn modelId="{DAA3CF70-9E32-4961-B3AD-3AD86517F7D2}" type="presOf" srcId="{F3596630-0E1C-4EEE-8EC4-431783040A3A}" destId="{1F46CBB4-8BD2-4E86-AE69-3FEFCFA6CE65}" srcOrd="0" destOrd="1" presId="urn:microsoft.com/office/officeart/2005/8/layout/vList2"/>
    <dgm:cxn modelId="{5CE22653-D90A-48D4-A486-767A823C4267}" srcId="{12549A6A-5A28-4C20-9966-3D0F0E54E0E8}" destId="{69EB96A1-EB0F-4FB1-B277-E7CA7E5D28E7}" srcOrd="1" destOrd="0" parTransId="{9D800047-2316-4DE1-A4DE-A2F81335E3BB}" sibTransId="{8D065C97-4388-4609-9816-3A3C4D5E679E}"/>
    <dgm:cxn modelId="{68DE0683-16FF-4EE0-BC5C-67C32C23DBD0}" type="presOf" srcId="{69EB96A1-EB0F-4FB1-B277-E7CA7E5D28E7}" destId="{F09CF63E-4B82-48A5-A24B-B0FAD5938CEF}" srcOrd="0" destOrd="0" presId="urn:microsoft.com/office/officeart/2005/8/layout/vList2"/>
    <dgm:cxn modelId="{1DBB46AF-A2D5-400A-BBA3-ECD5BBAB2041}" type="presOf" srcId="{25914182-4AB2-45C1-94DE-E43F96203532}" destId="{1F46CBB4-8BD2-4E86-AE69-3FEFCFA6CE65}" srcOrd="0" destOrd="0" presId="urn:microsoft.com/office/officeart/2005/8/layout/vList2"/>
    <dgm:cxn modelId="{B2A34CB9-F84F-42A9-92B6-2AE8FE4D3BAB}" srcId="{571E8807-58AF-4AEA-BE62-D9211DC8511A}" destId="{25914182-4AB2-45C1-94DE-E43F96203532}" srcOrd="0" destOrd="0" parTransId="{C06EFEDF-25EB-47AE-9012-86D4C0DB97D8}" sibTransId="{1FC543E9-E5B0-444D-97A8-A4C3C8ED396F}"/>
    <dgm:cxn modelId="{5E08EAF6-4127-4C52-BDE6-E7E1DC98A82A}" type="presOf" srcId="{571E8807-58AF-4AEA-BE62-D9211DC8511A}" destId="{2B2603FD-646A-4652-89CA-A85C21554E04}" srcOrd="0" destOrd="0" presId="urn:microsoft.com/office/officeart/2005/8/layout/vList2"/>
    <dgm:cxn modelId="{7A15FF43-A7EB-407C-A786-B5E933C737FC}" type="presParOf" srcId="{761F5F31-FF51-4ABA-AD1F-E59CB58896F9}" destId="{2B2603FD-646A-4652-89CA-A85C21554E04}" srcOrd="0" destOrd="0" presId="urn:microsoft.com/office/officeart/2005/8/layout/vList2"/>
    <dgm:cxn modelId="{A2EF8776-AEA9-46FB-804B-937453FB30DA}" type="presParOf" srcId="{761F5F31-FF51-4ABA-AD1F-E59CB58896F9}" destId="{1F46CBB4-8BD2-4E86-AE69-3FEFCFA6CE65}" srcOrd="1" destOrd="0" presId="urn:microsoft.com/office/officeart/2005/8/layout/vList2"/>
    <dgm:cxn modelId="{7A9B2D87-CDE8-46A6-9867-61858CE6E8BE}" type="presParOf" srcId="{761F5F31-FF51-4ABA-AD1F-E59CB58896F9}" destId="{F09CF63E-4B82-48A5-A24B-B0FAD5938CE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13D0954-DB54-4796-B1A8-DD0B33ABA22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27C173C-2005-4BE5-AD3F-C3079A7B5651}">
      <dgm:prSet/>
      <dgm:spPr/>
      <dgm:t>
        <a:bodyPr/>
        <a:lstStyle/>
        <a:p>
          <a:r>
            <a:rPr lang="en-US"/>
            <a:t>Refrain from creating new string instances when not needed. </a:t>
          </a:r>
        </a:p>
      </dgm:t>
    </dgm:pt>
    <dgm:pt modelId="{66C92EB3-9D31-406A-830C-61B4C8290D18}" type="parTrans" cxnId="{179D143B-0D23-4D1B-9E0A-0F8CB06AE59D}">
      <dgm:prSet/>
      <dgm:spPr/>
      <dgm:t>
        <a:bodyPr/>
        <a:lstStyle/>
        <a:p>
          <a:endParaRPr lang="en-US"/>
        </a:p>
      </dgm:t>
    </dgm:pt>
    <dgm:pt modelId="{D30BB22A-9D52-4258-A325-07A6422A5123}" type="sibTrans" cxnId="{179D143B-0D23-4D1B-9E0A-0F8CB06AE59D}">
      <dgm:prSet/>
      <dgm:spPr/>
      <dgm:t>
        <a:bodyPr/>
        <a:lstStyle/>
        <a:p>
          <a:endParaRPr lang="en-US"/>
        </a:p>
      </dgm:t>
    </dgm:pt>
    <dgm:pt modelId="{20BFE950-FA78-4622-A394-30FAF5B6D8C8}">
      <dgm:prSet/>
      <dgm:spPr/>
      <dgm:t>
        <a:bodyPr/>
        <a:lstStyle/>
        <a:p>
          <a:r>
            <a:rPr lang="en-US"/>
            <a:t>For example, methods like substring() and trim() can often return new strings that share the underlying character array, reducing memory overhead.</a:t>
          </a:r>
        </a:p>
      </dgm:t>
    </dgm:pt>
    <dgm:pt modelId="{A2D56E6F-01EA-449F-992F-D334025E4AB4}" type="parTrans" cxnId="{6D19BB8F-9413-4B4F-AA02-08C62DBF0088}">
      <dgm:prSet/>
      <dgm:spPr/>
      <dgm:t>
        <a:bodyPr/>
        <a:lstStyle/>
        <a:p>
          <a:endParaRPr lang="en-US"/>
        </a:p>
      </dgm:t>
    </dgm:pt>
    <dgm:pt modelId="{284C1062-DCB7-4883-A40F-CA3C61AC33FF}" type="sibTrans" cxnId="{6D19BB8F-9413-4B4F-AA02-08C62DBF0088}">
      <dgm:prSet/>
      <dgm:spPr/>
      <dgm:t>
        <a:bodyPr/>
        <a:lstStyle/>
        <a:p>
          <a:endParaRPr lang="en-US"/>
        </a:p>
      </dgm:t>
    </dgm:pt>
    <dgm:pt modelId="{6FAC42C3-AEAB-4BD3-8578-B8EE3C03FBF7}">
      <dgm:prSet/>
      <dgm:spPr/>
      <dgm:t>
        <a:bodyPr/>
        <a:lstStyle/>
        <a:p>
          <a:r>
            <a:rPr lang="en-US"/>
            <a:t>Best Practice: Reuse existing strings and be mindful of operations that create new string objects unnecessarily.</a:t>
          </a:r>
        </a:p>
      </dgm:t>
    </dgm:pt>
    <dgm:pt modelId="{916E61CF-8273-462E-BE60-3DA4A8D47EB1}" type="parTrans" cxnId="{3A25810D-980A-4F41-9A96-1E6A081AEE05}">
      <dgm:prSet/>
      <dgm:spPr/>
      <dgm:t>
        <a:bodyPr/>
        <a:lstStyle/>
        <a:p>
          <a:endParaRPr lang="en-US"/>
        </a:p>
      </dgm:t>
    </dgm:pt>
    <dgm:pt modelId="{8D03B982-ECCD-446B-8232-6FED2E8254E0}" type="sibTrans" cxnId="{3A25810D-980A-4F41-9A96-1E6A081AEE05}">
      <dgm:prSet/>
      <dgm:spPr/>
      <dgm:t>
        <a:bodyPr/>
        <a:lstStyle/>
        <a:p>
          <a:endParaRPr lang="en-US"/>
        </a:p>
      </dgm:t>
    </dgm:pt>
    <dgm:pt modelId="{462165B7-C54A-4C30-89D8-FCB8E0181E22}" type="pres">
      <dgm:prSet presAssocID="{513D0954-DB54-4796-B1A8-DD0B33ABA229}" presName="root" presStyleCnt="0">
        <dgm:presLayoutVars>
          <dgm:dir/>
          <dgm:resizeHandles val="exact"/>
        </dgm:presLayoutVars>
      </dgm:prSet>
      <dgm:spPr/>
    </dgm:pt>
    <dgm:pt modelId="{B10DDA1C-778F-4EDC-9E3F-5BD6E70D382C}" type="pres">
      <dgm:prSet presAssocID="{027C173C-2005-4BE5-AD3F-C3079A7B5651}" presName="compNode" presStyleCnt="0"/>
      <dgm:spPr/>
    </dgm:pt>
    <dgm:pt modelId="{5D727077-A8F2-4679-847D-F0DCD2FA8BBD}" type="pres">
      <dgm:prSet presAssocID="{027C173C-2005-4BE5-AD3F-C3079A7B5651}" presName="bgRect" presStyleLbl="bgShp" presStyleIdx="0" presStyleCnt="3"/>
      <dgm:spPr/>
    </dgm:pt>
    <dgm:pt modelId="{316585CF-8CD1-47B6-8D63-C6ECD99FBF44}" type="pres">
      <dgm:prSet presAssocID="{027C173C-2005-4BE5-AD3F-C3079A7B565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owser Window"/>
        </a:ext>
      </dgm:extLst>
    </dgm:pt>
    <dgm:pt modelId="{AC403FC2-F9E5-445F-AE4B-ADD8699F630D}" type="pres">
      <dgm:prSet presAssocID="{027C173C-2005-4BE5-AD3F-C3079A7B5651}" presName="spaceRect" presStyleCnt="0"/>
      <dgm:spPr/>
    </dgm:pt>
    <dgm:pt modelId="{E379599C-600D-4A9B-8CC6-F64DE1E449B7}" type="pres">
      <dgm:prSet presAssocID="{027C173C-2005-4BE5-AD3F-C3079A7B5651}" presName="parTx" presStyleLbl="revTx" presStyleIdx="0" presStyleCnt="3">
        <dgm:presLayoutVars>
          <dgm:chMax val="0"/>
          <dgm:chPref val="0"/>
        </dgm:presLayoutVars>
      </dgm:prSet>
      <dgm:spPr/>
    </dgm:pt>
    <dgm:pt modelId="{B8E679B3-9DE5-4469-9AD2-E580616210EF}" type="pres">
      <dgm:prSet presAssocID="{D30BB22A-9D52-4258-A325-07A6422A5123}" presName="sibTrans" presStyleCnt="0"/>
      <dgm:spPr/>
    </dgm:pt>
    <dgm:pt modelId="{2003480B-DE8D-48B7-8BC5-5216DE6F25A3}" type="pres">
      <dgm:prSet presAssocID="{20BFE950-FA78-4622-A394-30FAF5B6D8C8}" presName="compNode" presStyleCnt="0"/>
      <dgm:spPr/>
    </dgm:pt>
    <dgm:pt modelId="{4A7865A0-35E4-4C14-9D8E-99F654AE8114}" type="pres">
      <dgm:prSet presAssocID="{20BFE950-FA78-4622-A394-30FAF5B6D8C8}" presName="bgRect" presStyleLbl="bgShp" presStyleIdx="1" presStyleCnt="3"/>
      <dgm:spPr/>
    </dgm:pt>
    <dgm:pt modelId="{8BC2F791-8482-4981-B0E0-76B254308629}" type="pres">
      <dgm:prSet presAssocID="{20BFE950-FA78-4622-A394-30FAF5B6D8C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B71A845E-2D41-41D5-A93D-370A47868649}" type="pres">
      <dgm:prSet presAssocID="{20BFE950-FA78-4622-A394-30FAF5B6D8C8}" presName="spaceRect" presStyleCnt="0"/>
      <dgm:spPr/>
    </dgm:pt>
    <dgm:pt modelId="{82A3AB93-C015-4F8A-A162-6F01E1D4AB3D}" type="pres">
      <dgm:prSet presAssocID="{20BFE950-FA78-4622-A394-30FAF5B6D8C8}" presName="parTx" presStyleLbl="revTx" presStyleIdx="1" presStyleCnt="3">
        <dgm:presLayoutVars>
          <dgm:chMax val="0"/>
          <dgm:chPref val="0"/>
        </dgm:presLayoutVars>
      </dgm:prSet>
      <dgm:spPr/>
    </dgm:pt>
    <dgm:pt modelId="{0805CDBB-38A7-4B75-A035-6AC84D38DBBB}" type="pres">
      <dgm:prSet presAssocID="{284C1062-DCB7-4883-A40F-CA3C61AC33FF}" presName="sibTrans" presStyleCnt="0"/>
      <dgm:spPr/>
    </dgm:pt>
    <dgm:pt modelId="{762F2D24-67E4-410F-B1EE-FAD59847504C}" type="pres">
      <dgm:prSet presAssocID="{6FAC42C3-AEAB-4BD3-8578-B8EE3C03FBF7}" presName="compNode" presStyleCnt="0"/>
      <dgm:spPr/>
    </dgm:pt>
    <dgm:pt modelId="{56EEFAA1-37E4-40F1-B42F-5430265186A4}" type="pres">
      <dgm:prSet presAssocID="{6FAC42C3-AEAB-4BD3-8578-B8EE3C03FBF7}" presName="bgRect" presStyleLbl="bgShp" presStyleIdx="2" presStyleCnt="3"/>
      <dgm:spPr/>
    </dgm:pt>
    <dgm:pt modelId="{B94066F4-8311-4025-A894-66F81348AB59}" type="pres">
      <dgm:prSet presAssocID="{6FAC42C3-AEAB-4BD3-8578-B8EE3C03FB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4B4A280E-6188-4C5D-B0D0-E025D590F49F}" type="pres">
      <dgm:prSet presAssocID="{6FAC42C3-AEAB-4BD3-8578-B8EE3C03FBF7}" presName="spaceRect" presStyleCnt="0"/>
      <dgm:spPr/>
    </dgm:pt>
    <dgm:pt modelId="{078F8C87-FDB4-4DCA-90AE-4E40B26DBA8B}" type="pres">
      <dgm:prSet presAssocID="{6FAC42C3-AEAB-4BD3-8578-B8EE3C03FBF7}" presName="parTx" presStyleLbl="revTx" presStyleIdx="2" presStyleCnt="3">
        <dgm:presLayoutVars>
          <dgm:chMax val="0"/>
          <dgm:chPref val="0"/>
        </dgm:presLayoutVars>
      </dgm:prSet>
      <dgm:spPr/>
    </dgm:pt>
  </dgm:ptLst>
  <dgm:cxnLst>
    <dgm:cxn modelId="{3A25810D-980A-4F41-9A96-1E6A081AEE05}" srcId="{513D0954-DB54-4796-B1A8-DD0B33ABA229}" destId="{6FAC42C3-AEAB-4BD3-8578-B8EE3C03FBF7}" srcOrd="2" destOrd="0" parTransId="{916E61CF-8273-462E-BE60-3DA4A8D47EB1}" sibTransId="{8D03B982-ECCD-446B-8232-6FED2E8254E0}"/>
    <dgm:cxn modelId="{179D143B-0D23-4D1B-9E0A-0F8CB06AE59D}" srcId="{513D0954-DB54-4796-B1A8-DD0B33ABA229}" destId="{027C173C-2005-4BE5-AD3F-C3079A7B5651}" srcOrd="0" destOrd="0" parTransId="{66C92EB3-9D31-406A-830C-61B4C8290D18}" sibTransId="{D30BB22A-9D52-4258-A325-07A6422A5123}"/>
    <dgm:cxn modelId="{1EC16B61-9B86-4F1C-9207-6D7464416F39}" type="presOf" srcId="{027C173C-2005-4BE5-AD3F-C3079A7B5651}" destId="{E379599C-600D-4A9B-8CC6-F64DE1E449B7}" srcOrd="0" destOrd="0" presId="urn:microsoft.com/office/officeart/2018/2/layout/IconVerticalSolidList"/>
    <dgm:cxn modelId="{6D19BB8F-9413-4B4F-AA02-08C62DBF0088}" srcId="{513D0954-DB54-4796-B1A8-DD0B33ABA229}" destId="{20BFE950-FA78-4622-A394-30FAF5B6D8C8}" srcOrd="1" destOrd="0" parTransId="{A2D56E6F-01EA-449F-992F-D334025E4AB4}" sibTransId="{284C1062-DCB7-4883-A40F-CA3C61AC33FF}"/>
    <dgm:cxn modelId="{3642C59A-D3AD-4269-B813-DC31CB4B0F4A}" type="presOf" srcId="{20BFE950-FA78-4622-A394-30FAF5B6D8C8}" destId="{82A3AB93-C015-4F8A-A162-6F01E1D4AB3D}" srcOrd="0" destOrd="0" presId="urn:microsoft.com/office/officeart/2018/2/layout/IconVerticalSolidList"/>
    <dgm:cxn modelId="{D240FD9E-2ADB-4641-94A4-BF17FE429BEE}" type="presOf" srcId="{6FAC42C3-AEAB-4BD3-8578-B8EE3C03FBF7}" destId="{078F8C87-FDB4-4DCA-90AE-4E40B26DBA8B}" srcOrd="0" destOrd="0" presId="urn:microsoft.com/office/officeart/2018/2/layout/IconVerticalSolidList"/>
    <dgm:cxn modelId="{CFB0EAF0-5C84-43CD-9B6D-F40E00E79547}" type="presOf" srcId="{513D0954-DB54-4796-B1A8-DD0B33ABA229}" destId="{462165B7-C54A-4C30-89D8-FCB8E0181E22}" srcOrd="0" destOrd="0" presId="urn:microsoft.com/office/officeart/2018/2/layout/IconVerticalSolidList"/>
    <dgm:cxn modelId="{51646B82-8DA2-490D-9EA9-02E5B6999439}" type="presParOf" srcId="{462165B7-C54A-4C30-89D8-FCB8E0181E22}" destId="{B10DDA1C-778F-4EDC-9E3F-5BD6E70D382C}" srcOrd="0" destOrd="0" presId="urn:microsoft.com/office/officeart/2018/2/layout/IconVerticalSolidList"/>
    <dgm:cxn modelId="{C02C29C2-2091-4BBA-A0BC-D8168EB0DF3D}" type="presParOf" srcId="{B10DDA1C-778F-4EDC-9E3F-5BD6E70D382C}" destId="{5D727077-A8F2-4679-847D-F0DCD2FA8BBD}" srcOrd="0" destOrd="0" presId="urn:microsoft.com/office/officeart/2018/2/layout/IconVerticalSolidList"/>
    <dgm:cxn modelId="{34B3E515-909A-438C-9FC0-20054A47B93C}" type="presParOf" srcId="{B10DDA1C-778F-4EDC-9E3F-5BD6E70D382C}" destId="{316585CF-8CD1-47B6-8D63-C6ECD99FBF44}" srcOrd="1" destOrd="0" presId="urn:microsoft.com/office/officeart/2018/2/layout/IconVerticalSolidList"/>
    <dgm:cxn modelId="{051BC221-375C-4A8D-A493-F301118122E8}" type="presParOf" srcId="{B10DDA1C-778F-4EDC-9E3F-5BD6E70D382C}" destId="{AC403FC2-F9E5-445F-AE4B-ADD8699F630D}" srcOrd="2" destOrd="0" presId="urn:microsoft.com/office/officeart/2018/2/layout/IconVerticalSolidList"/>
    <dgm:cxn modelId="{92AE58E0-A159-4CC0-A391-A7A15740F714}" type="presParOf" srcId="{B10DDA1C-778F-4EDC-9E3F-5BD6E70D382C}" destId="{E379599C-600D-4A9B-8CC6-F64DE1E449B7}" srcOrd="3" destOrd="0" presId="urn:microsoft.com/office/officeart/2018/2/layout/IconVerticalSolidList"/>
    <dgm:cxn modelId="{A7497850-3905-4E39-864F-8D156BA80E86}" type="presParOf" srcId="{462165B7-C54A-4C30-89D8-FCB8E0181E22}" destId="{B8E679B3-9DE5-4469-9AD2-E580616210EF}" srcOrd="1" destOrd="0" presId="urn:microsoft.com/office/officeart/2018/2/layout/IconVerticalSolidList"/>
    <dgm:cxn modelId="{5BA598C3-0FCA-444D-973E-23268FC9302B}" type="presParOf" srcId="{462165B7-C54A-4C30-89D8-FCB8E0181E22}" destId="{2003480B-DE8D-48B7-8BC5-5216DE6F25A3}" srcOrd="2" destOrd="0" presId="urn:microsoft.com/office/officeart/2018/2/layout/IconVerticalSolidList"/>
    <dgm:cxn modelId="{75A8F180-9973-49BE-B4B5-310C76895050}" type="presParOf" srcId="{2003480B-DE8D-48B7-8BC5-5216DE6F25A3}" destId="{4A7865A0-35E4-4C14-9D8E-99F654AE8114}" srcOrd="0" destOrd="0" presId="urn:microsoft.com/office/officeart/2018/2/layout/IconVerticalSolidList"/>
    <dgm:cxn modelId="{19BA4F0A-C7AD-4347-9903-C7C7946E40EB}" type="presParOf" srcId="{2003480B-DE8D-48B7-8BC5-5216DE6F25A3}" destId="{8BC2F791-8482-4981-B0E0-76B254308629}" srcOrd="1" destOrd="0" presId="urn:microsoft.com/office/officeart/2018/2/layout/IconVerticalSolidList"/>
    <dgm:cxn modelId="{EFF91146-33D5-47E9-BA87-3719F396EC96}" type="presParOf" srcId="{2003480B-DE8D-48B7-8BC5-5216DE6F25A3}" destId="{B71A845E-2D41-41D5-A93D-370A47868649}" srcOrd="2" destOrd="0" presId="urn:microsoft.com/office/officeart/2018/2/layout/IconVerticalSolidList"/>
    <dgm:cxn modelId="{CA68D7C4-51BE-4653-B5ED-7191EA7CFD2C}" type="presParOf" srcId="{2003480B-DE8D-48B7-8BC5-5216DE6F25A3}" destId="{82A3AB93-C015-4F8A-A162-6F01E1D4AB3D}" srcOrd="3" destOrd="0" presId="urn:microsoft.com/office/officeart/2018/2/layout/IconVerticalSolidList"/>
    <dgm:cxn modelId="{A3378D4E-928C-483A-B36E-583860D97CEF}" type="presParOf" srcId="{462165B7-C54A-4C30-89D8-FCB8E0181E22}" destId="{0805CDBB-38A7-4B75-A035-6AC84D38DBBB}" srcOrd="3" destOrd="0" presId="urn:microsoft.com/office/officeart/2018/2/layout/IconVerticalSolidList"/>
    <dgm:cxn modelId="{3AD6E320-BD4D-4AFE-90B7-A4BEAEF15E64}" type="presParOf" srcId="{462165B7-C54A-4C30-89D8-FCB8E0181E22}" destId="{762F2D24-67E4-410F-B1EE-FAD59847504C}" srcOrd="4" destOrd="0" presId="urn:microsoft.com/office/officeart/2018/2/layout/IconVerticalSolidList"/>
    <dgm:cxn modelId="{6F918E08-A773-4A56-8E46-A86C04751DF9}" type="presParOf" srcId="{762F2D24-67E4-410F-B1EE-FAD59847504C}" destId="{56EEFAA1-37E4-40F1-B42F-5430265186A4}" srcOrd="0" destOrd="0" presId="urn:microsoft.com/office/officeart/2018/2/layout/IconVerticalSolidList"/>
    <dgm:cxn modelId="{8B8B8D8B-FCE5-451F-A4F4-AC2D2D213CBB}" type="presParOf" srcId="{762F2D24-67E4-410F-B1EE-FAD59847504C}" destId="{B94066F4-8311-4025-A894-66F81348AB59}" srcOrd="1" destOrd="0" presId="urn:microsoft.com/office/officeart/2018/2/layout/IconVerticalSolidList"/>
    <dgm:cxn modelId="{0ABA8DB0-B3BE-4C13-8461-6F31D905FEF9}" type="presParOf" srcId="{762F2D24-67E4-410F-B1EE-FAD59847504C}" destId="{4B4A280E-6188-4C5D-B0D0-E025D590F49F}" srcOrd="2" destOrd="0" presId="urn:microsoft.com/office/officeart/2018/2/layout/IconVerticalSolidList"/>
    <dgm:cxn modelId="{92821B2B-781C-4346-A344-C165B86F7D98}" type="presParOf" srcId="{762F2D24-67E4-410F-B1EE-FAD59847504C}" destId="{078F8C87-FDB4-4DCA-90AE-4E40B26DBA8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A455E16-64FD-428B-88EE-63C78DE7174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8FBFB40-5218-46F5-B5A6-7C1614502D7A}">
      <dgm:prSet/>
      <dgm:spPr/>
      <dgm:t>
        <a:bodyPr/>
        <a:lstStyle/>
        <a:p>
          <a:pPr>
            <a:lnSpc>
              <a:spcPct val="100000"/>
            </a:lnSpc>
          </a:pPr>
          <a:r>
            <a:rPr lang="en-US"/>
            <a:t>Using + or += for string concatenation in loops creates a new string object on each iteration, leading to excessive memory allocations and poor performance.</a:t>
          </a:r>
        </a:p>
      </dgm:t>
    </dgm:pt>
    <dgm:pt modelId="{2B46AEF0-5B17-4A6A-9119-A4F411DF1A3D}" type="parTrans" cxnId="{F663B78D-404D-4FEA-8FC7-D2A82FDC6BD0}">
      <dgm:prSet/>
      <dgm:spPr/>
      <dgm:t>
        <a:bodyPr/>
        <a:lstStyle/>
        <a:p>
          <a:endParaRPr lang="en-US"/>
        </a:p>
      </dgm:t>
    </dgm:pt>
    <dgm:pt modelId="{A7D0DB01-5C0A-4EE1-81BE-6A2CFB8615A5}" type="sibTrans" cxnId="{F663B78D-404D-4FEA-8FC7-D2A82FDC6BD0}">
      <dgm:prSet/>
      <dgm:spPr/>
      <dgm:t>
        <a:bodyPr/>
        <a:lstStyle/>
        <a:p>
          <a:endParaRPr lang="en-US"/>
        </a:p>
      </dgm:t>
    </dgm:pt>
    <dgm:pt modelId="{14748073-ACFB-40FC-88E5-0CED144C59B1}">
      <dgm:prSet/>
      <dgm:spPr/>
      <dgm:t>
        <a:bodyPr/>
        <a:lstStyle/>
        <a:p>
          <a:pPr>
            <a:lnSpc>
              <a:spcPct val="100000"/>
            </a:lnSpc>
          </a:pPr>
          <a:r>
            <a:rPr lang="en-US"/>
            <a:t>Use StringBuilder for concatenation in loops or when building large strings. StringBuilder minimizes allocations and copying, resulting in performance improvements of several hundred times compared to naive concatenation.</a:t>
          </a:r>
        </a:p>
      </dgm:t>
    </dgm:pt>
    <dgm:pt modelId="{B7DE13E4-D5FE-4EDC-9614-04EB0BA578A8}" type="parTrans" cxnId="{95320C84-4A23-4ADE-ABD5-352FB75F5694}">
      <dgm:prSet/>
      <dgm:spPr/>
      <dgm:t>
        <a:bodyPr/>
        <a:lstStyle/>
        <a:p>
          <a:endParaRPr lang="en-US"/>
        </a:p>
      </dgm:t>
    </dgm:pt>
    <dgm:pt modelId="{A7A6BE39-2753-45BB-829D-9CC586391E6D}" type="sibTrans" cxnId="{95320C84-4A23-4ADE-ABD5-352FB75F5694}">
      <dgm:prSet/>
      <dgm:spPr/>
      <dgm:t>
        <a:bodyPr/>
        <a:lstStyle/>
        <a:p>
          <a:endParaRPr lang="en-US"/>
        </a:p>
      </dgm:t>
    </dgm:pt>
    <dgm:pt modelId="{5AEC6C5D-F1C6-4F7A-A25B-36E84B783472}">
      <dgm:prSet/>
      <dgm:spPr/>
      <dgm:t>
        <a:bodyPr/>
        <a:lstStyle/>
        <a:p>
          <a:pPr>
            <a:lnSpc>
              <a:spcPct val="100000"/>
            </a:lnSpc>
          </a:pPr>
          <a:r>
            <a:rPr lang="en-US"/>
            <a:t>Tip: Pre-size the StringBuilder buffer if you know the approximate final size, to avoid buffer resizing and further improve speed</a:t>
          </a:r>
        </a:p>
      </dgm:t>
    </dgm:pt>
    <dgm:pt modelId="{6D08C1DE-6016-48EB-AF89-FC037FDF700D}" type="parTrans" cxnId="{CFD8A08B-670D-433E-B0A1-2C7D6A4D57A8}">
      <dgm:prSet/>
      <dgm:spPr/>
      <dgm:t>
        <a:bodyPr/>
        <a:lstStyle/>
        <a:p>
          <a:endParaRPr lang="en-US"/>
        </a:p>
      </dgm:t>
    </dgm:pt>
    <dgm:pt modelId="{A4A5E524-8AB5-4D49-9009-D070022BB16F}" type="sibTrans" cxnId="{CFD8A08B-670D-433E-B0A1-2C7D6A4D57A8}">
      <dgm:prSet/>
      <dgm:spPr/>
      <dgm:t>
        <a:bodyPr/>
        <a:lstStyle/>
        <a:p>
          <a:endParaRPr lang="en-US"/>
        </a:p>
      </dgm:t>
    </dgm:pt>
    <dgm:pt modelId="{2236E432-3D9B-43A1-84F4-8F5CB251A5EC}" type="pres">
      <dgm:prSet presAssocID="{CA455E16-64FD-428B-88EE-63C78DE7174B}" presName="root" presStyleCnt="0">
        <dgm:presLayoutVars>
          <dgm:dir/>
          <dgm:resizeHandles val="exact"/>
        </dgm:presLayoutVars>
      </dgm:prSet>
      <dgm:spPr/>
    </dgm:pt>
    <dgm:pt modelId="{2F5D8516-D706-4461-8BA3-8CA4E3C8F86F}" type="pres">
      <dgm:prSet presAssocID="{F8FBFB40-5218-46F5-B5A6-7C1614502D7A}" presName="compNode" presStyleCnt="0"/>
      <dgm:spPr/>
    </dgm:pt>
    <dgm:pt modelId="{D8284578-4829-41EC-8FAB-CD257685AE81}" type="pres">
      <dgm:prSet presAssocID="{F8FBFB40-5218-46F5-B5A6-7C1614502D7A}" presName="bgRect" presStyleLbl="bgShp" presStyleIdx="0" presStyleCnt="3"/>
      <dgm:spPr/>
    </dgm:pt>
    <dgm:pt modelId="{4F072F9A-9967-419A-8CAC-98042C11FF25}" type="pres">
      <dgm:prSet presAssocID="{F8FBFB40-5218-46F5-B5A6-7C1614502D7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isconnected"/>
        </a:ext>
      </dgm:extLst>
    </dgm:pt>
    <dgm:pt modelId="{8EBEF3D7-9B0C-493D-852E-4F653F99E1D3}" type="pres">
      <dgm:prSet presAssocID="{F8FBFB40-5218-46F5-B5A6-7C1614502D7A}" presName="spaceRect" presStyleCnt="0"/>
      <dgm:spPr/>
    </dgm:pt>
    <dgm:pt modelId="{60F14250-0D62-45EE-AAF9-CDB4229AE563}" type="pres">
      <dgm:prSet presAssocID="{F8FBFB40-5218-46F5-B5A6-7C1614502D7A}" presName="parTx" presStyleLbl="revTx" presStyleIdx="0" presStyleCnt="3">
        <dgm:presLayoutVars>
          <dgm:chMax val="0"/>
          <dgm:chPref val="0"/>
        </dgm:presLayoutVars>
      </dgm:prSet>
      <dgm:spPr/>
    </dgm:pt>
    <dgm:pt modelId="{6AFC92DE-5119-4458-81DA-D8DFAC6F3A66}" type="pres">
      <dgm:prSet presAssocID="{A7D0DB01-5C0A-4EE1-81BE-6A2CFB8615A5}" presName="sibTrans" presStyleCnt="0"/>
      <dgm:spPr/>
    </dgm:pt>
    <dgm:pt modelId="{444BE64C-CD17-43D6-B651-005CF47B5231}" type="pres">
      <dgm:prSet presAssocID="{14748073-ACFB-40FC-88E5-0CED144C59B1}" presName="compNode" presStyleCnt="0"/>
      <dgm:spPr/>
    </dgm:pt>
    <dgm:pt modelId="{77FEAB27-00DB-4FDE-8BFB-6E276E35C5FE}" type="pres">
      <dgm:prSet presAssocID="{14748073-ACFB-40FC-88E5-0CED144C59B1}" presName="bgRect" presStyleLbl="bgShp" presStyleIdx="1" presStyleCnt="3"/>
      <dgm:spPr/>
    </dgm:pt>
    <dgm:pt modelId="{614EFBEF-2113-43D6-AAAB-089850C2F8C0}" type="pres">
      <dgm:prSet presAssocID="{14748073-ACFB-40FC-88E5-0CED144C59B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F0F4AD8D-0C12-476D-B76A-36375E0C7A32}" type="pres">
      <dgm:prSet presAssocID="{14748073-ACFB-40FC-88E5-0CED144C59B1}" presName="spaceRect" presStyleCnt="0"/>
      <dgm:spPr/>
    </dgm:pt>
    <dgm:pt modelId="{850D4876-A6F2-4535-88EA-F945D08648F7}" type="pres">
      <dgm:prSet presAssocID="{14748073-ACFB-40FC-88E5-0CED144C59B1}" presName="parTx" presStyleLbl="revTx" presStyleIdx="1" presStyleCnt="3">
        <dgm:presLayoutVars>
          <dgm:chMax val="0"/>
          <dgm:chPref val="0"/>
        </dgm:presLayoutVars>
      </dgm:prSet>
      <dgm:spPr/>
    </dgm:pt>
    <dgm:pt modelId="{D7CB6408-E1C1-4175-903A-7478D16EEBCA}" type="pres">
      <dgm:prSet presAssocID="{A7A6BE39-2753-45BB-829D-9CC586391E6D}" presName="sibTrans" presStyleCnt="0"/>
      <dgm:spPr/>
    </dgm:pt>
    <dgm:pt modelId="{F68E65B6-EC40-4D1E-BB43-C11848FA3FB9}" type="pres">
      <dgm:prSet presAssocID="{5AEC6C5D-F1C6-4F7A-A25B-36E84B783472}" presName="compNode" presStyleCnt="0"/>
      <dgm:spPr/>
    </dgm:pt>
    <dgm:pt modelId="{44DCCC3A-90D4-4872-A8E2-851AAE22116C}" type="pres">
      <dgm:prSet presAssocID="{5AEC6C5D-F1C6-4F7A-A25B-36E84B783472}" presName="bgRect" presStyleLbl="bgShp" presStyleIdx="2" presStyleCnt="3"/>
      <dgm:spPr/>
    </dgm:pt>
    <dgm:pt modelId="{1E383CD5-6C73-48B9-9809-27899CDDA19E}" type="pres">
      <dgm:prSet presAssocID="{5AEC6C5D-F1C6-4F7A-A25B-36E84B78347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peed Bump"/>
        </a:ext>
      </dgm:extLst>
    </dgm:pt>
    <dgm:pt modelId="{EB074AEF-5D87-4650-B12B-2C54E01FE95C}" type="pres">
      <dgm:prSet presAssocID="{5AEC6C5D-F1C6-4F7A-A25B-36E84B783472}" presName="spaceRect" presStyleCnt="0"/>
      <dgm:spPr/>
    </dgm:pt>
    <dgm:pt modelId="{B8E377D5-02CF-42AF-8366-8F7342E63194}" type="pres">
      <dgm:prSet presAssocID="{5AEC6C5D-F1C6-4F7A-A25B-36E84B783472}" presName="parTx" presStyleLbl="revTx" presStyleIdx="2" presStyleCnt="3">
        <dgm:presLayoutVars>
          <dgm:chMax val="0"/>
          <dgm:chPref val="0"/>
        </dgm:presLayoutVars>
      </dgm:prSet>
      <dgm:spPr/>
    </dgm:pt>
  </dgm:ptLst>
  <dgm:cxnLst>
    <dgm:cxn modelId="{1D1F3910-B643-4DA5-B6D0-FAE04A3F3FCE}" type="presOf" srcId="{F8FBFB40-5218-46F5-B5A6-7C1614502D7A}" destId="{60F14250-0D62-45EE-AAF9-CDB4229AE563}" srcOrd="0" destOrd="0" presId="urn:microsoft.com/office/officeart/2018/2/layout/IconVerticalSolidList"/>
    <dgm:cxn modelId="{1FD96E21-1966-4A3D-9153-5E8025CDAF82}" type="presOf" srcId="{5AEC6C5D-F1C6-4F7A-A25B-36E84B783472}" destId="{B8E377D5-02CF-42AF-8366-8F7342E63194}" srcOrd="0" destOrd="0" presId="urn:microsoft.com/office/officeart/2018/2/layout/IconVerticalSolidList"/>
    <dgm:cxn modelId="{95320C84-4A23-4ADE-ABD5-352FB75F5694}" srcId="{CA455E16-64FD-428B-88EE-63C78DE7174B}" destId="{14748073-ACFB-40FC-88E5-0CED144C59B1}" srcOrd="1" destOrd="0" parTransId="{B7DE13E4-D5FE-4EDC-9614-04EB0BA578A8}" sibTransId="{A7A6BE39-2753-45BB-829D-9CC586391E6D}"/>
    <dgm:cxn modelId="{37F17686-9743-458A-AAAF-E7D03A810308}" type="presOf" srcId="{CA455E16-64FD-428B-88EE-63C78DE7174B}" destId="{2236E432-3D9B-43A1-84F4-8F5CB251A5EC}" srcOrd="0" destOrd="0" presId="urn:microsoft.com/office/officeart/2018/2/layout/IconVerticalSolidList"/>
    <dgm:cxn modelId="{CFD8A08B-670D-433E-B0A1-2C7D6A4D57A8}" srcId="{CA455E16-64FD-428B-88EE-63C78DE7174B}" destId="{5AEC6C5D-F1C6-4F7A-A25B-36E84B783472}" srcOrd="2" destOrd="0" parTransId="{6D08C1DE-6016-48EB-AF89-FC037FDF700D}" sibTransId="{A4A5E524-8AB5-4D49-9009-D070022BB16F}"/>
    <dgm:cxn modelId="{F663B78D-404D-4FEA-8FC7-D2A82FDC6BD0}" srcId="{CA455E16-64FD-428B-88EE-63C78DE7174B}" destId="{F8FBFB40-5218-46F5-B5A6-7C1614502D7A}" srcOrd="0" destOrd="0" parTransId="{2B46AEF0-5B17-4A6A-9119-A4F411DF1A3D}" sibTransId="{A7D0DB01-5C0A-4EE1-81BE-6A2CFB8615A5}"/>
    <dgm:cxn modelId="{9F72F7FC-2431-4DF5-A00B-89729C6B71DF}" type="presOf" srcId="{14748073-ACFB-40FC-88E5-0CED144C59B1}" destId="{850D4876-A6F2-4535-88EA-F945D08648F7}" srcOrd="0" destOrd="0" presId="urn:microsoft.com/office/officeart/2018/2/layout/IconVerticalSolidList"/>
    <dgm:cxn modelId="{76EBA2AB-CD87-4CCD-BBBF-E648A2C8682B}" type="presParOf" srcId="{2236E432-3D9B-43A1-84F4-8F5CB251A5EC}" destId="{2F5D8516-D706-4461-8BA3-8CA4E3C8F86F}" srcOrd="0" destOrd="0" presId="urn:microsoft.com/office/officeart/2018/2/layout/IconVerticalSolidList"/>
    <dgm:cxn modelId="{70B17E1E-1F52-440D-9EC4-5168DB84BEA4}" type="presParOf" srcId="{2F5D8516-D706-4461-8BA3-8CA4E3C8F86F}" destId="{D8284578-4829-41EC-8FAB-CD257685AE81}" srcOrd="0" destOrd="0" presId="urn:microsoft.com/office/officeart/2018/2/layout/IconVerticalSolidList"/>
    <dgm:cxn modelId="{C5BF9AD0-56B1-479F-91D0-EB5542AA3579}" type="presParOf" srcId="{2F5D8516-D706-4461-8BA3-8CA4E3C8F86F}" destId="{4F072F9A-9967-419A-8CAC-98042C11FF25}" srcOrd="1" destOrd="0" presId="urn:microsoft.com/office/officeart/2018/2/layout/IconVerticalSolidList"/>
    <dgm:cxn modelId="{74353D88-766E-4076-9354-A5258402BB7A}" type="presParOf" srcId="{2F5D8516-D706-4461-8BA3-8CA4E3C8F86F}" destId="{8EBEF3D7-9B0C-493D-852E-4F653F99E1D3}" srcOrd="2" destOrd="0" presId="urn:microsoft.com/office/officeart/2018/2/layout/IconVerticalSolidList"/>
    <dgm:cxn modelId="{C3996D95-3A83-4F2A-9517-B5FE21ACC752}" type="presParOf" srcId="{2F5D8516-D706-4461-8BA3-8CA4E3C8F86F}" destId="{60F14250-0D62-45EE-AAF9-CDB4229AE563}" srcOrd="3" destOrd="0" presId="urn:microsoft.com/office/officeart/2018/2/layout/IconVerticalSolidList"/>
    <dgm:cxn modelId="{E83B5B5C-188F-4BDB-9DA7-2F7D25806BDB}" type="presParOf" srcId="{2236E432-3D9B-43A1-84F4-8F5CB251A5EC}" destId="{6AFC92DE-5119-4458-81DA-D8DFAC6F3A66}" srcOrd="1" destOrd="0" presId="urn:microsoft.com/office/officeart/2018/2/layout/IconVerticalSolidList"/>
    <dgm:cxn modelId="{44863EC7-FF8D-401E-BF38-F3BD22EECDF8}" type="presParOf" srcId="{2236E432-3D9B-43A1-84F4-8F5CB251A5EC}" destId="{444BE64C-CD17-43D6-B651-005CF47B5231}" srcOrd="2" destOrd="0" presId="urn:microsoft.com/office/officeart/2018/2/layout/IconVerticalSolidList"/>
    <dgm:cxn modelId="{F33CADE9-E77A-40FA-82EF-2CE5CF9A9C79}" type="presParOf" srcId="{444BE64C-CD17-43D6-B651-005CF47B5231}" destId="{77FEAB27-00DB-4FDE-8BFB-6E276E35C5FE}" srcOrd="0" destOrd="0" presId="urn:microsoft.com/office/officeart/2018/2/layout/IconVerticalSolidList"/>
    <dgm:cxn modelId="{1DD57302-F349-4F9C-8E01-95C24A568B5C}" type="presParOf" srcId="{444BE64C-CD17-43D6-B651-005CF47B5231}" destId="{614EFBEF-2113-43D6-AAAB-089850C2F8C0}" srcOrd="1" destOrd="0" presId="urn:microsoft.com/office/officeart/2018/2/layout/IconVerticalSolidList"/>
    <dgm:cxn modelId="{4A00DE75-57D9-4195-8725-84DBDB5272F9}" type="presParOf" srcId="{444BE64C-CD17-43D6-B651-005CF47B5231}" destId="{F0F4AD8D-0C12-476D-B76A-36375E0C7A32}" srcOrd="2" destOrd="0" presId="urn:microsoft.com/office/officeart/2018/2/layout/IconVerticalSolidList"/>
    <dgm:cxn modelId="{54804FCC-5C3C-4CDD-B661-248B8D1D7EBA}" type="presParOf" srcId="{444BE64C-CD17-43D6-B651-005CF47B5231}" destId="{850D4876-A6F2-4535-88EA-F945D08648F7}" srcOrd="3" destOrd="0" presId="urn:microsoft.com/office/officeart/2018/2/layout/IconVerticalSolidList"/>
    <dgm:cxn modelId="{487D5A79-9411-40AF-B1F7-037CBB3B20E3}" type="presParOf" srcId="{2236E432-3D9B-43A1-84F4-8F5CB251A5EC}" destId="{D7CB6408-E1C1-4175-903A-7478D16EEBCA}" srcOrd="3" destOrd="0" presId="urn:microsoft.com/office/officeart/2018/2/layout/IconVerticalSolidList"/>
    <dgm:cxn modelId="{AEE60B38-B298-4B11-AD6A-C03ECC248826}" type="presParOf" srcId="{2236E432-3D9B-43A1-84F4-8F5CB251A5EC}" destId="{F68E65B6-EC40-4D1E-BB43-C11848FA3FB9}" srcOrd="4" destOrd="0" presId="urn:microsoft.com/office/officeart/2018/2/layout/IconVerticalSolidList"/>
    <dgm:cxn modelId="{89BD8B24-15AB-4AE8-883F-D14397AB175F}" type="presParOf" srcId="{F68E65B6-EC40-4D1E-BB43-C11848FA3FB9}" destId="{44DCCC3A-90D4-4872-A8E2-851AAE22116C}" srcOrd="0" destOrd="0" presId="urn:microsoft.com/office/officeart/2018/2/layout/IconVerticalSolidList"/>
    <dgm:cxn modelId="{7A25D9B2-6C7F-407F-A77B-53C0A24E4009}" type="presParOf" srcId="{F68E65B6-EC40-4D1E-BB43-C11848FA3FB9}" destId="{1E383CD5-6C73-48B9-9809-27899CDDA19E}" srcOrd="1" destOrd="0" presId="urn:microsoft.com/office/officeart/2018/2/layout/IconVerticalSolidList"/>
    <dgm:cxn modelId="{9C65ED72-F72B-4DCA-9B38-3A2B7997BA3B}" type="presParOf" srcId="{F68E65B6-EC40-4D1E-BB43-C11848FA3FB9}" destId="{EB074AEF-5D87-4650-B12B-2C54E01FE95C}" srcOrd="2" destOrd="0" presId="urn:microsoft.com/office/officeart/2018/2/layout/IconVerticalSolidList"/>
    <dgm:cxn modelId="{11226363-F13E-4DAA-A1C9-3ECB51F23374}" type="presParOf" srcId="{F68E65B6-EC40-4D1E-BB43-C11848FA3FB9}" destId="{B8E377D5-02CF-42AF-8366-8F7342E631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F7B5E17-0BCC-49EF-B45C-D3BBCEB1E32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65CB777-1BC9-4DBA-BD68-BAF7D0BA874A}">
      <dgm:prSet/>
      <dgm:spPr/>
      <dgm:t>
        <a:bodyPr/>
        <a:lstStyle/>
        <a:p>
          <a:r>
            <a:rPr lang="en-US"/>
            <a:t>String.intern() method can be used to manually add strings to the pool, ensuring that identical strings share the same memory.</a:t>
          </a:r>
        </a:p>
      </dgm:t>
    </dgm:pt>
    <dgm:pt modelId="{96D786CD-BEAB-4F07-A239-98E19C5C861D}" type="parTrans" cxnId="{D77CCBCF-DA88-4A5F-8907-58EEB89526FD}">
      <dgm:prSet/>
      <dgm:spPr/>
      <dgm:t>
        <a:bodyPr/>
        <a:lstStyle/>
        <a:p>
          <a:endParaRPr lang="en-US"/>
        </a:p>
      </dgm:t>
    </dgm:pt>
    <dgm:pt modelId="{1EB97932-2951-4A96-8A85-192E04AFC719}" type="sibTrans" cxnId="{D77CCBCF-DA88-4A5F-8907-58EEB89526FD}">
      <dgm:prSet/>
      <dgm:spPr/>
      <dgm:t>
        <a:bodyPr/>
        <a:lstStyle/>
        <a:p>
          <a:endParaRPr lang="en-US"/>
        </a:p>
      </dgm:t>
    </dgm:pt>
    <dgm:pt modelId="{BF360E51-E3AA-4C61-9AD5-DDDCF88D8845}">
      <dgm:prSet/>
      <dgm:spPr/>
      <dgm:t>
        <a:bodyPr/>
        <a:lstStyle/>
        <a:p>
          <a:r>
            <a:rPr lang="en-US"/>
            <a:t>Especially useful when the application generates many duplicate strings at runtime.</a:t>
          </a:r>
        </a:p>
      </dgm:t>
    </dgm:pt>
    <dgm:pt modelId="{29D51FF5-E7D1-47C4-A668-69014283E184}" type="parTrans" cxnId="{4D01775C-6CC0-43B2-B010-B59F260A4191}">
      <dgm:prSet/>
      <dgm:spPr/>
      <dgm:t>
        <a:bodyPr/>
        <a:lstStyle/>
        <a:p>
          <a:endParaRPr lang="en-US"/>
        </a:p>
      </dgm:t>
    </dgm:pt>
    <dgm:pt modelId="{68A3151B-C872-4C56-805B-75C26FB9E271}" type="sibTrans" cxnId="{4D01775C-6CC0-43B2-B010-B59F260A4191}">
      <dgm:prSet/>
      <dgm:spPr/>
      <dgm:t>
        <a:bodyPr/>
        <a:lstStyle/>
        <a:p>
          <a:endParaRPr lang="en-US"/>
        </a:p>
      </dgm:t>
    </dgm:pt>
    <dgm:pt modelId="{00E1C9CF-6831-42F7-8647-D05F092F8707}">
      <dgm:prSet/>
      <dgm:spPr/>
      <dgm:t>
        <a:bodyPr/>
        <a:lstStyle/>
        <a:p>
          <a:r>
            <a:rPr lang="en-US"/>
            <a:t>Caution: Overusing interning can lead to a large pool and potential memory leaks, so use it judiciously.</a:t>
          </a:r>
        </a:p>
      </dgm:t>
    </dgm:pt>
    <dgm:pt modelId="{1FB0351B-14F6-4564-9C6C-A12B4D0E2B53}" type="parTrans" cxnId="{524AC7C5-CCD5-4E26-B494-7DB341029E3A}">
      <dgm:prSet/>
      <dgm:spPr/>
      <dgm:t>
        <a:bodyPr/>
        <a:lstStyle/>
        <a:p>
          <a:endParaRPr lang="en-US"/>
        </a:p>
      </dgm:t>
    </dgm:pt>
    <dgm:pt modelId="{B1143918-BA1F-49C8-8CE0-D0CF200DB24F}" type="sibTrans" cxnId="{524AC7C5-CCD5-4E26-B494-7DB341029E3A}">
      <dgm:prSet/>
      <dgm:spPr/>
      <dgm:t>
        <a:bodyPr/>
        <a:lstStyle/>
        <a:p>
          <a:endParaRPr lang="en-US"/>
        </a:p>
      </dgm:t>
    </dgm:pt>
    <dgm:pt modelId="{1BB675E9-1249-4717-8B77-FC853299F1FF}" type="pres">
      <dgm:prSet presAssocID="{8F7B5E17-0BCC-49EF-B45C-D3BBCEB1E32A}" presName="root" presStyleCnt="0">
        <dgm:presLayoutVars>
          <dgm:dir/>
          <dgm:resizeHandles val="exact"/>
        </dgm:presLayoutVars>
      </dgm:prSet>
      <dgm:spPr/>
    </dgm:pt>
    <dgm:pt modelId="{EDFEA860-36AE-4422-A752-6FDB86756BAB}" type="pres">
      <dgm:prSet presAssocID="{765CB777-1BC9-4DBA-BD68-BAF7D0BA874A}" presName="compNode" presStyleCnt="0"/>
      <dgm:spPr/>
    </dgm:pt>
    <dgm:pt modelId="{90DE74EB-F301-4452-9115-F29DF8E6C061}" type="pres">
      <dgm:prSet presAssocID="{765CB777-1BC9-4DBA-BD68-BAF7D0BA874A}" presName="bgRect" presStyleLbl="bgShp" presStyleIdx="0" presStyleCnt="3"/>
      <dgm:spPr/>
    </dgm:pt>
    <dgm:pt modelId="{D63524B3-B485-4B33-A422-D55AC8F3524D}" type="pres">
      <dgm:prSet presAssocID="{765CB777-1BC9-4DBA-BD68-BAF7D0BA87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redder"/>
        </a:ext>
      </dgm:extLst>
    </dgm:pt>
    <dgm:pt modelId="{BC77F232-A2D0-4C2A-8C72-FC999E55D887}" type="pres">
      <dgm:prSet presAssocID="{765CB777-1BC9-4DBA-BD68-BAF7D0BA874A}" presName="spaceRect" presStyleCnt="0"/>
      <dgm:spPr/>
    </dgm:pt>
    <dgm:pt modelId="{E608D76C-C75A-441B-88DF-C2C8B48A60DE}" type="pres">
      <dgm:prSet presAssocID="{765CB777-1BC9-4DBA-BD68-BAF7D0BA874A}" presName="parTx" presStyleLbl="revTx" presStyleIdx="0" presStyleCnt="3">
        <dgm:presLayoutVars>
          <dgm:chMax val="0"/>
          <dgm:chPref val="0"/>
        </dgm:presLayoutVars>
      </dgm:prSet>
      <dgm:spPr/>
    </dgm:pt>
    <dgm:pt modelId="{6A5E98F5-ED58-4E14-B235-5405E15079A0}" type="pres">
      <dgm:prSet presAssocID="{1EB97932-2951-4A96-8A85-192E04AFC719}" presName="sibTrans" presStyleCnt="0"/>
      <dgm:spPr/>
    </dgm:pt>
    <dgm:pt modelId="{81A4A10C-C4A4-4972-895A-287FFC8260B7}" type="pres">
      <dgm:prSet presAssocID="{BF360E51-E3AA-4C61-9AD5-DDDCF88D8845}" presName="compNode" presStyleCnt="0"/>
      <dgm:spPr/>
    </dgm:pt>
    <dgm:pt modelId="{A2A07A8D-9BCD-451D-8FE4-A9580214F610}" type="pres">
      <dgm:prSet presAssocID="{BF360E51-E3AA-4C61-9AD5-DDDCF88D8845}" presName="bgRect" presStyleLbl="bgShp" presStyleIdx="1" presStyleCnt="3"/>
      <dgm:spPr/>
    </dgm:pt>
    <dgm:pt modelId="{C3E66682-6203-4F20-9502-DF2BD5A67623}" type="pres">
      <dgm:prSet presAssocID="{BF360E51-E3AA-4C61-9AD5-DDDCF88D884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ADD7C758-6AC4-4BD4-9083-A39E4EE3BB2D}" type="pres">
      <dgm:prSet presAssocID="{BF360E51-E3AA-4C61-9AD5-DDDCF88D8845}" presName="spaceRect" presStyleCnt="0"/>
      <dgm:spPr/>
    </dgm:pt>
    <dgm:pt modelId="{2EB3392C-2E7D-4FAE-9BDC-2B212EA140F7}" type="pres">
      <dgm:prSet presAssocID="{BF360E51-E3AA-4C61-9AD5-DDDCF88D8845}" presName="parTx" presStyleLbl="revTx" presStyleIdx="1" presStyleCnt="3">
        <dgm:presLayoutVars>
          <dgm:chMax val="0"/>
          <dgm:chPref val="0"/>
        </dgm:presLayoutVars>
      </dgm:prSet>
      <dgm:spPr/>
    </dgm:pt>
    <dgm:pt modelId="{BB551A49-1A54-4C3B-96E7-E1ECC942DC44}" type="pres">
      <dgm:prSet presAssocID="{68A3151B-C872-4C56-805B-75C26FB9E271}" presName="sibTrans" presStyleCnt="0"/>
      <dgm:spPr/>
    </dgm:pt>
    <dgm:pt modelId="{79BF2540-5EA5-45DA-8700-D51F4C858ACF}" type="pres">
      <dgm:prSet presAssocID="{00E1C9CF-6831-42F7-8647-D05F092F8707}" presName="compNode" presStyleCnt="0"/>
      <dgm:spPr/>
    </dgm:pt>
    <dgm:pt modelId="{6AE815E3-17F8-4F58-A732-A2ADF422A94D}" type="pres">
      <dgm:prSet presAssocID="{00E1C9CF-6831-42F7-8647-D05F092F8707}" presName="bgRect" presStyleLbl="bgShp" presStyleIdx="2" presStyleCnt="3"/>
      <dgm:spPr/>
    </dgm:pt>
    <dgm:pt modelId="{6F460F6D-38AB-4A1B-9B28-0BF017102001}" type="pres">
      <dgm:prSet presAssocID="{00E1C9CF-6831-42F7-8647-D05F092F87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plash"/>
        </a:ext>
      </dgm:extLst>
    </dgm:pt>
    <dgm:pt modelId="{CFD3D350-E621-491F-85F3-CCC73272F6D2}" type="pres">
      <dgm:prSet presAssocID="{00E1C9CF-6831-42F7-8647-D05F092F8707}" presName="spaceRect" presStyleCnt="0"/>
      <dgm:spPr/>
    </dgm:pt>
    <dgm:pt modelId="{01D851A5-5BEC-4677-AA72-73442D3C1F4F}" type="pres">
      <dgm:prSet presAssocID="{00E1C9CF-6831-42F7-8647-D05F092F8707}" presName="parTx" presStyleLbl="revTx" presStyleIdx="2" presStyleCnt="3">
        <dgm:presLayoutVars>
          <dgm:chMax val="0"/>
          <dgm:chPref val="0"/>
        </dgm:presLayoutVars>
      </dgm:prSet>
      <dgm:spPr/>
    </dgm:pt>
  </dgm:ptLst>
  <dgm:cxnLst>
    <dgm:cxn modelId="{4D01775C-6CC0-43B2-B010-B59F260A4191}" srcId="{8F7B5E17-0BCC-49EF-B45C-D3BBCEB1E32A}" destId="{BF360E51-E3AA-4C61-9AD5-DDDCF88D8845}" srcOrd="1" destOrd="0" parTransId="{29D51FF5-E7D1-47C4-A668-69014283E184}" sibTransId="{68A3151B-C872-4C56-805B-75C26FB9E271}"/>
    <dgm:cxn modelId="{6821F642-B677-4287-A4E8-49EB18FFFE58}" type="presOf" srcId="{BF360E51-E3AA-4C61-9AD5-DDDCF88D8845}" destId="{2EB3392C-2E7D-4FAE-9BDC-2B212EA140F7}" srcOrd="0" destOrd="0" presId="urn:microsoft.com/office/officeart/2018/2/layout/IconVerticalSolidList"/>
    <dgm:cxn modelId="{C9618052-113E-4E84-9857-5DF5277C8717}" type="presOf" srcId="{765CB777-1BC9-4DBA-BD68-BAF7D0BA874A}" destId="{E608D76C-C75A-441B-88DF-C2C8B48A60DE}" srcOrd="0" destOrd="0" presId="urn:microsoft.com/office/officeart/2018/2/layout/IconVerticalSolidList"/>
    <dgm:cxn modelId="{9FA08577-EB4E-4A66-8873-1B78668A2DEA}" type="presOf" srcId="{00E1C9CF-6831-42F7-8647-D05F092F8707}" destId="{01D851A5-5BEC-4677-AA72-73442D3C1F4F}" srcOrd="0" destOrd="0" presId="urn:microsoft.com/office/officeart/2018/2/layout/IconVerticalSolidList"/>
    <dgm:cxn modelId="{524AC7C5-CCD5-4E26-B494-7DB341029E3A}" srcId="{8F7B5E17-0BCC-49EF-B45C-D3BBCEB1E32A}" destId="{00E1C9CF-6831-42F7-8647-D05F092F8707}" srcOrd="2" destOrd="0" parTransId="{1FB0351B-14F6-4564-9C6C-A12B4D0E2B53}" sibTransId="{B1143918-BA1F-49C8-8CE0-D0CF200DB24F}"/>
    <dgm:cxn modelId="{C74098CC-9405-4892-BD65-8558CFFC8D2B}" type="presOf" srcId="{8F7B5E17-0BCC-49EF-B45C-D3BBCEB1E32A}" destId="{1BB675E9-1249-4717-8B77-FC853299F1FF}" srcOrd="0" destOrd="0" presId="urn:microsoft.com/office/officeart/2018/2/layout/IconVerticalSolidList"/>
    <dgm:cxn modelId="{D77CCBCF-DA88-4A5F-8907-58EEB89526FD}" srcId="{8F7B5E17-0BCC-49EF-B45C-D3BBCEB1E32A}" destId="{765CB777-1BC9-4DBA-BD68-BAF7D0BA874A}" srcOrd="0" destOrd="0" parTransId="{96D786CD-BEAB-4F07-A239-98E19C5C861D}" sibTransId="{1EB97932-2951-4A96-8A85-192E04AFC719}"/>
    <dgm:cxn modelId="{DEF3123A-D925-47CC-81A0-A93ECAAB9599}" type="presParOf" srcId="{1BB675E9-1249-4717-8B77-FC853299F1FF}" destId="{EDFEA860-36AE-4422-A752-6FDB86756BAB}" srcOrd="0" destOrd="0" presId="urn:microsoft.com/office/officeart/2018/2/layout/IconVerticalSolidList"/>
    <dgm:cxn modelId="{F91DB6C2-BD3B-4BDF-99E7-A7F49168801D}" type="presParOf" srcId="{EDFEA860-36AE-4422-A752-6FDB86756BAB}" destId="{90DE74EB-F301-4452-9115-F29DF8E6C061}" srcOrd="0" destOrd="0" presId="urn:microsoft.com/office/officeart/2018/2/layout/IconVerticalSolidList"/>
    <dgm:cxn modelId="{F4A29D16-CC85-4BA0-BC9C-A9C00B5D8D95}" type="presParOf" srcId="{EDFEA860-36AE-4422-A752-6FDB86756BAB}" destId="{D63524B3-B485-4B33-A422-D55AC8F3524D}" srcOrd="1" destOrd="0" presId="urn:microsoft.com/office/officeart/2018/2/layout/IconVerticalSolidList"/>
    <dgm:cxn modelId="{4696F5A6-9ECD-425A-9DD8-14246FC78C3E}" type="presParOf" srcId="{EDFEA860-36AE-4422-A752-6FDB86756BAB}" destId="{BC77F232-A2D0-4C2A-8C72-FC999E55D887}" srcOrd="2" destOrd="0" presId="urn:microsoft.com/office/officeart/2018/2/layout/IconVerticalSolidList"/>
    <dgm:cxn modelId="{E4A51A8D-D579-400A-B6C1-AF01A9C1A477}" type="presParOf" srcId="{EDFEA860-36AE-4422-A752-6FDB86756BAB}" destId="{E608D76C-C75A-441B-88DF-C2C8B48A60DE}" srcOrd="3" destOrd="0" presId="urn:microsoft.com/office/officeart/2018/2/layout/IconVerticalSolidList"/>
    <dgm:cxn modelId="{F71D821C-47BE-41F4-8D49-D9C8BC330614}" type="presParOf" srcId="{1BB675E9-1249-4717-8B77-FC853299F1FF}" destId="{6A5E98F5-ED58-4E14-B235-5405E15079A0}" srcOrd="1" destOrd="0" presId="urn:microsoft.com/office/officeart/2018/2/layout/IconVerticalSolidList"/>
    <dgm:cxn modelId="{DF00D28B-F695-492E-95C1-45A0C6141143}" type="presParOf" srcId="{1BB675E9-1249-4717-8B77-FC853299F1FF}" destId="{81A4A10C-C4A4-4972-895A-287FFC8260B7}" srcOrd="2" destOrd="0" presId="urn:microsoft.com/office/officeart/2018/2/layout/IconVerticalSolidList"/>
    <dgm:cxn modelId="{C81A8BEE-0D39-4FE9-B46E-D242D503AEF5}" type="presParOf" srcId="{81A4A10C-C4A4-4972-895A-287FFC8260B7}" destId="{A2A07A8D-9BCD-451D-8FE4-A9580214F610}" srcOrd="0" destOrd="0" presId="urn:microsoft.com/office/officeart/2018/2/layout/IconVerticalSolidList"/>
    <dgm:cxn modelId="{96A62088-60D6-4589-8731-E03075C7D6AB}" type="presParOf" srcId="{81A4A10C-C4A4-4972-895A-287FFC8260B7}" destId="{C3E66682-6203-4F20-9502-DF2BD5A67623}" srcOrd="1" destOrd="0" presId="urn:microsoft.com/office/officeart/2018/2/layout/IconVerticalSolidList"/>
    <dgm:cxn modelId="{6970EB10-63BC-4472-B161-012D581EC788}" type="presParOf" srcId="{81A4A10C-C4A4-4972-895A-287FFC8260B7}" destId="{ADD7C758-6AC4-4BD4-9083-A39E4EE3BB2D}" srcOrd="2" destOrd="0" presId="urn:microsoft.com/office/officeart/2018/2/layout/IconVerticalSolidList"/>
    <dgm:cxn modelId="{F82B4E0F-C15D-415C-9F80-478E833C9406}" type="presParOf" srcId="{81A4A10C-C4A4-4972-895A-287FFC8260B7}" destId="{2EB3392C-2E7D-4FAE-9BDC-2B212EA140F7}" srcOrd="3" destOrd="0" presId="urn:microsoft.com/office/officeart/2018/2/layout/IconVerticalSolidList"/>
    <dgm:cxn modelId="{7941989E-A29A-43CF-BF5B-E4199254EB34}" type="presParOf" srcId="{1BB675E9-1249-4717-8B77-FC853299F1FF}" destId="{BB551A49-1A54-4C3B-96E7-E1ECC942DC44}" srcOrd="3" destOrd="0" presId="urn:microsoft.com/office/officeart/2018/2/layout/IconVerticalSolidList"/>
    <dgm:cxn modelId="{916A4FA6-99D6-486B-BBF9-61842BB6EC8B}" type="presParOf" srcId="{1BB675E9-1249-4717-8B77-FC853299F1FF}" destId="{79BF2540-5EA5-45DA-8700-D51F4C858ACF}" srcOrd="4" destOrd="0" presId="urn:microsoft.com/office/officeart/2018/2/layout/IconVerticalSolidList"/>
    <dgm:cxn modelId="{FC7B689E-419E-4DF4-8FEA-C0479CB8ED6B}" type="presParOf" srcId="{79BF2540-5EA5-45DA-8700-D51F4C858ACF}" destId="{6AE815E3-17F8-4F58-A732-A2ADF422A94D}" srcOrd="0" destOrd="0" presId="urn:microsoft.com/office/officeart/2018/2/layout/IconVerticalSolidList"/>
    <dgm:cxn modelId="{3ACF077A-72CA-41E2-96FC-51D034757514}" type="presParOf" srcId="{79BF2540-5EA5-45DA-8700-D51F4C858ACF}" destId="{6F460F6D-38AB-4A1B-9B28-0BF017102001}" srcOrd="1" destOrd="0" presId="urn:microsoft.com/office/officeart/2018/2/layout/IconVerticalSolidList"/>
    <dgm:cxn modelId="{3783D939-ADC5-4CBD-8013-94B7FE29F891}" type="presParOf" srcId="{79BF2540-5EA5-45DA-8700-D51F4C858ACF}" destId="{CFD3D350-E621-491F-85F3-CCC73272F6D2}" srcOrd="2" destOrd="0" presId="urn:microsoft.com/office/officeart/2018/2/layout/IconVerticalSolidList"/>
    <dgm:cxn modelId="{F655ACED-8308-4270-99CB-47A323FB6603}" type="presParOf" srcId="{79BF2540-5EA5-45DA-8700-D51F4C858ACF}" destId="{01D851A5-5BEC-4677-AA72-73442D3C1F4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23800E3-2871-470C-A237-CCDE6024C49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CAFE7CD-D7C4-4B9D-9104-7B46E60CFA97}">
      <dgm:prSet/>
      <dgm:spPr/>
      <dgm:t>
        <a:bodyPr/>
        <a:lstStyle/>
        <a:p>
          <a:r>
            <a:rPr lang="en-US"/>
            <a:t>Studies show that in large Java applications, a significant portion of heap memory is wasted on duplicate strings and unused literals. </a:t>
          </a:r>
        </a:p>
      </dgm:t>
    </dgm:pt>
    <dgm:pt modelId="{9683C5B9-00A9-41B9-A2ED-949BE555F6C9}" type="parTrans" cxnId="{3A1FB2E7-DB0C-453E-87BB-273AE446903D}">
      <dgm:prSet/>
      <dgm:spPr/>
      <dgm:t>
        <a:bodyPr/>
        <a:lstStyle/>
        <a:p>
          <a:endParaRPr lang="en-US"/>
        </a:p>
      </dgm:t>
    </dgm:pt>
    <dgm:pt modelId="{BAC8F4AC-C4DA-40F5-8C49-E5986052CFF3}" type="sibTrans" cxnId="{3A1FB2E7-DB0C-453E-87BB-273AE446903D}">
      <dgm:prSet/>
      <dgm:spPr/>
      <dgm:t>
        <a:bodyPr/>
        <a:lstStyle/>
        <a:p>
          <a:endParaRPr lang="en-US"/>
        </a:p>
      </dgm:t>
    </dgm:pt>
    <dgm:pt modelId="{DABB06E5-0538-416A-8EF0-40FBBC8A5825}">
      <dgm:prSet/>
      <dgm:spPr/>
      <dgm:t>
        <a:bodyPr/>
        <a:lstStyle/>
        <a:p>
          <a:r>
            <a:rPr lang="en-US"/>
            <a:t>Techniques such as deduplication and careful management of string constants can reclaim substantial memory.</a:t>
          </a:r>
        </a:p>
      </dgm:t>
    </dgm:pt>
    <dgm:pt modelId="{F8F53B27-3D3C-425A-A851-0556315C574A}" type="parTrans" cxnId="{E5EE2590-0E73-4298-8A59-1887DAA6D232}">
      <dgm:prSet/>
      <dgm:spPr/>
      <dgm:t>
        <a:bodyPr/>
        <a:lstStyle/>
        <a:p>
          <a:endParaRPr lang="en-US"/>
        </a:p>
      </dgm:t>
    </dgm:pt>
    <dgm:pt modelId="{2FA35D54-B143-4EC2-8494-94DA6B003736}" type="sibTrans" cxnId="{E5EE2590-0E73-4298-8A59-1887DAA6D232}">
      <dgm:prSet/>
      <dgm:spPr/>
      <dgm:t>
        <a:bodyPr/>
        <a:lstStyle/>
        <a:p>
          <a:endParaRPr lang="en-US"/>
        </a:p>
      </dgm:t>
    </dgm:pt>
    <dgm:pt modelId="{8EE3866A-FC84-427C-9F10-77A74C81AEF9}">
      <dgm:prSet/>
      <dgm:spPr/>
      <dgm:t>
        <a:bodyPr/>
        <a:lstStyle/>
        <a:p>
          <a:r>
            <a:rPr lang="en-US"/>
            <a:t>Best Practice: Analyze heap dumps for duplicate strings and consider deduplication strategies, especially in enterprise or long-running applications</a:t>
          </a:r>
        </a:p>
      </dgm:t>
    </dgm:pt>
    <dgm:pt modelId="{7DE7C3EA-D591-4973-A661-346C0FF3A872}" type="parTrans" cxnId="{3982EC45-AF4C-4825-8E42-2F585D67F008}">
      <dgm:prSet/>
      <dgm:spPr/>
      <dgm:t>
        <a:bodyPr/>
        <a:lstStyle/>
        <a:p>
          <a:endParaRPr lang="en-US"/>
        </a:p>
      </dgm:t>
    </dgm:pt>
    <dgm:pt modelId="{B463F604-4898-4F2E-9A8A-21C155C29BEE}" type="sibTrans" cxnId="{3982EC45-AF4C-4825-8E42-2F585D67F008}">
      <dgm:prSet/>
      <dgm:spPr/>
      <dgm:t>
        <a:bodyPr/>
        <a:lstStyle/>
        <a:p>
          <a:endParaRPr lang="en-US"/>
        </a:p>
      </dgm:t>
    </dgm:pt>
    <dgm:pt modelId="{D0B607FC-6861-475B-88C9-53B4AB223843}" type="pres">
      <dgm:prSet presAssocID="{B23800E3-2871-470C-A237-CCDE6024C490}" presName="root" presStyleCnt="0">
        <dgm:presLayoutVars>
          <dgm:dir/>
          <dgm:resizeHandles val="exact"/>
        </dgm:presLayoutVars>
      </dgm:prSet>
      <dgm:spPr/>
    </dgm:pt>
    <dgm:pt modelId="{A7529323-5789-4EBD-8D0B-857673D5406D}" type="pres">
      <dgm:prSet presAssocID="{6CAFE7CD-D7C4-4B9D-9104-7B46E60CFA97}" presName="compNode" presStyleCnt="0"/>
      <dgm:spPr/>
    </dgm:pt>
    <dgm:pt modelId="{CA627BC2-15BD-432D-B707-C24004BF1A62}" type="pres">
      <dgm:prSet presAssocID="{6CAFE7CD-D7C4-4B9D-9104-7B46E60CFA97}" presName="bgRect" presStyleLbl="bgShp" presStyleIdx="0" presStyleCnt="3"/>
      <dgm:spPr/>
    </dgm:pt>
    <dgm:pt modelId="{4BC407E9-EB25-4950-9045-6C9CF2B0F362}" type="pres">
      <dgm:prSet presAssocID="{6CAFE7CD-D7C4-4B9D-9104-7B46E60CFA9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E5A50D1A-7BCF-4B9A-8FB7-4FFE02D6F2AB}" type="pres">
      <dgm:prSet presAssocID="{6CAFE7CD-D7C4-4B9D-9104-7B46E60CFA97}" presName="spaceRect" presStyleCnt="0"/>
      <dgm:spPr/>
    </dgm:pt>
    <dgm:pt modelId="{B859EF47-B73F-405A-9683-E12757F6C69C}" type="pres">
      <dgm:prSet presAssocID="{6CAFE7CD-D7C4-4B9D-9104-7B46E60CFA97}" presName="parTx" presStyleLbl="revTx" presStyleIdx="0" presStyleCnt="3">
        <dgm:presLayoutVars>
          <dgm:chMax val="0"/>
          <dgm:chPref val="0"/>
        </dgm:presLayoutVars>
      </dgm:prSet>
      <dgm:spPr/>
    </dgm:pt>
    <dgm:pt modelId="{1BD32630-12C5-496B-8779-7B5D5BA908D2}" type="pres">
      <dgm:prSet presAssocID="{BAC8F4AC-C4DA-40F5-8C49-E5986052CFF3}" presName="sibTrans" presStyleCnt="0"/>
      <dgm:spPr/>
    </dgm:pt>
    <dgm:pt modelId="{5041FE15-2709-4EEB-8ECF-AECE96A9B9C5}" type="pres">
      <dgm:prSet presAssocID="{DABB06E5-0538-416A-8EF0-40FBBC8A5825}" presName="compNode" presStyleCnt="0"/>
      <dgm:spPr/>
    </dgm:pt>
    <dgm:pt modelId="{AC5FCADB-F288-4E4B-9592-C411B4E6F277}" type="pres">
      <dgm:prSet presAssocID="{DABB06E5-0538-416A-8EF0-40FBBC8A5825}" presName="bgRect" presStyleLbl="bgShp" presStyleIdx="1" presStyleCnt="3"/>
      <dgm:spPr/>
    </dgm:pt>
    <dgm:pt modelId="{85EDF620-040D-4C00-895D-245D1B6A13D6}" type="pres">
      <dgm:prSet presAssocID="{DABB06E5-0538-416A-8EF0-40FBBC8A582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7A3CE57E-4CCB-4A04-9815-46F7695C8F6F}" type="pres">
      <dgm:prSet presAssocID="{DABB06E5-0538-416A-8EF0-40FBBC8A5825}" presName="spaceRect" presStyleCnt="0"/>
      <dgm:spPr/>
    </dgm:pt>
    <dgm:pt modelId="{1A8346BD-5E80-457E-8583-4C0F8DF0D6E8}" type="pres">
      <dgm:prSet presAssocID="{DABB06E5-0538-416A-8EF0-40FBBC8A5825}" presName="parTx" presStyleLbl="revTx" presStyleIdx="1" presStyleCnt="3">
        <dgm:presLayoutVars>
          <dgm:chMax val="0"/>
          <dgm:chPref val="0"/>
        </dgm:presLayoutVars>
      </dgm:prSet>
      <dgm:spPr/>
    </dgm:pt>
    <dgm:pt modelId="{A3472CB3-9C0F-4683-8087-38CFA26B24FF}" type="pres">
      <dgm:prSet presAssocID="{2FA35D54-B143-4EC2-8494-94DA6B003736}" presName="sibTrans" presStyleCnt="0"/>
      <dgm:spPr/>
    </dgm:pt>
    <dgm:pt modelId="{BA89D0AE-BDAD-4E75-B072-6BF383C4583E}" type="pres">
      <dgm:prSet presAssocID="{8EE3866A-FC84-427C-9F10-77A74C81AEF9}" presName="compNode" presStyleCnt="0"/>
      <dgm:spPr/>
    </dgm:pt>
    <dgm:pt modelId="{AE015F66-E785-4B1F-9116-11E01FB0AF01}" type="pres">
      <dgm:prSet presAssocID="{8EE3866A-FC84-427C-9F10-77A74C81AEF9}" presName="bgRect" presStyleLbl="bgShp" presStyleIdx="2" presStyleCnt="3"/>
      <dgm:spPr/>
    </dgm:pt>
    <dgm:pt modelId="{3BF451D0-32DB-44FB-A8EE-99F19E6AAD29}" type="pres">
      <dgm:prSet presAssocID="{8EE3866A-FC84-427C-9F10-77A74C81AEF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k"/>
        </a:ext>
      </dgm:extLst>
    </dgm:pt>
    <dgm:pt modelId="{81DD1E9E-DF9E-40A6-8576-894D0B77E49E}" type="pres">
      <dgm:prSet presAssocID="{8EE3866A-FC84-427C-9F10-77A74C81AEF9}" presName="spaceRect" presStyleCnt="0"/>
      <dgm:spPr/>
    </dgm:pt>
    <dgm:pt modelId="{EACC7CC1-D035-4A3F-BE8C-982E765F4A21}" type="pres">
      <dgm:prSet presAssocID="{8EE3866A-FC84-427C-9F10-77A74C81AEF9}" presName="parTx" presStyleLbl="revTx" presStyleIdx="2" presStyleCnt="3">
        <dgm:presLayoutVars>
          <dgm:chMax val="0"/>
          <dgm:chPref val="0"/>
        </dgm:presLayoutVars>
      </dgm:prSet>
      <dgm:spPr/>
    </dgm:pt>
  </dgm:ptLst>
  <dgm:cxnLst>
    <dgm:cxn modelId="{DD682639-492F-4A39-8747-E0E1CA0B0269}" type="presOf" srcId="{B23800E3-2871-470C-A237-CCDE6024C490}" destId="{D0B607FC-6861-475B-88C9-53B4AB223843}" srcOrd="0" destOrd="0" presId="urn:microsoft.com/office/officeart/2018/2/layout/IconVerticalSolidList"/>
    <dgm:cxn modelId="{3982EC45-AF4C-4825-8E42-2F585D67F008}" srcId="{B23800E3-2871-470C-A237-CCDE6024C490}" destId="{8EE3866A-FC84-427C-9F10-77A74C81AEF9}" srcOrd="2" destOrd="0" parTransId="{7DE7C3EA-D591-4973-A661-346C0FF3A872}" sibTransId="{B463F604-4898-4F2E-9A8A-21C155C29BEE}"/>
    <dgm:cxn modelId="{E5EE2590-0E73-4298-8A59-1887DAA6D232}" srcId="{B23800E3-2871-470C-A237-CCDE6024C490}" destId="{DABB06E5-0538-416A-8EF0-40FBBC8A5825}" srcOrd="1" destOrd="0" parTransId="{F8F53B27-3D3C-425A-A851-0556315C574A}" sibTransId="{2FA35D54-B143-4EC2-8494-94DA6B003736}"/>
    <dgm:cxn modelId="{08A01794-7C8B-4FDF-B05A-349D22967ED1}" type="presOf" srcId="{8EE3866A-FC84-427C-9F10-77A74C81AEF9}" destId="{EACC7CC1-D035-4A3F-BE8C-982E765F4A21}" srcOrd="0" destOrd="0" presId="urn:microsoft.com/office/officeart/2018/2/layout/IconVerticalSolidList"/>
    <dgm:cxn modelId="{124EB397-270E-439B-8049-D16A739774C0}" type="presOf" srcId="{6CAFE7CD-D7C4-4B9D-9104-7B46E60CFA97}" destId="{B859EF47-B73F-405A-9683-E12757F6C69C}" srcOrd="0" destOrd="0" presId="urn:microsoft.com/office/officeart/2018/2/layout/IconVerticalSolidList"/>
    <dgm:cxn modelId="{3A1FB2E7-DB0C-453E-87BB-273AE446903D}" srcId="{B23800E3-2871-470C-A237-CCDE6024C490}" destId="{6CAFE7CD-D7C4-4B9D-9104-7B46E60CFA97}" srcOrd="0" destOrd="0" parTransId="{9683C5B9-00A9-41B9-A2ED-949BE555F6C9}" sibTransId="{BAC8F4AC-C4DA-40F5-8C49-E5986052CFF3}"/>
    <dgm:cxn modelId="{7A53DCF3-F268-497E-90AC-F82E148110C8}" type="presOf" srcId="{DABB06E5-0538-416A-8EF0-40FBBC8A5825}" destId="{1A8346BD-5E80-457E-8583-4C0F8DF0D6E8}" srcOrd="0" destOrd="0" presId="urn:microsoft.com/office/officeart/2018/2/layout/IconVerticalSolidList"/>
    <dgm:cxn modelId="{E5F1586C-F98D-4FF5-B63D-A9A723B307C9}" type="presParOf" srcId="{D0B607FC-6861-475B-88C9-53B4AB223843}" destId="{A7529323-5789-4EBD-8D0B-857673D5406D}" srcOrd="0" destOrd="0" presId="urn:microsoft.com/office/officeart/2018/2/layout/IconVerticalSolidList"/>
    <dgm:cxn modelId="{477C3041-0C7E-4654-BA11-3F80ECB48862}" type="presParOf" srcId="{A7529323-5789-4EBD-8D0B-857673D5406D}" destId="{CA627BC2-15BD-432D-B707-C24004BF1A62}" srcOrd="0" destOrd="0" presId="urn:microsoft.com/office/officeart/2018/2/layout/IconVerticalSolidList"/>
    <dgm:cxn modelId="{575CD9E3-B88A-4F1C-B8A5-8C664FCE7254}" type="presParOf" srcId="{A7529323-5789-4EBD-8D0B-857673D5406D}" destId="{4BC407E9-EB25-4950-9045-6C9CF2B0F362}" srcOrd="1" destOrd="0" presId="urn:microsoft.com/office/officeart/2018/2/layout/IconVerticalSolidList"/>
    <dgm:cxn modelId="{AC7F8486-9E5D-4062-9CC2-4D4946EB9A07}" type="presParOf" srcId="{A7529323-5789-4EBD-8D0B-857673D5406D}" destId="{E5A50D1A-7BCF-4B9A-8FB7-4FFE02D6F2AB}" srcOrd="2" destOrd="0" presId="urn:microsoft.com/office/officeart/2018/2/layout/IconVerticalSolidList"/>
    <dgm:cxn modelId="{14A48706-FF67-45FA-BB99-EF363FB6DC3D}" type="presParOf" srcId="{A7529323-5789-4EBD-8D0B-857673D5406D}" destId="{B859EF47-B73F-405A-9683-E12757F6C69C}" srcOrd="3" destOrd="0" presId="urn:microsoft.com/office/officeart/2018/2/layout/IconVerticalSolidList"/>
    <dgm:cxn modelId="{E9CBA138-7EBE-46BC-8161-515AD49DBE39}" type="presParOf" srcId="{D0B607FC-6861-475B-88C9-53B4AB223843}" destId="{1BD32630-12C5-496B-8779-7B5D5BA908D2}" srcOrd="1" destOrd="0" presId="urn:microsoft.com/office/officeart/2018/2/layout/IconVerticalSolidList"/>
    <dgm:cxn modelId="{0A8EC29A-667A-494F-9F73-E2A9539996AD}" type="presParOf" srcId="{D0B607FC-6861-475B-88C9-53B4AB223843}" destId="{5041FE15-2709-4EEB-8ECF-AECE96A9B9C5}" srcOrd="2" destOrd="0" presId="urn:microsoft.com/office/officeart/2018/2/layout/IconVerticalSolidList"/>
    <dgm:cxn modelId="{547BB129-0D4D-48DD-A0B6-E8D027DECA8B}" type="presParOf" srcId="{5041FE15-2709-4EEB-8ECF-AECE96A9B9C5}" destId="{AC5FCADB-F288-4E4B-9592-C411B4E6F277}" srcOrd="0" destOrd="0" presId="urn:microsoft.com/office/officeart/2018/2/layout/IconVerticalSolidList"/>
    <dgm:cxn modelId="{30BFD2BF-082D-43C7-873A-B8027B30F246}" type="presParOf" srcId="{5041FE15-2709-4EEB-8ECF-AECE96A9B9C5}" destId="{85EDF620-040D-4C00-895D-245D1B6A13D6}" srcOrd="1" destOrd="0" presId="urn:microsoft.com/office/officeart/2018/2/layout/IconVerticalSolidList"/>
    <dgm:cxn modelId="{D53B0BB1-56A7-4B41-880C-DE3E8E96C1DC}" type="presParOf" srcId="{5041FE15-2709-4EEB-8ECF-AECE96A9B9C5}" destId="{7A3CE57E-4CCB-4A04-9815-46F7695C8F6F}" srcOrd="2" destOrd="0" presId="urn:microsoft.com/office/officeart/2018/2/layout/IconVerticalSolidList"/>
    <dgm:cxn modelId="{9510771A-776E-4BD5-8687-AC23F67F2E63}" type="presParOf" srcId="{5041FE15-2709-4EEB-8ECF-AECE96A9B9C5}" destId="{1A8346BD-5E80-457E-8583-4C0F8DF0D6E8}" srcOrd="3" destOrd="0" presId="urn:microsoft.com/office/officeart/2018/2/layout/IconVerticalSolidList"/>
    <dgm:cxn modelId="{9DC82758-35E5-429B-A3F9-2B2454475947}" type="presParOf" srcId="{D0B607FC-6861-475B-88C9-53B4AB223843}" destId="{A3472CB3-9C0F-4683-8087-38CFA26B24FF}" srcOrd="3" destOrd="0" presId="urn:microsoft.com/office/officeart/2018/2/layout/IconVerticalSolidList"/>
    <dgm:cxn modelId="{7BB473F0-A36B-49D6-9702-7C54C0A15FF7}" type="presParOf" srcId="{D0B607FC-6861-475B-88C9-53B4AB223843}" destId="{BA89D0AE-BDAD-4E75-B072-6BF383C4583E}" srcOrd="4" destOrd="0" presId="urn:microsoft.com/office/officeart/2018/2/layout/IconVerticalSolidList"/>
    <dgm:cxn modelId="{3E188F8A-3594-4E80-80A2-0F99645CABC3}" type="presParOf" srcId="{BA89D0AE-BDAD-4E75-B072-6BF383C4583E}" destId="{AE015F66-E785-4B1F-9116-11E01FB0AF01}" srcOrd="0" destOrd="0" presId="urn:microsoft.com/office/officeart/2018/2/layout/IconVerticalSolidList"/>
    <dgm:cxn modelId="{4BB5BB0A-B1B4-4E9C-AA34-6CB93854FEDA}" type="presParOf" srcId="{BA89D0AE-BDAD-4E75-B072-6BF383C4583E}" destId="{3BF451D0-32DB-44FB-A8EE-99F19E6AAD29}" srcOrd="1" destOrd="0" presId="urn:microsoft.com/office/officeart/2018/2/layout/IconVerticalSolidList"/>
    <dgm:cxn modelId="{7C3D3411-D0C8-48A1-8C7A-2CF18F340A1B}" type="presParOf" srcId="{BA89D0AE-BDAD-4E75-B072-6BF383C4583E}" destId="{81DD1E9E-DF9E-40A6-8576-894D0B77E49E}" srcOrd="2" destOrd="0" presId="urn:microsoft.com/office/officeart/2018/2/layout/IconVerticalSolidList"/>
    <dgm:cxn modelId="{599011FC-9396-4D61-9E6B-6AFFA34D92AF}" type="presParOf" srcId="{BA89D0AE-BDAD-4E75-B072-6BF383C4583E}" destId="{EACC7CC1-D035-4A3F-BE8C-982E765F4A2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5B42EA9-1EC2-4C8F-BB70-48F1E97D093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1BCBB98-F669-4F88-ADFB-B57A857B3463}">
      <dgm:prSet/>
      <dgm:spPr/>
      <dgm:t>
        <a:bodyPr/>
        <a:lstStyle/>
        <a:p>
          <a:r>
            <a:rPr lang="en-US"/>
            <a:t>Some JVM optimizations merge the string object and its character array into a single object, reducing memory usage, improving cache behavior, and speeding up garbage collection. </a:t>
          </a:r>
        </a:p>
      </dgm:t>
    </dgm:pt>
    <dgm:pt modelId="{2345C49E-949D-4323-9D88-C3B58895789D}" type="parTrans" cxnId="{4B80D3EF-786F-49D4-ADE4-861E8020BD8F}">
      <dgm:prSet/>
      <dgm:spPr/>
      <dgm:t>
        <a:bodyPr/>
        <a:lstStyle/>
        <a:p>
          <a:endParaRPr lang="en-US"/>
        </a:p>
      </dgm:t>
    </dgm:pt>
    <dgm:pt modelId="{AA42AD4E-BC5B-48EF-B9FB-4AFDAEB109F5}" type="sibTrans" cxnId="{4B80D3EF-786F-49D4-ADE4-861E8020BD8F}">
      <dgm:prSet/>
      <dgm:spPr/>
      <dgm:t>
        <a:bodyPr/>
        <a:lstStyle/>
        <a:p>
          <a:endParaRPr lang="en-US"/>
        </a:p>
      </dgm:t>
    </dgm:pt>
    <dgm:pt modelId="{4AF63699-62DE-4FCE-B336-2AB42BC10BE5}">
      <dgm:prSet/>
      <dgm:spPr/>
      <dgm:t>
        <a:bodyPr/>
        <a:lstStyle/>
        <a:p>
          <a:r>
            <a:rPr lang="en-US"/>
            <a:t>While this is mostly handled by the JVM, understanding these internals helps in appreciating why minimizing string creation is beneficial.</a:t>
          </a:r>
        </a:p>
      </dgm:t>
    </dgm:pt>
    <dgm:pt modelId="{51BDFBAD-3113-4E86-965D-7CA921D50F84}" type="parTrans" cxnId="{F1755D09-04D1-45A0-8035-BEA708D7D771}">
      <dgm:prSet/>
      <dgm:spPr/>
      <dgm:t>
        <a:bodyPr/>
        <a:lstStyle/>
        <a:p>
          <a:endParaRPr lang="en-US"/>
        </a:p>
      </dgm:t>
    </dgm:pt>
    <dgm:pt modelId="{463E7355-31CE-451B-96CE-64371BFD0C2D}" type="sibTrans" cxnId="{F1755D09-04D1-45A0-8035-BEA708D7D771}">
      <dgm:prSet/>
      <dgm:spPr/>
      <dgm:t>
        <a:bodyPr/>
        <a:lstStyle/>
        <a:p>
          <a:endParaRPr lang="en-US"/>
        </a:p>
      </dgm:t>
    </dgm:pt>
    <dgm:pt modelId="{E4BB2EEF-2C67-4685-A4E0-FB7F6A06125A}">
      <dgm:prSet/>
      <dgm:spPr/>
      <dgm:t>
        <a:bodyPr/>
        <a:lstStyle/>
        <a:p>
          <a:r>
            <a:rPr lang="en-US"/>
            <a:t>Effect: These optimizations can reduce string memory usage by up to 40% and improve overall application performance.</a:t>
          </a:r>
        </a:p>
      </dgm:t>
    </dgm:pt>
    <dgm:pt modelId="{5451D742-D4D8-44D3-B436-D44B9E4ACD10}" type="parTrans" cxnId="{6692C0F3-AB25-479B-A163-658022EF7981}">
      <dgm:prSet/>
      <dgm:spPr/>
      <dgm:t>
        <a:bodyPr/>
        <a:lstStyle/>
        <a:p>
          <a:endParaRPr lang="en-US"/>
        </a:p>
      </dgm:t>
    </dgm:pt>
    <dgm:pt modelId="{6B7931F2-C21B-494F-9509-9BDE28C7FD5F}" type="sibTrans" cxnId="{6692C0F3-AB25-479B-A163-658022EF7981}">
      <dgm:prSet/>
      <dgm:spPr/>
      <dgm:t>
        <a:bodyPr/>
        <a:lstStyle/>
        <a:p>
          <a:endParaRPr lang="en-US"/>
        </a:p>
      </dgm:t>
    </dgm:pt>
    <dgm:pt modelId="{4C3CB378-59D1-4789-B489-1348A380395C}" type="pres">
      <dgm:prSet presAssocID="{15B42EA9-1EC2-4C8F-BB70-48F1E97D0930}" presName="root" presStyleCnt="0">
        <dgm:presLayoutVars>
          <dgm:dir/>
          <dgm:resizeHandles val="exact"/>
        </dgm:presLayoutVars>
      </dgm:prSet>
      <dgm:spPr/>
    </dgm:pt>
    <dgm:pt modelId="{2ECAE62D-0924-4CE1-9A94-07285A2486DF}" type="pres">
      <dgm:prSet presAssocID="{51BCBB98-F669-4F88-ADFB-B57A857B3463}" presName="compNode" presStyleCnt="0"/>
      <dgm:spPr/>
    </dgm:pt>
    <dgm:pt modelId="{72549DB3-3233-4375-AB90-35BA4FE0321A}" type="pres">
      <dgm:prSet presAssocID="{51BCBB98-F669-4F88-ADFB-B57A857B3463}" presName="bgRect" presStyleLbl="bgShp" presStyleIdx="0" presStyleCnt="3"/>
      <dgm:spPr/>
    </dgm:pt>
    <dgm:pt modelId="{34062375-6979-43DA-B2F0-05018D9E256F}" type="pres">
      <dgm:prSet presAssocID="{51BCBB98-F669-4F88-ADFB-B57A857B34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532DC645-8233-4436-BD2D-CA0D8AAC60F5}" type="pres">
      <dgm:prSet presAssocID="{51BCBB98-F669-4F88-ADFB-B57A857B3463}" presName="spaceRect" presStyleCnt="0"/>
      <dgm:spPr/>
    </dgm:pt>
    <dgm:pt modelId="{B1B9CF5C-CADA-45D2-B42E-ECD6633597FD}" type="pres">
      <dgm:prSet presAssocID="{51BCBB98-F669-4F88-ADFB-B57A857B3463}" presName="parTx" presStyleLbl="revTx" presStyleIdx="0" presStyleCnt="3">
        <dgm:presLayoutVars>
          <dgm:chMax val="0"/>
          <dgm:chPref val="0"/>
        </dgm:presLayoutVars>
      </dgm:prSet>
      <dgm:spPr/>
    </dgm:pt>
    <dgm:pt modelId="{0C7C7C00-C4C9-41CA-BE16-01545BBDC038}" type="pres">
      <dgm:prSet presAssocID="{AA42AD4E-BC5B-48EF-B9FB-4AFDAEB109F5}" presName="sibTrans" presStyleCnt="0"/>
      <dgm:spPr/>
    </dgm:pt>
    <dgm:pt modelId="{C8905EB6-3B0C-4FD1-A2BB-47B73954F0AB}" type="pres">
      <dgm:prSet presAssocID="{4AF63699-62DE-4FCE-B336-2AB42BC10BE5}" presName="compNode" presStyleCnt="0"/>
      <dgm:spPr/>
    </dgm:pt>
    <dgm:pt modelId="{80D17B31-D6F4-4A87-975D-4926992733E7}" type="pres">
      <dgm:prSet presAssocID="{4AF63699-62DE-4FCE-B336-2AB42BC10BE5}" presName="bgRect" presStyleLbl="bgShp" presStyleIdx="1" presStyleCnt="3"/>
      <dgm:spPr/>
    </dgm:pt>
    <dgm:pt modelId="{64C5BB1C-B9AA-43CE-860E-B44AF4AA6490}" type="pres">
      <dgm:prSet presAssocID="{4AF63699-62DE-4FCE-B336-2AB42BC10BE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C15F3861-9F68-4C0E-BCEB-8CA0FD05C721}" type="pres">
      <dgm:prSet presAssocID="{4AF63699-62DE-4FCE-B336-2AB42BC10BE5}" presName="spaceRect" presStyleCnt="0"/>
      <dgm:spPr/>
    </dgm:pt>
    <dgm:pt modelId="{CFF8DEBD-3617-4294-B503-E8C7C4FF24CF}" type="pres">
      <dgm:prSet presAssocID="{4AF63699-62DE-4FCE-B336-2AB42BC10BE5}" presName="parTx" presStyleLbl="revTx" presStyleIdx="1" presStyleCnt="3">
        <dgm:presLayoutVars>
          <dgm:chMax val="0"/>
          <dgm:chPref val="0"/>
        </dgm:presLayoutVars>
      </dgm:prSet>
      <dgm:spPr/>
    </dgm:pt>
    <dgm:pt modelId="{228E03A8-04DA-4539-8215-F17A3C9EE6C4}" type="pres">
      <dgm:prSet presAssocID="{463E7355-31CE-451B-96CE-64371BFD0C2D}" presName="sibTrans" presStyleCnt="0"/>
      <dgm:spPr/>
    </dgm:pt>
    <dgm:pt modelId="{CB1D960B-2325-4068-893D-E4295815961B}" type="pres">
      <dgm:prSet presAssocID="{E4BB2EEF-2C67-4685-A4E0-FB7F6A06125A}" presName="compNode" presStyleCnt="0"/>
      <dgm:spPr/>
    </dgm:pt>
    <dgm:pt modelId="{9F8B740C-07AD-49FF-9831-FA18E737D75D}" type="pres">
      <dgm:prSet presAssocID="{E4BB2EEF-2C67-4685-A4E0-FB7F6A06125A}" presName="bgRect" presStyleLbl="bgShp" presStyleIdx="2" presStyleCnt="3"/>
      <dgm:spPr/>
    </dgm:pt>
    <dgm:pt modelId="{74B55A63-DA22-4E5C-AEE2-EAFF74C4C20D}" type="pres">
      <dgm:prSet presAssocID="{E4BB2EEF-2C67-4685-A4E0-FB7F6A06125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7AAF34FD-8A9C-47A9-B408-242EEA137196}" type="pres">
      <dgm:prSet presAssocID="{E4BB2EEF-2C67-4685-A4E0-FB7F6A06125A}" presName="spaceRect" presStyleCnt="0"/>
      <dgm:spPr/>
    </dgm:pt>
    <dgm:pt modelId="{013255BD-8EB3-454B-9D50-6784199A558A}" type="pres">
      <dgm:prSet presAssocID="{E4BB2EEF-2C67-4685-A4E0-FB7F6A06125A}" presName="parTx" presStyleLbl="revTx" presStyleIdx="2" presStyleCnt="3">
        <dgm:presLayoutVars>
          <dgm:chMax val="0"/>
          <dgm:chPref val="0"/>
        </dgm:presLayoutVars>
      </dgm:prSet>
      <dgm:spPr/>
    </dgm:pt>
  </dgm:ptLst>
  <dgm:cxnLst>
    <dgm:cxn modelId="{F1755D09-04D1-45A0-8035-BEA708D7D771}" srcId="{15B42EA9-1EC2-4C8F-BB70-48F1E97D0930}" destId="{4AF63699-62DE-4FCE-B336-2AB42BC10BE5}" srcOrd="1" destOrd="0" parTransId="{51BDFBAD-3113-4E86-965D-7CA921D50F84}" sibTransId="{463E7355-31CE-451B-96CE-64371BFD0C2D}"/>
    <dgm:cxn modelId="{85AFBD35-1FCE-4E29-BFE3-4F3FDCF8A9E6}" type="presOf" srcId="{15B42EA9-1EC2-4C8F-BB70-48F1E97D0930}" destId="{4C3CB378-59D1-4789-B489-1348A380395C}" srcOrd="0" destOrd="0" presId="urn:microsoft.com/office/officeart/2018/2/layout/IconVerticalSolidList"/>
    <dgm:cxn modelId="{EC71816A-4866-41FF-8A66-87DA370C4B24}" type="presOf" srcId="{51BCBB98-F669-4F88-ADFB-B57A857B3463}" destId="{B1B9CF5C-CADA-45D2-B42E-ECD6633597FD}" srcOrd="0" destOrd="0" presId="urn:microsoft.com/office/officeart/2018/2/layout/IconVerticalSolidList"/>
    <dgm:cxn modelId="{B8C1D5DC-CD00-4236-B75F-554167A2B3B1}" type="presOf" srcId="{E4BB2EEF-2C67-4685-A4E0-FB7F6A06125A}" destId="{013255BD-8EB3-454B-9D50-6784199A558A}" srcOrd="0" destOrd="0" presId="urn:microsoft.com/office/officeart/2018/2/layout/IconVerticalSolidList"/>
    <dgm:cxn modelId="{D2A8B6DE-6A36-4F03-8BFA-A0A9643F52C2}" type="presOf" srcId="{4AF63699-62DE-4FCE-B336-2AB42BC10BE5}" destId="{CFF8DEBD-3617-4294-B503-E8C7C4FF24CF}" srcOrd="0" destOrd="0" presId="urn:microsoft.com/office/officeart/2018/2/layout/IconVerticalSolidList"/>
    <dgm:cxn modelId="{4B80D3EF-786F-49D4-ADE4-861E8020BD8F}" srcId="{15B42EA9-1EC2-4C8F-BB70-48F1E97D0930}" destId="{51BCBB98-F669-4F88-ADFB-B57A857B3463}" srcOrd="0" destOrd="0" parTransId="{2345C49E-949D-4323-9D88-C3B58895789D}" sibTransId="{AA42AD4E-BC5B-48EF-B9FB-4AFDAEB109F5}"/>
    <dgm:cxn modelId="{6692C0F3-AB25-479B-A163-658022EF7981}" srcId="{15B42EA9-1EC2-4C8F-BB70-48F1E97D0930}" destId="{E4BB2EEF-2C67-4685-A4E0-FB7F6A06125A}" srcOrd="2" destOrd="0" parTransId="{5451D742-D4D8-44D3-B436-D44B9E4ACD10}" sibTransId="{6B7931F2-C21B-494F-9509-9BDE28C7FD5F}"/>
    <dgm:cxn modelId="{93742AC2-A90C-4690-9228-1306FD5CB823}" type="presParOf" srcId="{4C3CB378-59D1-4789-B489-1348A380395C}" destId="{2ECAE62D-0924-4CE1-9A94-07285A2486DF}" srcOrd="0" destOrd="0" presId="urn:microsoft.com/office/officeart/2018/2/layout/IconVerticalSolidList"/>
    <dgm:cxn modelId="{E5A8DC48-D793-4DF9-9B70-EA9AAF5448B8}" type="presParOf" srcId="{2ECAE62D-0924-4CE1-9A94-07285A2486DF}" destId="{72549DB3-3233-4375-AB90-35BA4FE0321A}" srcOrd="0" destOrd="0" presId="urn:microsoft.com/office/officeart/2018/2/layout/IconVerticalSolidList"/>
    <dgm:cxn modelId="{1226C8FA-D200-4765-8C4D-AE365D26F15B}" type="presParOf" srcId="{2ECAE62D-0924-4CE1-9A94-07285A2486DF}" destId="{34062375-6979-43DA-B2F0-05018D9E256F}" srcOrd="1" destOrd="0" presId="urn:microsoft.com/office/officeart/2018/2/layout/IconVerticalSolidList"/>
    <dgm:cxn modelId="{342CE122-D72C-4CBD-A0D4-520B815A38D7}" type="presParOf" srcId="{2ECAE62D-0924-4CE1-9A94-07285A2486DF}" destId="{532DC645-8233-4436-BD2D-CA0D8AAC60F5}" srcOrd="2" destOrd="0" presId="urn:microsoft.com/office/officeart/2018/2/layout/IconVerticalSolidList"/>
    <dgm:cxn modelId="{15C1E359-30C2-44BD-906D-91CB463F4B02}" type="presParOf" srcId="{2ECAE62D-0924-4CE1-9A94-07285A2486DF}" destId="{B1B9CF5C-CADA-45D2-B42E-ECD6633597FD}" srcOrd="3" destOrd="0" presId="urn:microsoft.com/office/officeart/2018/2/layout/IconVerticalSolidList"/>
    <dgm:cxn modelId="{7095A388-E64B-4C9B-9707-456FE3A3E0A3}" type="presParOf" srcId="{4C3CB378-59D1-4789-B489-1348A380395C}" destId="{0C7C7C00-C4C9-41CA-BE16-01545BBDC038}" srcOrd="1" destOrd="0" presId="urn:microsoft.com/office/officeart/2018/2/layout/IconVerticalSolidList"/>
    <dgm:cxn modelId="{E553ECDB-F73E-4BFC-9C10-5018C2B95225}" type="presParOf" srcId="{4C3CB378-59D1-4789-B489-1348A380395C}" destId="{C8905EB6-3B0C-4FD1-A2BB-47B73954F0AB}" srcOrd="2" destOrd="0" presId="urn:microsoft.com/office/officeart/2018/2/layout/IconVerticalSolidList"/>
    <dgm:cxn modelId="{1728CDA7-3794-4F7E-8C69-666902D57675}" type="presParOf" srcId="{C8905EB6-3B0C-4FD1-A2BB-47B73954F0AB}" destId="{80D17B31-D6F4-4A87-975D-4926992733E7}" srcOrd="0" destOrd="0" presId="urn:microsoft.com/office/officeart/2018/2/layout/IconVerticalSolidList"/>
    <dgm:cxn modelId="{2128C97B-D31E-4C7D-892B-95705431CD7C}" type="presParOf" srcId="{C8905EB6-3B0C-4FD1-A2BB-47B73954F0AB}" destId="{64C5BB1C-B9AA-43CE-860E-B44AF4AA6490}" srcOrd="1" destOrd="0" presId="urn:microsoft.com/office/officeart/2018/2/layout/IconVerticalSolidList"/>
    <dgm:cxn modelId="{8444BF17-464A-442B-ABD3-C597CDC6A394}" type="presParOf" srcId="{C8905EB6-3B0C-4FD1-A2BB-47B73954F0AB}" destId="{C15F3861-9F68-4C0E-BCEB-8CA0FD05C721}" srcOrd="2" destOrd="0" presId="urn:microsoft.com/office/officeart/2018/2/layout/IconVerticalSolidList"/>
    <dgm:cxn modelId="{D912A92A-90DA-451C-BC8B-5D48312C6592}" type="presParOf" srcId="{C8905EB6-3B0C-4FD1-A2BB-47B73954F0AB}" destId="{CFF8DEBD-3617-4294-B503-E8C7C4FF24CF}" srcOrd="3" destOrd="0" presId="urn:microsoft.com/office/officeart/2018/2/layout/IconVerticalSolidList"/>
    <dgm:cxn modelId="{BBDA8C1E-A789-4EB8-99AF-790BF320052A}" type="presParOf" srcId="{4C3CB378-59D1-4789-B489-1348A380395C}" destId="{228E03A8-04DA-4539-8215-F17A3C9EE6C4}" srcOrd="3" destOrd="0" presId="urn:microsoft.com/office/officeart/2018/2/layout/IconVerticalSolidList"/>
    <dgm:cxn modelId="{A29DB511-A434-4865-9168-32B305290221}" type="presParOf" srcId="{4C3CB378-59D1-4789-B489-1348A380395C}" destId="{CB1D960B-2325-4068-893D-E4295815961B}" srcOrd="4" destOrd="0" presId="urn:microsoft.com/office/officeart/2018/2/layout/IconVerticalSolidList"/>
    <dgm:cxn modelId="{3CAE528A-0733-4F6B-804F-2D90F90D1A1B}" type="presParOf" srcId="{CB1D960B-2325-4068-893D-E4295815961B}" destId="{9F8B740C-07AD-49FF-9831-FA18E737D75D}" srcOrd="0" destOrd="0" presId="urn:microsoft.com/office/officeart/2018/2/layout/IconVerticalSolidList"/>
    <dgm:cxn modelId="{3A32E833-1D97-4658-BF9A-52185CB12F9D}" type="presParOf" srcId="{CB1D960B-2325-4068-893D-E4295815961B}" destId="{74B55A63-DA22-4E5C-AEE2-EAFF74C4C20D}" srcOrd="1" destOrd="0" presId="urn:microsoft.com/office/officeart/2018/2/layout/IconVerticalSolidList"/>
    <dgm:cxn modelId="{859EC83B-22C3-432A-B66C-126ED8F018D9}" type="presParOf" srcId="{CB1D960B-2325-4068-893D-E4295815961B}" destId="{7AAF34FD-8A9C-47A9-B408-242EEA137196}" srcOrd="2" destOrd="0" presId="urn:microsoft.com/office/officeart/2018/2/layout/IconVerticalSolidList"/>
    <dgm:cxn modelId="{98F09A18-35A6-465C-8E20-BB97DA7ECAD5}" type="presParOf" srcId="{CB1D960B-2325-4068-893D-E4295815961B}" destId="{013255BD-8EB3-454B-9D50-6784199A558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7ECB28C-5DDD-4FBB-8253-E22B80B4FDE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3ECF7CD-818C-48C6-9A00-6EEEF91B00CC}">
      <dgm:prSet/>
      <dgm:spPr/>
      <dgm:t>
        <a:bodyPr/>
        <a:lstStyle/>
        <a:p>
          <a:r>
            <a:rPr lang="en-US"/>
            <a:t>Use StringBuilder for single-threaded, mutable string operations; use StringBuffer only if thread safety is required.</a:t>
          </a:r>
        </a:p>
      </dgm:t>
    </dgm:pt>
    <dgm:pt modelId="{F8521FC6-543A-476E-B555-C9C709DCDB9A}" type="parTrans" cxnId="{7337D7A2-C36C-4780-9A99-C293CB0FA647}">
      <dgm:prSet/>
      <dgm:spPr/>
      <dgm:t>
        <a:bodyPr/>
        <a:lstStyle/>
        <a:p>
          <a:endParaRPr lang="en-US"/>
        </a:p>
      </dgm:t>
    </dgm:pt>
    <dgm:pt modelId="{8094A720-A088-45A7-AEFF-442746B8E6D3}" type="sibTrans" cxnId="{7337D7A2-C36C-4780-9A99-C293CB0FA647}">
      <dgm:prSet/>
      <dgm:spPr/>
      <dgm:t>
        <a:bodyPr/>
        <a:lstStyle/>
        <a:p>
          <a:endParaRPr lang="en-US"/>
        </a:p>
      </dgm:t>
    </dgm:pt>
    <dgm:pt modelId="{CABD84C4-43F1-4265-96C2-244249E5F805}">
      <dgm:prSet/>
      <dgm:spPr/>
      <dgm:t>
        <a:bodyPr/>
        <a:lstStyle/>
        <a:p>
          <a:r>
            <a:rPr lang="en-US"/>
            <a:t>Avoid storing large numbers of temporary or intermediate strings; clear references when no longer needed to help garbage collection.</a:t>
          </a:r>
        </a:p>
      </dgm:t>
    </dgm:pt>
    <dgm:pt modelId="{224D1438-250F-4301-8BD6-34418C76ACEB}" type="parTrans" cxnId="{F7461C88-3864-4623-B812-69C67411999E}">
      <dgm:prSet/>
      <dgm:spPr/>
      <dgm:t>
        <a:bodyPr/>
        <a:lstStyle/>
        <a:p>
          <a:endParaRPr lang="en-US"/>
        </a:p>
      </dgm:t>
    </dgm:pt>
    <dgm:pt modelId="{C17FBD8B-4038-4B12-8231-3CB53B6B9868}" type="sibTrans" cxnId="{F7461C88-3864-4623-B812-69C67411999E}">
      <dgm:prSet/>
      <dgm:spPr/>
      <dgm:t>
        <a:bodyPr/>
        <a:lstStyle/>
        <a:p>
          <a:endParaRPr lang="en-US"/>
        </a:p>
      </dgm:t>
    </dgm:pt>
    <dgm:pt modelId="{6F3D0D87-031A-4F25-A46B-187457EB16E5}" type="pres">
      <dgm:prSet presAssocID="{D7ECB28C-5DDD-4FBB-8253-E22B80B4FDE0}" presName="linear" presStyleCnt="0">
        <dgm:presLayoutVars>
          <dgm:animLvl val="lvl"/>
          <dgm:resizeHandles val="exact"/>
        </dgm:presLayoutVars>
      </dgm:prSet>
      <dgm:spPr/>
    </dgm:pt>
    <dgm:pt modelId="{A733E8D6-DD2E-4CFF-B51C-95D4ABBBA3B5}" type="pres">
      <dgm:prSet presAssocID="{93ECF7CD-818C-48C6-9A00-6EEEF91B00CC}" presName="parentText" presStyleLbl="node1" presStyleIdx="0" presStyleCnt="2">
        <dgm:presLayoutVars>
          <dgm:chMax val="0"/>
          <dgm:bulletEnabled val="1"/>
        </dgm:presLayoutVars>
      </dgm:prSet>
      <dgm:spPr/>
    </dgm:pt>
    <dgm:pt modelId="{CF4955B6-2274-444B-BA0B-047B92E84BD2}" type="pres">
      <dgm:prSet presAssocID="{8094A720-A088-45A7-AEFF-442746B8E6D3}" presName="spacer" presStyleCnt="0"/>
      <dgm:spPr/>
    </dgm:pt>
    <dgm:pt modelId="{DCFE8260-FF3B-4F18-94C4-CDFDF59F3E37}" type="pres">
      <dgm:prSet presAssocID="{CABD84C4-43F1-4265-96C2-244249E5F805}" presName="parentText" presStyleLbl="node1" presStyleIdx="1" presStyleCnt="2">
        <dgm:presLayoutVars>
          <dgm:chMax val="0"/>
          <dgm:bulletEnabled val="1"/>
        </dgm:presLayoutVars>
      </dgm:prSet>
      <dgm:spPr/>
    </dgm:pt>
  </dgm:ptLst>
  <dgm:cxnLst>
    <dgm:cxn modelId="{53563E23-534F-483B-85EE-9B64B01B0D3F}" type="presOf" srcId="{93ECF7CD-818C-48C6-9A00-6EEEF91B00CC}" destId="{A733E8D6-DD2E-4CFF-B51C-95D4ABBBA3B5}" srcOrd="0" destOrd="0" presId="urn:microsoft.com/office/officeart/2005/8/layout/vList2"/>
    <dgm:cxn modelId="{F97A0C4C-06BB-4A2F-A664-59567D8C69C5}" type="presOf" srcId="{CABD84C4-43F1-4265-96C2-244249E5F805}" destId="{DCFE8260-FF3B-4F18-94C4-CDFDF59F3E37}" srcOrd="0" destOrd="0" presId="urn:microsoft.com/office/officeart/2005/8/layout/vList2"/>
    <dgm:cxn modelId="{F7461C88-3864-4623-B812-69C67411999E}" srcId="{D7ECB28C-5DDD-4FBB-8253-E22B80B4FDE0}" destId="{CABD84C4-43F1-4265-96C2-244249E5F805}" srcOrd="1" destOrd="0" parTransId="{224D1438-250F-4301-8BD6-34418C76ACEB}" sibTransId="{C17FBD8B-4038-4B12-8231-3CB53B6B9868}"/>
    <dgm:cxn modelId="{7337D7A2-C36C-4780-9A99-C293CB0FA647}" srcId="{D7ECB28C-5DDD-4FBB-8253-E22B80B4FDE0}" destId="{93ECF7CD-818C-48C6-9A00-6EEEF91B00CC}" srcOrd="0" destOrd="0" parTransId="{F8521FC6-543A-476E-B555-C9C709DCDB9A}" sibTransId="{8094A720-A088-45A7-AEFF-442746B8E6D3}"/>
    <dgm:cxn modelId="{B9577BDE-19A4-4AAD-BE89-D88BA84A394A}" type="presOf" srcId="{D7ECB28C-5DDD-4FBB-8253-E22B80B4FDE0}" destId="{6F3D0D87-031A-4F25-A46B-187457EB16E5}" srcOrd="0" destOrd="0" presId="urn:microsoft.com/office/officeart/2005/8/layout/vList2"/>
    <dgm:cxn modelId="{D60EC368-0A86-4214-8A14-C5D6CA06C1DE}" type="presParOf" srcId="{6F3D0D87-031A-4F25-A46B-187457EB16E5}" destId="{A733E8D6-DD2E-4CFF-B51C-95D4ABBBA3B5}" srcOrd="0" destOrd="0" presId="urn:microsoft.com/office/officeart/2005/8/layout/vList2"/>
    <dgm:cxn modelId="{08A56D9B-2D70-4F35-96EC-2A7C1E7AEDF1}" type="presParOf" srcId="{6F3D0D87-031A-4F25-A46B-187457EB16E5}" destId="{CF4955B6-2274-444B-BA0B-047B92E84BD2}" srcOrd="1" destOrd="0" presId="urn:microsoft.com/office/officeart/2005/8/layout/vList2"/>
    <dgm:cxn modelId="{234C1AA9-0984-414A-8579-6ED888C7123F}" type="presParOf" srcId="{6F3D0D87-031A-4F25-A46B-187457EB16E5}" destId="{DCFE8260-FF3B-4F18-94C4-CDFDF59F3E3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9D4639D-0144-4045-938D-8B8E951E547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F667407-6B8D-43F2-AC4C-BAB31E99B994}">
      <dgm:prSet/>
      <dgm:spPr/>
      <dgm:t>
        <a:bodyPr/>
        <a:lstStyle/>
        <a:p>
          <a:r>
            <a:rPr lang="en-US"/>
            <a:t>Use</a:t>
          </a:r>
        </a:p>
      </dgm:t>
    </dgm:pt>
    <dgm:pt modelId="{6B7DC7CB-593B-4B5C-A3F3-F477A31A1919}" type="parTrans" cxnId="{1C4D14B1-E80C-4A6E-ABCA-D0A40EB0DF80}">
      <dgm:prSet/>
      <dgm:spPr/>
      <dgm:t>
        <a:bodyPr/>
        <a:lstStyle/>
        <a:p>
          <a:endParaRPr lang="en-US"/>
        </a:p>
      </dgm:t>
    </dgm:pt>
    <dgm:pt modelId="{8D0E3A17-C22C-48FF-947A-F04B9951AA9E}" type="sibTrans" cxnId="{1C4D14B1-E80C-4A6E-ABCA-D0A40EB0DF80}">
      <dgm:prSet/>
      <dgm:spPr/>
      <dgm:t>
        <a:bodyPr/>
        <a:lstStyle/>
        <a:p>
          <a:endParaRPr lang="en-US"/>
        </a:p>
      </dgm:t>
    </dgm:pt>
    <dgm:pt modelId="{01AC21CB-61D9-4792-BFC9-FF7961CDE54A}">
      <dgm:prSet/>
      <dgm:spPr/>
      <dgm:t>
        <a:bodyPr/>
        <a:lstStyle/>
        <a:p>
          <a:r>
            <a:rPr lang="en-US"/>
            <a:t>Use Indexes Effectively</a:t>
          </a:r>
        </a:p>
      </dgm:t>
    </dgm:pt>
    <dgm:pt modelId="{DC16A7D9-523B-47AA-9D9B-FC9444621F4C}" type="parTrans" cxnId="{C43F1894-A1F6-411A-814B-BF00D3C74211}">
      <dgm:prSet/>
      <dgm:spPr/>
      <dgm:t>
        <a:bodyPr/>
        <a:lstStyle/>
        <a:p>
          <a:endParaRPr lang="en-US"/>
        </a:p>
      </dgm:t>
    </dgm:pt>
    <dgm:pt modelId="{ADE7DBB1-22AE-4B8D-BAFA-0FB682587A27}" type="sibTrans" cxnId="{C43F1894-A1F6-411A-814B-BF00D3C74211}">
      <dgm:prSet/>
      <dgm:spPr/>
      <dgm:t>
        <a:bodyPr/>
        <a:lstStyle/>
        <a:p>
          <a:endParaRPr lang="en-US"/>
        </a:p>
      </dgm:t>
    </dgm:pt>
    <dgm:pt modelId="{1EB5AB17-EE36-4C5C-A6B9-E76A81B92FD0}">
      <dgm:prSet/>
      <dgm:spPr/>
      <dgm:t>
        <a:bodyPr/>
        <a:lstStyle/>
        <a:p>
          <a:r>
            <a:rPr lang="en-US"/>
            <a:t>Create indexes on columns frequently used in WHERE clauses and JOIN conditions to speed up data retrieval.</a:t>
          </a:r>
        </a:p>
      </dgm:t>
    </dgm:pt>
    <dgm:pt modelId="{D019C7AA-4713-46B3-882C-C00CDF446EC8}" type="parTrans" cxnId="{5D3EDCA4-8FCD-4B1C-9C26-F68A48FBD622}">
      <dgm:prSet/>
      <dgm:spPr/>
      <dgm:t>
        <a:bodyPr/>
        <a:lstStyle/>
        <a:p>
          <a:endParaRPr lang="en-US"/>
        </a:p>
      </dgm:t>
    </dgm:pt>
    <dgm:pt modelId="{088270D4-1B9C-4C83-8B47-8D823F5BB200}" type="sibTrans" cxnId="{5D3EDCA4-8FCD-4B1C-9C26-F68A48FBD622}">
      <dgm:prSet/>
      <dgm:spPr/>
      <dgm:t>
        <a:bodyPr/>
        <a:lstStyle/>
        <a:p>
          <a:endParaRPr lang="en-US"/>
        </a:p>
      </dgm:t>
    </dgm:pt>
    <dgm:pt modelId="{70359A2C-8656-4C3F-BBC1-321DD9888FC9}">
      <dgm:prSet/>
      <dgm:spPr/>
      <dgm:t>
        <a:bodyPr/>
        <a:lstStyle/>
        <a:p>
          <a:r>
            <a:rPr lang="en-US"/>
            <a:t>Regularly analyze query patterns (using tools like EXPLAIN) to ensure indexes are being used and to identify missing or redundant indexes.</a:t>
          </a:r>
        </a:p>
      </dgm:t>
    </dgm:pt>
    <dgm:pt modelId="{96A821A5-52B3-47C5-ACCB-5641A7AE723B}" type="parTrans" cxnId="{AE1397C2-5C3F-4AFC-A3E5-A048F2F60566}">
      <dgm:prSet/>
      <dgm:spPr/>
      <dgm:t>
        <a:bodyPr/>
        <a:lstStyle/>
        <a:p>
          <a:endParaRPr lang="en-US"/>
        </a:p>
      </dgm:t>
    </dgm:pt>
    <dgm:pt modelId="{EA23CD73-5D25-427B-A497-28E7D0D86C77}" type="sibTrans" cxnId="{AE1397C2-5C3F-4AFC-A3E5-A048F2F60566}">
      <dgm:prSet/>
      <dgm:spPr/>
      <dgm:t>
        <a:bodyPr/>
        <a:lstStyle/>
        <a:p>
          <a:endParaRPr lang="en-US"/>
        </a:p>
      </dgm:t>
    </dgm:pt>
    <dgm:pt modelId="{ADA8023A-C976-4AE6-BD73-8DBF883682E4}">
      <dgm:prSet/>
      <dgm:spPr/>
      <dgm:t>
        <a:bodyPr/>
        <a:lstStyle/>
        <a:p>
          <a:r>
            <a:rPr lang="en-US"/>
            <a:t>Optimize</a:t>
          </a:r>
        </a:p>
      </dgm:t>
    </dgm:pt>
    <dgm:pt modelId="{C4C70435-B4B7-4E95-A756-B74F95A803F0}" type="parTrans" cxnId="{8D5F8109-FC15-4224-A963-8E5001447C01}">
      <dgm:prSet/>
      <dgm:spPr/>
      <dgm:t>
        <a:bodyPr/>
        <a:lstStyle/>
        <a:p>
          <a:endParaRPr lang="en-US"/>
        </a:p>
      </dgm:t>
    </dgm:pt>
    <dgm:pt modelId="{B0B471EE-7FAC-413C-A0B0-F0FAB35DDA20}" type="sibTrans" cxnId="{8D5F8109-FC15-4224-A963-8E5001447C01}">
      <dgm:prSet/>
      <dgm:spPr/>
      <dgm:t>
        <a:bodyPr/>
        <a:lstStyle/>
        <a:p>
          <a:endParaRPr lang="en-US"/>
        </a:p>
      </dgm:t>
    </dgm:pt>
    <dgm:pt modelId="{7A9ECBF2-0DD6-470A-8B29-26E518D7D4AC}">
      <dgm:prSet/>
      <dgm:spPr/>
      <dgm:t>
        <a:bodyPr/>
        <a:lstStyle/>
        <a:p>
          <a:r>
            <a:rPr lang="en-US"/>
            <a:t>Optimize SQL Queries</a:t>
          </a:r>
        </a:p>
      </dgm:t>
    </dgm:pt>
    <dgm:pt modelId="{358DD9DC-E3A4-49DF-8F23-5ABC08813FD2}" type="parTrans" cxnId="{EC5E48B8-37C7-4423-9C44-5F36E6EEEB5D}">
      <dgm:prSet/>
      <dgm:spPr/>
      <dgm:t>
        <a:bodyPr/>
        <a:lstStyle/>
        <a:p>
          <a:endParaRPr lang="en-US"/>
        </a:p>
      </dgm:t>
    </dgm:pt>
    <dgm:pt modelId="{6341F878-50B7-4042-9C31-2AF06724EE75}" type="sibTrans" cxnId="{EC5E48B8-37C7-4423-9C44-5F36E6EEEB5D}">
      <dgm:prSet/>
      <dgm:spPr/>
      <dgm:t>
        <a:bodyPr/>
        <a:lstStyle/>
        <a:p>
          <a:endParaRPr lang="en-US"/>
        </a:p>
      </dgm:t>
    </dgm:pt>
    <dgm:pt modelId="{31C1709B-1696-4712-A4C6-B84C8F5594D2}">
      <dgm:prSet/>
      <dgm:spPr/>
      <dgm:t>
        <a:bodyPr/>
        <a:lstStyle/>
        <a:p>
          <a:r>
            <a:rPr lang="en-US"/>
            <a:t>Retrieve only necessary data: Avoid SELECT *; specify only the columns you need.</a:t>
          </a:r>
        </a:p>
      </dgm:t>
    </dgm:pt>
    <dgm:pt modelId="{3DD64B6E-402F-4A42-910C-368E12FA6B27}" type="parTrans" cxnId="{E02C8349-0F6B-4EAA-A8ED-6D580B6EB6AF}">
      <dgm:prSet/>
      <dgm:spPr/>
      <dgm:t>
        <a:bodyPr/>
        <a:lstStyle/>
        <a:p>
          <a:endParaRPr lang="en-US"/>
        </a:p>
      </dgm:t>
    </dgm:pt>
    <dgm:pt modelId="{77CBF6F3-6D69-45C9-ABA5-7C6ADBD4F51F}" type="sibTrans" cxnId="{E02C8349-0F6B-4EAA-A8ED-6D580B6EB6AF}">
      <dgm:prSet/>
      <dgm:spPr/>
      <dgm:t>
        <a:bodyPr/>
        <a:lstStyle/>
        <a:p>
          <a:endParaRPr lang="en-US"/>
        </a:p>
      </dgm:t>
    </dgm:pt>
    <dgm:pt modelId="{9ACB4C77-73D2-4246-B291-21B08735BCD3}">
      <dgm:prSet/>
      <dgm:spPr/>
      <dgm:t>
        <a:bodyPr/>
        <a:lstStyle/>
        <a:p>
          <a:r>
            <a:rPr lang="en-US"/>
            <a:t>Prefer JOINs over subqueries where possible for better performance.</a:t>
          </a:r>
        </a:p>
      </dgm:t>
    </dgm:pt>
    <dgm:pt modelId="{989114DD-360B-4170-9AA8-7991F59FAD56}" type="parTrans" cxnId="{2D1E6763-090A-42D0-A8F9-AD2F0C7AA340}">
      <dgm:prSet/>
      <dgm:spPr/>
      <dgm:t>
        <a:bodyPr/>
        <a:lstStyle/>
        <a:p>
          <a:endParaRPr lang="en-US"/>
        </a:p>
      </dgm:t>
    </dgm:pt>
    <dgm:pt modelId="{F0E86661-E367-4A87-AB9D-505FA8469326}" type="sibTrans" cxnId="{2D1E6763-090A-42D0-A8F9-AD2F0C7AA340}">
      <dgm:prSet/>
      <dgm:spPr/>
      <dgm:t>
        <a:bodyPr/>
        <a:lstStyle/>
        <a:p>
          <a:endParaRPr lang="en-US"/>
        </a:p>
      </dgm:t>
    </dgm:pt>
    <dgm:pt modelId="{007244F5-48FC-411E-BAED-C34DBD2A4EEC}">
      <dgm:prSet/>
      <dgm:spPr/>
      <dgm:t>
        <a:bodyPr/>
        <a:lstStyle/>
        <a:p>
          <a:r>
            <a:rPr lang="en-US"/>
            <a:t>Analyze and tune queries using database profiling tools and execution plans to identify and fix slow queries.</a:t>
          </a:r>
        </a:p>
      </dgm:t>
    </dgm:pt>
    <dgm:pt modelId="{A589729F-3919-4B60-9A04-B29081937C87}" type="parTrans" cxnId="{4C8ED7AA-B146-4887-9EFE-584CA9544F83}">
      <dgm:prSet/>
      <dgm:spPr/>
      <dgm:t>
        <a:bodyPr/>
        <a:lstStyle/>
        <a:p>
          <a:endParaRPr lang="en-US"/>
        </a:p>
      </dgm:t>
    </dgm:pt>
    <dgm:pt modelId="{5C74F670-7CCA-4163-B453-0E5141248C53}" type="sibTrans" cxnId="{4C8ED7AA-B146-4887-9EFE-584CA9544F83}">
      <dgm:prSet/>
      <dgm:spPr/>
      <dgm:t>
        <a:bodyPr/>
        <a:lstStyle/>
        <a:p>
          <a:endParaRPr lang="en-US"/>
        </a:p>
      </dgm:t>
    </dgm:pt>
    <dgm:pt modelId="{5F0EB4DE-E773-4949-BD1F-794356366DCB}" type="pres">
      <dgm:prSet presAssocID="{89D4639D-0144-4045-938D-8B8E951E547E}" presName="linear" presStyleCnt="0">
        <dgm:presLayoutVars>
          <dgm:animLvl val="lvl"/>
          <dgm:resizeHandles val="exact"/>
        </dgm:presLayoutVars>
      </dgm:prSet>
      <dgm:spPr/>
    </dgm:pt>
    <dgm:pt modelId="{1F55D445-DEF0-4402-9AA8-726EB6CABA2C}" type="pres">
      <dgm:prSet presAssocID="{2F667407-6B8D-43F2-AC4C-BAB31E99B994}" presName="parentText" presStyleLbl="node1" presStyleIdx="0" presStyleCnt="2">
        <dgm:presLayoutVars>
          <dgm:chMax val="0"/>
          <dgm:bulletEnabled val="1"/>
        </dgm:presLayoutVars>
      </dgm:prSet>
      <dgm:spPr/>
    </dgm:pt>
    <dgm:pt modelId="{49B19833-6BB1-4550-83CA-04E7BA84D574}" type="pres">
      <dgm:prSet presAssocID="{2F667407-6B8D-43F2-AC4C-BAB31E99B994}" presName="childText" presStyleLbl="revTx" presStyleIdx="0" presStyleCnt="2">
        <dgm:presLayoutVars>
          <dgm:bulletEnabled val="1"/>
        </dgm:presLayoutVars>
      </dgm:prSet>
      <dgm:spPr/>
    </dgm:pt>
    <dgm:pt modelId="{016804D9-5E3A-4FA8-8635-41428CAAA55C}" type="pres">
      <dgm:prSet presAssocID="{ADA8023A-C976-4AE6-BD73-8DBF883682E4}" presName="parentText" presStyleLbl="node1" presStyleIdx="1" presStyleCnt="2">
        <dgm:presLayoutVars>
          <dgm:chMax val="0"/>
          <dgm:bulletEnabled val="1"/>
        </dgm:presLayoutVars>
      </dgm:prSet>
      <dgm:spPr/>
    </dgm:pt>
    <dgm:pt modelId="{6122A5A6-C140-4EB4-BA26-A129C614BE7D}" type="pres">
      <dgm:prSet presAssocID="{ADA8023A-C976-4AE6-BD73-8DBF883682E4}" presName="childText" presStyleLbl="revTx" presStyleIdx="1" presStyleCnt="2">
        <dgm:presLayoutVars>
          <dgm:bulletEnabled val="1"/>
        </dgm:presLayoutVars>
      </dgm:prSet>
      <dgm:spPr/>
    </dgm:pt>
  </dgm:ptLst>
  <dgm:cxnLst>
    <dgm:cxn modelId="{8D5F8109-FC15-4224-A963-8E5001447C01}" srcId="{89D4639D-0144-4045-938D-8B8E951E547E}" destId="{ADA8023A-C976-4AE6-BD73-8DBF883682E4}" srcOrd="1" destOrd="0" parTransId="{C4C70435-B4B7-4E95-A756-B74F95A803F0}" sibTransId="{B0B471EE-7FAC-413C-A0B0-F0FAB35DDA20}"/>
    <dgm:cxn modelId="{E304C228-2A25-4B2E-BEA1-80144698657F}" type="presOf" srcId="{ADA8023A-C976-4AE6-BD73-8DBF883682E4}" destId="{016804D9-5E3A-4FA8-8635-41428CAAA55C}" srcOrd="0" destOrd="0" presId="urn:microsoft.com/office/officeart/2005/8/layout/vList2"/>
    <dgm:cxn modelId="{BDF4AE5E-286C-4D1B-BE2D-43F29E842581}" type="presOf" srcId="{1EB5AB17-EE36-4C5C-A6B9-E76A81B92FD0}" destId="{49B19833-6BB1-4550-83CA-04E7BA84D574}" srcOrd="0" destOrd="1" presId="urn:microsoft.com/office/officeart/2005/8/layout/vList2"/>
    <dgm:cxn modelId="{32E2FF60-70FC-4224-B694-34552E17DA58}" type="presOf" srcId="{007244F5-48FC-411E-BAED-C34DBD2A4EEC}" destId="{6122A5A6-C140-4EB4-BA26-A129C614BE7D}" srcOrd="0" destOrd="3" presId="urn:microsoft.com/office/officeart/2005/8/layout/vList2"/>
    <dgm:cxn modelId="{F12D6561-6B2E-423F-BFE9-05A1552D30D1}" type="presOf" srcId="{31C1709B-1696-4712-A4C6-B84C8F5594D2}" destId="{6122A5A6-C140-4EB4-BA26-A129C614BE7D}" srcOrd="0" destOrd="1" presId="urn:microsoft.com/office/officeart/2005/8/layout/vList2"/>
    <dgm:cxn modelId="{2D1E6763-090A-42D0-A8F9-AD2F0C7AA340}" srcId="{7A9ECBF2-0DD6-470A-8B29-26E518D7D4AC}" destId="{9ACB4C77-73D2-4246-B291-21B08735BCD3}" srcOrd="1" destOrd="0" parTransId="{989114DD-360B-4170-9AA8-7991F59FAD56}" sibTransId="{F0E86661-E367-4A87-AB9D-505FA8469326}"/>
    <dgm:cxn modelId="{E02C8349-0F6B-4EAA-A8ED-6D580B6EB6AF}" srcId="{7A9ECBF2-0DD6-470A-8B29-26E518D7D4AC}" destId="{31C1709B-1696-4712-A4C6-B84C8F5594D2}" srcOrd="0" destOrd="0" parTransId="{3DD64B6E-402F-4A42-910C-368E12FA6B27}" sibTransId="{77CBF6F3-6D69-45C9-ABA5-7C6ADBD4F51F}"/>
    <dgm:cxn modelId="{D245164F-B5F7-4EFC-A7EB-98558BD93A8C}" type="presOf" srcId="{01AC21CB-61D9-4792-BFC9-FF7961CDE54A}" destId="{49B19833-6BB1-4550-83CA-04E7BA84D574}" srcOrd="0" destOrd="0" presId="urn:microsoft.com/office/officeart/2005/8/layout/vList2"/>
    <dgm:cxn modelId="{C43F1894-A1F6-411A-814B-BF00D3C74211}" srcId="{2F667407-6B8D-43F2-AC4C-BAB31E99B994}" destId="{01AC21CB-61D9-4792-BFC9-FF7961CDE54A}" srcOrd="0" destOrd="0" parTransId="{DC16A7D9-523B-47AA-9D9B-FC9444621F4C}" sibTransId="{ADE7DBB1-22AE-4B8D-BAFA-0FB682587A27}"/>
    <dgm:cxn modelId="{5D3EDCA4-8FCD-4B1C-9C26-F68A48FBD622}" srcId="{01AC21CB-61D9-4792-BFC9-FF7961CDE54A}" destId="{1EB5AB17-EE36-4C5C-A6B9-E76A81B92FD0}" srcOrd="0" destOrd="0" parTransId="{D019C7AA-4713-46B3-882C-C00CDF446EC8}" sibTransId="{088270D4-1B9C-4C83-8B47-8D823F5BB200}"/>
    <dgm:cxn modelId="{FF5195A9-72C2-4C43-8F0B-07F2A8BCB11D}" type="presOf" srcId="{89D4639D-0144-4045-938D-8B8E951E547E}" destId="{5F0EB4DE-E773-4949-BD1F-794356366DCB}" srcOrd="0" destOrd="0" presId="urn:microsoft.com/office/officeart/2005/8/layout/vList2"/>
    <dgm:cxn modelId="{4C8ED7AA-B146-4887-9EFE-584CA9544F83}" srcId="{7A9ECBF2-0DD6-470A-8B29-26E518D7D4AC}" destId="{007244F5-48FC-411E-BAED-C34DBD2A4EEC}" srcOrd="2" destOrd="0" parTransId="{A589729F-3919-4B60-9A04-B29081937C87}" sibTransId="{5C74F670-7CCA-4163-B453-0E5141248C53}"/>
    <dgm:cxn modelId="{1C4D14B1-E80C-4A6E-ABCA-D0A40EB0DF80}" srcId="{89D4639D-0144-4045-938D-8B8E951E547E}" destId="{2F667407-6B8D-43F2-AC4C-BAB31E99B994}" srcOrd="0" destOrd="0" parTransId="{6B7DC7CB-593B-4B5C-A3F3-F477A31A1919}" sibTransId="{8D0E3A17-C22C-48FF-947A-F04B9951AA9E}"/>
    <dgm:cxn modelId="{EC5E48B8-37C7-4423-9C44-5F36E6EEEB5D}" srcId="{ADA8023A-C976-4AE6-BD73-8DBF883682E4}" destId="{7A9ECBF2-0DD6-470A-8B29-26E518D7D4AC}" srcOrd="0" destOrd="0" parTransId="{358DD9DC-E3A4-49DF-8F23-5ABC08813FD2}" sibTransId="{6341F878-50B7-4042-9C31-2AF06724EE75}"/>
    <dgm:cxn modelId="{AE1397C2-5C3F-4AFC-A3E5-A048F2F60566}" srcId="{01AC21CB-61D9-4792-BFC9-FF7961CDE54A}" destId="{70359A2C-8656-4C3F-BBC1-321DD9888FC9}" srcOrd="1" destOrd="0" parTransId="{96A821A5-52B3-47C5-ACCB-5641A7AE723B}" sibTransId="{EA23CD73-5D25-427B-A497-28E7D0D86C77}"/>
    <dgm:cxn modelId="{8A69ACC3-EE32-4EEF-A31F-84795493FA5F}" type="presOf" srcId="{7A9ECBF2-0DD6-470A-8B29-26E518D7D4AC}" destId="{6122A5A6-C140-4EB4-BA26-A129C614BE7D}" srcOrd="0" destOrd="0" presId="urn:microsoft.com/office/officeart/2005/8/layout/vList2"/>
    <dgm:cxn modelId="{B33E8CDA-DD2D-4FCB-9543-DCF651032F25}" type="presOf" srcId="{70359A2C-8656-4C3F-BBC1-321DD9888FC9}" destId="{49B19833-6BB1-4550-83CA-04E7BA84D574}" srcOrd="0" destOrd="2" presId="urn:microsoft.com/office/officeart/2005/8/layout/vList2"/>
    <dgm:cxn modelId="{AF9F25DD-E7EC-4E63-9FCE-B26C9DE5808D}" type="presOf" srcId="{9ACB4C77-73D2-4246-B291-21B08735BCD3}" destId="{6122A5A6-C140-4EB4-BA26-A129C614BE7D}" srcOrd="0" destOrd="2" presId="urn:microsoft.com/office/officeart/2005/8/layout/vList2"/>
    <dgm:cxn modelId="{F9B193FB-4249-4A89-93B6-D3E8AE865625}" type="presOf" srcId="{2F667407-6B8D-43F2-AC4C-BAB31E99B994}" destId="{1F55D445-DEF0-4402-9AA8-726EB6CABA2C}" srcOrd="0" destOrd="0" presId="urn:microsoft.com/office/officeart/2005/8/layout/vList2"/>
    <dgm:cxn modelId="{1048A275-B8F1-412D-89F2-90123BF98924}" type="presParOf" srcId="{5F0EB4DE-E773-4949-BD1F-794356366DCB}" destId="{1F55D445-DEF0-4402-9AA8-726EB6CABA2C}" srcOrd="0" destOrd="0" presId="urn:microsoft.com/office/officeart/2005/8/layout/vList2"/>
    <dgm:cxn modelId="{886CF262-662F-4FDE-A7B7-7A3C62D36E59}" type="presParOf" srcId="{5F0EB4DE-E773-4949-BD1F-794356366DCB}" destId="{49B19833-6BB1-4550-83CA-04E7BA84D574}" srcOrd="1" destOrd="0" presId="urn:microsoft.com/office/officeart/2005/8/layout/vList2"/>
    <dgm:cxn modelId="{DA6ADA70-3EAC-4453-BFAC-B78458BBCF2E}" type="presParOf" srcId="{5F0EB4DE-E773-4949-BD1F-794356366DCB}" destId="{016804D9-5E3A-4FA8-8635-41428CAAA55C}" srcOrd="2" destOrd="0" presId="urn:microsoft.com/office/officeart/2005/8/layout/vList2"/>
    <dgm:cxn modelId="{6E3B2E4C-6E24-451C-8812-15B969379F3C}" type="presParOf" srcId="{5F0EB4DE-E773-4949-BD1F-794356366DCB}" destId="{6122A5A6-C140-4EB4-BA26-A129C614BE7D}"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6800C2-DC4F-48E3-B38C-445EF834B09C}" type="doc">
      <dgm:prSet loTypeId="urn:microsoft.com/office/officeart/2005/8/layout/default" loCatId="list" qsTypeId="urn:microsoft.com/office/officeart/2005/8/quickstyle/simple4" qsCatId="simple" csTypeId="urn:microsoft.com/office/officeart/2005/8/colors/colorful1" csCatId="colorful"/>
      <dgm:spPr/>
      <dgm:t>
        <a:bodyPr/>
        <a:lstStyle/>
        <a:p>
          <a:endParaRPr lang="en-US"/>
        </a:p>
      </dgm:t>
    </dgm:pt>
    <dgm:pt modelId="{56791741-43CA-40CB-A246-BB785A832340}">
      <dgm:prSet/>
      <dgm:spPr/>
      <dgm:t>
        <a:bodyPr/>
        <a:lstStyle/>
        <a:p>
          <a:r>
            <a:rPr lang="en-IN" b="0" i="0"/>
            <a:t>Select data structures that match your access patterns:</a:t>
          </a:r>
          <a:endParaRPr lang="en-US"/>
        </a:p>
      </dgm:t>
    </dgm:pt>
    <dgm:pt modelId="{807F1CAD-B135-4F9B-900E-1D9CCB1B2836}" type="parTrans" cxnId="{255FBB01-866A-4581-826F-B79BB0F37B18}">
      <dgm:prSet/>
      <dgm:spPr/>
      <dgm:t>
        <a:bodyPr/>
        <a:lstStyle/>
        <a:p>
          <a:endParaRPr lang="en-US"/>
        </a:p>
      </dgm:t>
    </dgm:pt>
    <dgm:pt modelId="{FDE68F02-CCB8-46A5-8E73-77183B6D9F25}" type="sibTrans" cxnId="{255FBB01-866A-4581-826F-B79BB0F37B18}">
      <dgm:prSet/>
      <dgm:spPr/>
      <dgm:t>
        <a:bodyPr/>
        <a:lstStyle/>
        <a:p>
          <a:endParaRPr lang="en-US"/>
        </a:p>
      </dgm:t>
    </dgm:pt>
    <dgm:pt modelId="{7164BB2F-E07C-4ABA-B25A-2700E4864D81}">
      <dgm:prSet/>
      <dgm:spPr/>
      <dgm:t>
        <a:bodyPr/>
        <a:lstStyle/>
        <a:p>
          <a:r>
            <a:rPr lang="en-IN" b="0" i="0"/>
            <a:t>ArrayList for fast random access.</a:t>
          </a:r>
          <a:endParaRPr lang="en-US"/>
        </a:p>
      </dgm:t>
    </dgm:pt>
    <dgm:pt modelId="{1F682362-7B7E-4580-A618-C9FBDDACC72D}" type="parTrans" cxnId="{096C5A75-B686-40DF-AE19-26FD8F09F0ED}">
      <dgm:prSet/>
      <dgm:spPr/>
      <dgm:t>
        <a:bodyPr/>
        <a:lstStyle/>
        <a:p>
          <a:endParaRPr lang="en-US"/>
        </a:p>
      </dgm:t>
    </dgm:pt>
    <dgm:pt modelId="{B3FE3CF6-A42A-4A15-8803-4C4D72E2F108}" type="sibTrans" cxnId="{096C5A75-B686-40DF-AE19-26FD8F09F0ED}">
      <dgm:prSet/>
      <dgm:spPr/>
      <dgm:t>
        <a:bodyPr/>
        <a:lstStyle/>
        <a:p>
          <a:endParaRPr lang="en-US"/>
        </a:p>
      </dgm:t>
    </dgm:pt>
    <dgm:pt modelId="{DF881366-5F9A-4623-8B7D-048E05FDDD35}">
      <dgm:prSet/>
      <dgm:spPr/>
      <dgm:t>
        <a:bodyPr/>
        <a:lstStyle/>
        <a:p>
          <a:r>
            <a:rPr lang="en-IN" b="0" i="0"/>
            <a:t>LinkedList for frequent insertions/deletions.</a:t>
          </a:r>
          <a:endParaRPr lang="en-US"/>
        </a:p>
      </dgm:t>
    </dgm:pt>
    <dgm:pt modelId="{F5D18165-153C-4655-9DEE-461251FCBF56}" type="parTrans" cxnId="{6DAB9A58-32D5-467F-8378-C6FCA86D0885}">
      <dgm:prSet/>
      <dgm:spPr/>
      <dgm:t>
        <a:bodyPr/>
        <a:lstStyle/>
        <a:p>
          <a:endParaRPr lang="en-US"/>
        </a:p>
      </dgm:t>
    </dgm:pt>
    <dgm:pt modelId="{C7556C6A-0055-4066-BDE3-701486FFB18F}" type="sibTrans" cxnId="{6DAB9A58-32D5-467F-8378-C6FCA86D0885}">
      <dgm:prSet/>
      <dgm:spPr/>
      <dgm:t>
        <a:bodyPr/>
        <a:lstStyle/>
        <a:p>
          <a:endParaRPr lang="en-US"/>
        </a:p>
      </dgm:t>
    </dgm:pt>
    <dgm:pt modelId="{A1CE844E-EBF7-401A-90F3-23BF0A650ABC}">
      <dgm:prSet/>
      <dgm:spPr/>
      <dgm:t>
        <a:bodyPr/>
        <a:lstStyle/>
        <a:p>
          <a:r>
            <a:rPr lang="en-IN" b="0" i="0"/>
            <a:t>HashMap/HashSet for quick lookups.</a:t>
          </a:r>
          <a:endParaRPr lang="en-US"/>
        </a:p>
      </dgm:t>
    </dgm:pt>
    <dgm:pt modelId="{315254C4-D858-4346-B511-7283182DE242}" type="parTrans" cxnId="{9B2F2170-EF97-4B5F-9BA3-E0F1E6DB56D6}">
      <dgm:prSet/>
      <dgm:spPr/>
      <dgm:t>
        <a:bodyPr/>
        <a:lstStyle/>
        <a:p>
          <a:endParaRPr lang="en-US"/>
        </a:p>
      </dgm:t>
    </dgm:pt>
    <dgm:pt modelId="{062529CB-0ED2-4720-B13E-4384E3E9851C}" type="sibTrans" cxnId="{9B2F2170-EF97-4B5F-9BA3-E0F1E6DB56D6}">
      <dgm:prSet/>
      <dgm:spPr/>
      <dgm:t>
        <a:bodyPr/>
        <a:lstStyle/>
        <a:p>
          <a:endParaRPr lang="en-US"/>
        </a:p>
      </dgm:t>
    </dgm:pt>
    <dgm:pt modelId="{01E52B65-2A47-467E-9764-8EDD46CB326C}">
      <dgm:prSet/>
      <dgm:spPr/>
      <dgm:t>
        <a:bodyPr/>
        <a:lstStyle/>
        <a:p>
          <a:r>
            <a:rPr lang="en-IN" b="0" i="0"/>
            <a:t>TreeMap/TreeSet for sorted data.</a:t>
          </a:r>
          <a:endParaRPr lang="en-US"/>
        </a:p>
      </dgm:t>
    </dgm:pt>
    <dgm:pt modelId="{F05693FF-23EF-4494-B449-07C2B231CCD3}" type="parTrans" cxnId="{25252558-BC8A-41BF-8F64-10654429B114}">
      <dgm:prSet/>
      <dgm:spPr/>
      <dgm:t>
        <a:bodyPr/>
        <a:lstStyle/>
        <a:p>
          <a:endParaRPr lang="en-US"/>
        </a:p>
      </dgm:t>
    </dgm:pt>
    <dgm:pt modelId="{B6385458-D10D-4143-9B8C-65C7C811C570}" type="sibTrans" cxnId="{25252558-BC8A-41BF-8F64-10654429B114}">
      <dgm:prSet/>
      <dgm:spPr/>
      <dgm:t>
        <a:bodyPr/>
        <a:lstStyle/>
        <a:p>
          <a:endParaRPr lang="en-US"/>
        </a:p>
      </dgm:t>
    </dgm:pt>
    <dgm:pt modelId="{A5F9D709-04B6-44BD-85E0-AA7301DD2240}">
      <dgm:prSet/>
      <dgm:spPr/>
      <dgm:t>
        <a:bodyPr/>
        <a:lstStyle/>
        <a:p>
          <a:r>
            <a:rPr lang="en-IN" b="0" i="0"/>
            <a:t>Use concurrent collections (e.g., ConcurrentHashMap) in multithreaded contexts.</a:t>
          </a:r>
          <a:endParaRPr lang="en-US"/>
        </a:p>
      </dgm:t>
    </dgm:pt>
    <dgm:pt modelId="{EF23DB63-2CF5-4876-9228-A6E2471E7F11}" type="parTrans" cxnId="{91AAAE29-0351-4B33-85D1-2DA2D51CDD14}">
      <dgm:prSet/>
      <dgm:spPr/>
      <dgm:t>
        <a:bodyPr/>
        <a:lstStyle/>
        <a:p>
          <a:endParaRPr lang="en-US"/>
        </a:p>
      </dgm:t>
    </dgm:pt>
    <dgm:pt modelId="{AF966482-EB4D-4D1A-B176-7D702EC46413}" type="sibTrans" cxnId="{91AAAE29-0351-4B33-85D1-2DA2D51CDD14}">
      <dgm:prSet/>
      <dgm:spPr/>
      <dgm:t>
        <a:bodyPr/>
        <a:lstStyle/>
        <a:p>
          <a:endParaRPr lang="en-US"/>
        </a:p>
      </dgm:t>
    </dgm:pt>
    <dgm:pt modelId="{6FB6E7DB-3352-4760-8772-EB2CFDA86F45}">
      <dgm:prSet/>
      <dgm:spPr/>
      <dgm:t>
        <a:bodyPr/>
        <a:lstStyle/>
        <a:p>
          <a:r>
            <a:rPr lang="en-IN" b="0" i="0"/>
            <a:t>Optimize algorithms for time and space complexity to reduce CPU and memory usage</a:t>
          </a:r>
          <a:endParaRPr lang="en-US"/>
        </a:p>
      </dgm:t>
    </dgm:pt>
    <dgm:pt modelId="{7B9EDF63-9E78-447C-A749-18FC290651E3}" type="parTrans" cxnId="{774394E6-C701-446F-BAD0-62EAA7D7B344}">
      <dgm:prSet/>
      <dgm:spPr/>
      <dgm:t>
        <a:bodyPr/>
        <a:lstStyle/>
        <a:p>
          <a:endParaRPr lang="en-US"/>
        </a:p>
      </dgm:t>
    </dgm:pt>
    <dgm:pt modelId="{6E8E4E53-DD93-4486-A6E6-1AC35E1227B8}" type="sibTrans" cxnId="{774394E6-C701-446F-BAD0-62EAA7D7B344}">
      <dgm:prSet/>
      <dgm:spPr/>
      <dgm:t>
        <a:bodyPr/>
        <a:lstStyle/>
        <a:p>
          <a:endParaRPr lang="en-US"/>
        </a:p>
      </dgm:t>
    </dgm:pt>
    <dgm:pt modelId="{8A754400-BA61-48C4-BA12-17DE1C2EA6C7}" type="pres">
      <dgm:prSet presAssocID="{F96800C2-DC4F-48E3-B38C-445EF834B09C}" presName="diagram" presStyleCnt="0">
        <dgm:presLayoutVars>
          <dgm:dir/>
          <dgm:resizeHandles val="exact"/>
        </dgm:presLayoutVars>
      </dgm:prSet>
      <dgm:spPr/>
    </dgm:pt>
    <dgm:pt modelId="{9775C4AB-E205-4544-B15F-507841203696}" type="pres">
      <dgm:prSet presAssocID="{56791741-43CA-40CB-A246-BB785A832340}" presName="node" presStyleLbl="node1" presStyleIdx="0" presStyleCnt="7">
        <dgm:presLayoutVars>
          <dgm:bulletEnabled val="1"/>
        </dgm:presLayoutVars>
      </dgm:prSet>
      <dgm:spPr/>
    </dgm:pt>
    <dgm:pt modelId="{6A7441DA-C5CF-44CB-B960-558FCAAB9956}" type="pres">
      <dgm:prSet presAssocID="{FDE68F02-CCB8-46A5-8E73-77183B6D9F25}" presName="sibTrans" presStyleCnt="0"/>
      <dgm:spPr/>
    </dgm:pt>
    <dgm:pt modelId="{9CA3ADB3-1AC0-43AB-AFFF-D6714149EF41}" type="pres">
      <dgm:prSet presAssocID="{7164BB2F-E07C-4ABA-B25A-2700E4864D81}" presName="node" presStyleLbl="node1" presStyleIdx="1" presStyleCnt="7">
        <dgm:presLayoutVars>
          <dgm:bulletEnabled val="1"/>
        </dgm:presLayoutVars>
      </dgm:prSet>
      <dgm:spPr/>
    </dgm:pt>
    <dgm:pt modelId="{9984109A-33A0-4E86-AE0F-C815AD3604C4}" type="pres">
      <dgm:prSet presAssocID="{B3FE3CF6-A42A-4A15-8803-4C4D72E2F108}" presName="sibTrans" presStyleCnt="0"/>
      <dgm:spPr/>
    </dgm:pt>
    <dgm:pt modelId="{9D97F212-5228-4600-B55E-A94AEFC70620}" type="pres">
      <dgm:prSet presAssocID="{DF881366-5F9A-4623-8B7D-048E05FDDD35}" presName="node" presStyleLbl="node1" presStyleIdx="2" presStyleCnt="7">
        <dgm:presLayoutVars>
          <dgm:bulletEnabled val="1"/>
        </dgm:presLayoutVars>
      </dgm:prSet>
      <dgm:spPr/>
    </dgm:pt>
    <dgm:pt modelId="{B609C02B-FAB5-4FB4-8922-2C80C5572F4C}" type="pres">
      <dgm:prSet presAssocID="{C7556C6A-0055-4066-BDE3-701486FFB18F}" presName="sibTrans" presStyleCnt="0"/>
      <dgm:spPr/>
    </dgm:pt>
    <dgm:pt modelId="{157282FC-2867-4B87-AED9-C2E1DA90C932}" type="pres">
      <dgm:prSet presAssocID="{A1CE844E-EBF7-401A-90F3-23BF0A650ABC}" presName="node" presStyleLbl="node1" presStyleIdx="3" presStyleCnt="7">
        <dgm:presLayoutVars>
          <dgm:bulletEnabled val="1"/>
        </dgm:presLayoutVars>
      </dgm:prSet>
      <dgm:spPr/>
    </dgm:pt>
    <dgm:pt modelId="{EB3AF22E-D7EF-4CC7-816B-29A8765470A4}" type="pres">
      <dgm:prSet presAssocID="{062529CB-0ED2-4720-B13E-4384E3E9851C}" presName="sibTrans" presStyleCnt="0"/>
      <dgm:spPr/>
    </dgm:pt>
    <dgm:pt modelId="{7B03DF61-BC31-4607-B6C9-1DBC20FA18EE}" type="pres">
      <dgm:prSet presAssocID="{01E52B65-2A47-467E-9764-8EDD46CB326C}" presName="node" presStyleLbl="node1" presStyleIdx="4" presStyleCnt="7">
        <dgm:presLayoutVars>
          <dgm:bulletEnabled val="1"/>
        </dgm:presLayoutVars>
      </dgm:prSet>
      <dgm:spPr/>
    </dgm:pt>
    <dgm:pt modelId="{C6E3A690-EAC3-4261-91BB-977A89036BC8}" type="pres">
      <dgm:prSet presAssocID="{B6385458-D10D-4143-9B8C-65C7C811C570}" presName="sibTrans" presStyleCnt="0"/>
      <dgm:spPr/>
    </dgm:pt>
    <dgm:pt modelId="{A82E9BEB-B1A4-4D06-9AEC-5DE78E027B23}" type="pres">
      <dgm:prSet presAssocID="{A5F9D709-04B6-44BD-85E0-AA7301DD2240}" presName="node" presStyleLbl="node1" presStyleIdx="5" presStyleCnt="7">
        <dgm:presLayoutVars>
          <dgm:bulletEnabled val="1"/>
        </dgm:presLayoutVars>
      </dgm:prSet>
      <dgm:spPr/>
    </dgm:pt>
    <dgm:pt modelId="{7AC57CDE-2DD5-4AEA-AE24-69B291CD3F52}" type="pres">
      <dgm:prSet presAssocID="{AF966482-EB4D-4D1A-B176-7D702EC46413}" presName="sibTrans" presStyleCnt="0"/>
      <dgm:spPr/>
    </dgm:pt>
    <dgm:pt modelId="{B2BEBBFC-CB40-4EE0-B3E2-223237DF3E93}" type="pres">
      <dgm:prSet presAssocID="{6FB6E7DB-3352-4760-8772-EB2CFDA86F45}" presName="node" presStyleLbl="node1" presStyleIdx="6" presStyleCnt="7">
        <dgm:presLayoutVars>
          <dgm:bulletEnabled val="1"/>
        </dgm:presLayoutVars>
      </dgm:prSet>
      <dgm:spPr/>
    </dgm:pt>
  </dgm:ptLst>
  <dgm:cxnLst>
    <dgm:cxn modelId="{255FBB01-866A-4581-826F-B79BB0F37B18}" srcId="{F96800C2-DC4F-48E3-B38C-445EF834B09C}" destId="{56791741-43CA-40CB-A246-BB785A832340}" srcOrd="0" destOrd="0" parTransId="{807F1CAD-B135-4F9B-900E-1D9CCB1B2836}" sibTransId="{FDE68F02-CCB8-46A5-8E73-77183B6D9F25}"/>
    <dgm:cxn modelId="{15A1FA0C-ECA3-4581-BEEF-E928F37E2FE1}" type="presOf" srcId="{A5F9D709-04B6-44BD-85E0-AA7301DD2240}" destId="{A82E9BEB-B1A4-4D06-9AEC-5DE78E027B23}" srcOrd="0" destOrd="0" presId="urn:microsoft.com/office/officeart/2005/8/layout/default"/>
    <dgm:cxn modelId="{91AAAE29-0351-4B33-85D1-2DA2D51CDD14}" srcId="{F96800C2-DC4F-48E3-B38C-445EF834B09C}" destId="{A5F9D709-04B6-44BD-85E0-AA7301DD2240}" srcOrd="5" destOrd="0" parTransId="{EF23DB63-2CF5-4876-9228-A6E2471E7F11}" sibTransId="{AF966482-EB4D-4D1A-B176-7D702EC46413}"/>
    <dgm:cxn modelId="{D4C67E2B-9E23-4DF6-A1CF-AA0557A75CE2}" type="presOf" srcId="{56791741-43CA-40CB-A246-BB785A832340}" destId="{9775C4AB-E205-4544-B15F-507841203696}" srcOrd="0" destOrd="0" presId="urn:microsoft.com/office/officeart/2005/8/layout/default"/>
    <dgm:cxn modelId="{0FEA3C3D-AE17-47C3-A751-DAAD70DE5CBB}" type="presOf" srcId="{01E52B65-2A47-467E-9764-8EDD46CB326C}" destId="{7B03DF61-BC31-4607-B6C9-1DBC20FA18EE}" srcOrd="0" destOrd="0" presId="urn:microsoft.com/office/officeart/2005/8/layout/default"/>
    <dgm:cxn modelId="{C9EE5C5C-AACF-480D-8ED0-8BE3C1A053CC}" type="presOf" srcId="{F96800C2-DC4F-48E3-B38C-445EF834B09C}" destId="{8A754400-BA61-48C4-BA12-17DE1C2EA6C7}" srcOrd="0" destOrd="0" presId="urn:microsoft.com/office/officeart/2005/8/layout/default"/>
    <dgm:cxn modelId="{9B2F2170-EF97-4B5F-9BA3-E0F1E6DB56D6}" srcId="{F96800C2-DC4F-48E3-B38C-445EF834B09C}" destId="{A1CE844E-EBF7-401A-90F3-23BF0A650ABC}" srcOrd="3" destOrd="0" parTransId="{315254C4-D858-4346-B511-7283182DE242}" sibTransId="{062529CB-0ED2-4720-B13E-4384E3E9851C}"/>
    <dgm:cxn modelId="{6F14B071-04C4-4681-B613-15BADAC82C98}" type="presOf" srcId="{A1CE844E-EBF7-401A-90F3-23BF0A650ABC}" destId="{157282FC-2867-4B87-AED9-C2E1DA90C932}" srcOrd="0" destOrd="0" presId="urn:microsoft.com/office/officeart/2005/8/layout/default"/>
    <dgm:cxn modelId="{096C5A75-B686-40DF-AE19-26FD8F09F0ED}" srcId="{F96800C2-DC4F-48E3-B38C-445EF834B09C}" destId="{7164BB2F-E07C-4ABA-B25A-2700E4864D81}" srcOrd="1" destOrd="0" parTransId="{1F682362-7B7E-4580-A618-C9FBDDACC72D}" sibTransId="{B3FE3CF6-A42A-4A15-8803-4C4D72E2F108}"/>
    <dgm:cxn modelId="{25252558-BC8A-41BF-8F64-10654429B114}" srcId="{F96800C2-DC4F-48E3-B38C-445EF834B09C}" destId="{01E52B65-2A47-467E-9764-8EDD46CB326C}" srcOrd="4" destOrd="0" parTransId="{F05693FF-23EF-4494-B449-07C2B231CCD3}" sibTransId="{B6385458-D10D-4143-9B8C-65C7C811C570}"/>
    <dgm:cxn modelId="{6DAB9A58-32D5-467F-8378-C6FCA86D0885}" srcId="{F96800C2-DC4F-48E3-B38C-445EF834B09C}" destId="{DF881366-5F9A-4623-8B7D-048E05FDDD35}" srcOrd="2" destOrd="0" parTransId="{F5D18165-153C-4655-9DEE-461251FCBF56}" sibTransId="{C7556C6A-0055-4066-BDE3-701486FFB18F}"/>
    <dgm:cxn modelId="{2F1126C1-D08B-4758-9E01-E2F9E7DDDDC9}" type="presOf" srcId="{7164BB2F-E07C-4ABA-B25A-2700E4864D81}" destId="{9CA3ADB3-1AC0-43AB-AFFF-D6714149EF41}" srcOrd="0" destOrd="0" presId="urn:microsoft.com/office/officeart/2005/8/layout/default"/>
    <dgm:cxn modelId="{90E429E0-E6D2-4C0D-81A4-86B0C0BAC058}" type="presOf" srcId="{6FB6E7DB-3352-4760-8772-EB2CFDA86F45}" destId="{B2BEBBFC-CB40-4EE0-B3E2-223237DF3E93}" srcOrd="0" destOrd="0" presId="urn:microsoft.com/office/officeart/2005/8/layout/default"/>
    <dgm:cxn modelId="{774394E6-C701-446F-BAD0-62EAA7D7B344}" srcId="{F96800C2-DC4F-48E3-B38C-445EF834B09C}" destId="{6FB6E7DB-3352-4760-8772-EB2CFDA86F45}" srcOrd="6" destOrd="0" parTransId="{7B9EDF63-9E78-447C-A749-18FC290651E3}" sibTransId="{6E8E4E53-DD93-4486-A6E6-1AC35E1227B8}"/>
    <dgm:cxn modelId="{FE829FFA-78CB-4348-9655-AA34B1550346}" type="presOf" srcId="{DF881366-5F9A-4623-8B7D-048E05FDDD35}" destId="{9D97F212-5228-4600-B55E-A94AEFC70620}" srcOrd="0" destOrd="0" presId="urn:microsoft.com/office/officeart/2005/8/layout/default"/>
    <dgm:cxn modelId="{8B718197-E1DF-40DF-81BF-7D3B6A432650}" type="presParOf" srcId="{8A754400-BA61-48C4-BA12-17DE1C2EA6C7}" destId="{9775C4AB-E205-4544-B15F-507841203696}" srcOrd="0" destOrd="0" presId="urn:microsoft.com/office/officeart/2005/8/layout/default"/>
    <dgm:cxn modelId="{62FA8EAB-2B37-4527-B376-BF757305E5CC}" type="presParOf" srcId="{8A754400-BA61-48C4-BA12-17DE1C2EA6C7}" destId="{6A7441DA-C5CF-44CB-B960-558FCAAB9956}" srcOrd="1" destOrd="0" presId="urn:microsoft.com/office/officeart/2005/8/layout/default"/>
    <dgm:cxn modelId="{0CD86694-8FAB-4E2E-BB47-F5863AE48E3D}" type="presParOf" srcId="{8A754400-BA61-48C4-BA12-17DE1C2EA6C7}" destId="{9CA3ADB3-1AC0-43AB-AFFF-D6714149EF41}" srcOrd="2" destOrd="0" presId="urn:microsoft.com/office/officeart/2005/8/layout/default"/>
    <dgm:cxn modelId="{C156F276-A5E3-4CAD-8976-D3E8C93AE4CE}" type="presParOf" srcId="{8A754400-BA61-48C4-BA12-17DE1C2EA6C7}" destId="{9984109A-33A0-4E86-AE0F-C815AD3604C4}" srcOrd="3" destOrd="0" presId="urn:microsoft.com/office/officeart/2005/8/layout/default"/>
    <dgm:cxn modelId="{28AE6BC8-7FDB-447D-BF28-A331610D22DA}" type="presParOf" srcId="{8A754400-BA61-48C4-BA12-17DE1C2EA6C7}" destId="{9D97F212-5228-4600-B55E-A94AEFC70620}" srcOrd="4" destOrd="0" presId="urn:microsoft.com/office/officeart/2005/8/layout/default"/>
    <dgm:cxn modelId="{40532C8B-A071-4201-9E51-1260E8350553}" type="presParOf" srcId="{8A754400-BA61-48C4-BA12-17DE1C2EA6C7}" destId="{B609C02B-FAB5-4FB4-8922-2C80C5572F4C}" srcOrd="5" destOrd="0" presId="urn:microsoft.com/office/officeart/2005/8/layout/default"/>
    <dgm:cxn modelId="{091B2931-C52C-4566-980B-EBE19F0A799F}" type="presParOf" srcId="{8A754400-BA61-48C4-BA12-17DE1C2EA6C7}" destId="{157282FC-2867-4B87-AED9-C2E1DA90C932}" srcOrd="6" destOrd="0" presId="urn:microsoft.com/office/officeart/2005/8/layout/default"/>
    <dgm:cxn modelId="{3D2EA89E-7203-4013-860D-186FFCE139A4}" type="presParOf" srcId="{8A754400-BA61-48C4-BA12-17DE1C2EA6C7}" destId="{EB3AF22E-D7EF-4CC7-816B-29A8765470A4}" srcOrd="7" destOrd="0" presId="urn:microsoft.com/office/officeart/2005/8/layout/default"/>
    <dgm:cxn modelId="{D3CAA40F-3392-442A-BED9-94BBF603EB67}" type="presParOf" srcId="{8A754400-BA61-48C4-BA12-17DE1C2EA6C7}" destId="{7B03DF61-BC31-4607-B6C9-1DBC20FA18EE}" srcOrd="8" destOrd="0" presId="urn:microsoft.com/office/officeart/2005/8/layout/default"/>
    <dgm:cxn modelId="{4F5C5347-B040-43AA-A0B6-4061DC2F44F6}" type="presParOf" srcId="{8A754400-BA61-48C4-BA12-17DE1C2EA6C7}" destId="{C6E3A690-EAC3-4261-91BB-977A89036BC8}" srcOrd="9" destOrd="0" presId="urn:microsoft.com/office/officeart/2005/8/layout/default"/>
    <dgm:cxn modelId="{2FB47F61-0849-46EA-88F4-1FC15D91DEE3}" type="presParOf" srcId="{8A754400-BA61-48C4-BA12-17DE1C2EA6C7}" destId="{A82E9BEB-B1A4-4D06-9AEC-5DE78E027B23}" srcOrd="10" destOrd="0" presId="urn:microsoft.com/office/officeart/2005/8/layout/default"/>
    <dgm:cxn modelId="{69B6AA50-ABD8-4F19-BBD3-A2D5694554F2}" type="presParOf" srcId="{8A754400-BA61-48C4-BA12-17DE1C2EA6C7}" destId="{7AC57CDE-2DD5-4AEA-AE24-69B291CD3F52}" srcOrd="11" destOrd="0" presId="urn:microsoft.com/office/officeart/2005/8/layout/default"/>
    <dgm:cxn modelId="{4427FB8B-37F4-4092-8B1D-D06CA72551A8}" type="presParOf" srcId="{8A754400-BA61-48C4-BA12-17DE1C2EA6C7}" destId="{B2BEBBFC-CB40-4EE0-B3E2-223237DF3E93}"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C89F216-3BD6-42B4-B170-FE92141E2B8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65597CC-DDDF-4FF9-BD16-345F1F6A2B42}">
      <dgm:prSet/>
      <dgm:spPr/>
      <dgm:t>
        <a:bodyPr/>
        <a:lstStyle/>
        <a:p>
          <a:r>
            <a:rPr lang="en-US"/>
            <a:t>Use Prepared Statements</a:t>
          </a:r>
        </a:p>
      </dgm:t>
    </dgm:pt>
    <dgm:pt modelId="{72ADDFA4-2E10-4A37-B1AE-A0606BD0514B}" type="parTrans" cxnId="{84847667-5F84-4303-ADBB-2BBA530AA398}">
      <dgm:prSet/>
      <dgm:spPr/>
      <dgm:t>
        <a:bodyPr/>
        <a:lstStyle/>
        <a:p>
          <a:endParaRPr lang="en-US"/>
        </a:p>
      </dgm:t>
    </dgm:pt>
    <dgm:pt modelId="{60C0BAB7-9A24-4666-8844-9C5BF7EB69FE}" type="sibTrans" cxnId="{84847667-5F84-4303-ADBB-2BBA530AA398}">
      <dgm:prSet/>
      <dgm:spPr/>
      <dgm:t>
        <a:bodyPr/>
        <a:lstStyle/>
        <a:p>
          <a:endParaRPr lang="en-US"/>
        </a:p>
      </dgm:t>
    </dgm:pt>
    <dgm:pt modelId="{B3007316-C1AA-483A-A711-1DBADC326491}">
      <dgm:prSet/>
      <dgm:spPr/>
      <dgm:t>
        <a:bodyPr/>
        <a:lstStyle/>
        <a:p>
          <a:r>
            <a:rPr lang="en-US"/>
            <a:t>Prepared statements precompile SQL queries, improving execution speed and security by preventing SQL injection.</a:t>
          </a:r>
        </a:p>
      </dgm:t>
    </dgm:pt>
    <dgm:pt modelId="{8DBD89E6-9116-4644-9F34-11E5C8AF3056}" type="parTrans" cxnId="{FD4D91C4-B127-404F-8074-A60DB270CB56}">
      <dgm:prSet/>
      <dgm:spPr/>
      <dgm:t>
        <a:bodyPr/>
        <a:lstStyle/>
        <a:p>
          <a:endParaRPr lang="en-US"/>
        </a:p>
      </dgm:t>
    </dgm:pt>
    <dgm:pt modelId="{504876DC-B22E-4DF6-BFD7-775697860A82}" type="sibTrans" cxnId="{FD4D91C4-B127-404F-8074-A60DB270CB56}">
      <dgm:prSet/>
      <dgm:spPr/>
      <dgm:t>
        <a:bodyPr/>
        <a:lstStyle/>
        <a:p>
          <a:endParaRPr lang="en-US"/>
        </a:p>
      </dgm:t>
    </dgm:pt>
    <dgm:pt modelId="{9BD9058E-AAED-4188-B269-22894B492F21}">
      <dgm:prSet/>
      <dgm:spPr/>
      <dgm:t>
        <a:bodyPr/>
        <a:lstStyle/>
        <a:p>
          <a:r>
            <a:rPr lang="en-US"/>
            <a:t>They allow the database to cache execution plans, reducing processing time for repeated queries.</a:t>
          </a:r>
        </a:p>
      </dgm:t>
    </dgm:pt>
    <dgm:pt modelId="{1F496B59-4DA0-4325-8D6D-E3FECF7D0115}" type="parTrans" cxnId="{F1BDD986-AFE4-43CD-A1CA-5BA6696BE5B1}">
      <dgm:prSet/>
      <dgm:spPr/>
      <dgm:t>
        <a:bodyPr/>
        <a:lstStyle/>
        <a:p>
          <a:endParaRPr lang="en-US"/>
        </a:p>
      </dgm:t>
    </dgm:pt>
    <dgm:pt modelId="{D7048C7D-9A61-4285-9E84-32382E309374}" type="sibTrans" cxnId="{F1BDD986-AFE4-43CD-A1CA-5BA6696BE5B1}">
      <dgm:prSet/>
      <dgm:spPr/>
      <dgm:t>
        <a:bodyPr/>
        <a:lstStyle/>
        <a:p>
          <a:endParaRPr lang="en-US"/>
        </a:p>
      </dgm:t>
    </dgm:pt>
    <dgm:pt modelId="{83E91135-A1CF-487C-A40A-C763AE84B184}">
      <dgm:prSet/>
      <dgm:spPr/>
      <dgm:t>
        <a:bodyPr/>
        <a:lstStyle/>
        <a:p>
          <a:r>
            <a:rPr lang="en-US"/>
            <a:t>Implement Connection Pooling</a:t>
          </a:r>
        </a:p>
      </dgm:t>
    </dgm:pt>
    <dgm:pt modelId="{10920185-B313-4451-BBE0-1A3A728C9811}" type="parTrans" cxnId="{BE0B51D9-BCF4-4158-91A0-C5F2AFD3B73E}">
      <dgm:prSet/>
      <dgm:spPr/>
      <dgm:t>
        <a:bodyPr/>
        <a:lstStyle/>
        <a:p>
          <a:endParaRPr lang="en-US"/>
        </a:p>
      </dgm:t>
    </dgm:pt>
    <dgm:pt modelId="{30946603-1EBF-480C-B7CF-0152A8183035}" type="sibTrans" cxnId="{BE0B51D9-BCF4-4158-91A0-C5F2AFD3B73E}">
      <dgm:prSet/>
      <dgm:spPr/>
      <dgm:t>
        <a:bodyPr/>
        <a:lstStyle/>
        <a:p>
          <a:endParaRPr lang="en-US"/>
        </a:p>
      </dgm:t>
    </dgm:pt>
    <dgm:pt modelId="{244251EB-A273-471C-912D-F17D40319ABD}">
      <dgm:prSet/>
      <dgm:spPr/>
      <dgm:t>
        <a:bodyPr/>
        <a:lstStyle/>
        <a:p>
          <a:r>
            <a:rPr lang="en-US"/>
            <a:t>Connection pools (e.g., HikariCP, Apache DBCP) drastically reduce the overhead of repeatedly opening and closing database connections.</a:t>
          </a:r>
        </a:p>
      </dgm:t>
    </dgm:pt>
    <dgm:pt modelId="{EF7CD6D8-FFFB-4A40-B982-FE2355A30020}" type="parTrans" cxnId="{D6993B38-7D16-4B15-8839-3E45FFAB873D}">
      <dgm:prSet/>
      <dgm:spPr/>
      <dgm:t>
        <a:bodyPr/>
        <a:lstStyle/>
        <a:p>
          <a:endParaRPr lang="en-US"/>
        </a:p>
      </dgm:t>
    </dgm:pt>
    <dgm:pt modelId="{C5EB7F8C-1B56-4F6E-921D-036D9739F537}" type="sibTrans" cxnId="{D6993B38-7D16-4B15-8839-3E45FFAB873D}">
      <dgm:prSet/>
      <dgm:spPr/>
      <dgm:t>
        <a:bodyPr/>
        <a:lstStyle/>
        <a:p>
          <a:endParaRPr lang="en-US"/>
        </a:p>
      </dgm:t>
    </dgm:pt>
    <dgm:pt modelId="{4BEBB2B4-4907-400A-948C-F5BD6558FB3E}">
      <dgm:prSet/>
      <dgm:spPr/>
      <dgm:t>
        <a:bodyPr/>
        <a:lstStyle/>
        <a:p>
          <a:r>
            <a:rPr lang="en-US"/>
            <a:t>Configure pool size according to your application's concurrency needs and monitor usage to avoid resource exhaustion</a:t>
          </a:r>
        </a:p>
      </dgm:t>
    </dgm:pt>
    <dgm:pt modelId="{B8E98F94-3976-491B-8EAD-170B747276D8}" type="parTrans" cxnId="{13CA2B70-EAC5-4DF2-A967-8BDAF4A20D7C}">
      <dgm:prSet/>
      <dgm:spPr/>
      <dgm:t>
        <a:bodyPr/>
        <a:lstStyle/>
        <a:p>
          <a:endParaRPr lang="en-US"/>
        </a:p>
      </dgm:t>
    </dgm:pt>
    <dgm:pt modelId="{6D17596D-D11B-43A7-B075-B99E342869B6}" type="sibTrans" cxnId="{13CA2B70-EAC5-4DF2-A967-8BDAF4A20D7C}">
      <dgm:prSet/>
      <dgm:spPr/>
      <dgm:t>
        <a:bodyPr/>
        <a:lstStyle/>
        <a:p>
          <a:endParaRPr lang="en-US"/>
        </a:p>
      </dgm:t>
    </dgm:pt>
    <dgm:pt modelId="{E0EA437A-7897-4038-9215-36371FDF856B}" type="pres">
      <dgm:prSet presAssocID="{BC89F216-3BD6-42B4-B170-FE92141E2B8C}" presName="linear" presStyleCnt="0">
        <dgm:presLayoutVars>
          <dgm:animLvl val="lvl"/>
          <dgm:resizeHandles val="exact"/>
        </dgm:presLayoutVars>
      </dgm:prSet>
      <dgm:spPr/>
    </dgm:pt>
    <dgm:pt modelId="{CE765553-8000-4B69-8220-89E1025DA256}" type="pres">
      <dgm:prSet presAssocID="{965597CC-DDDF-4FF9-BD16-345F1F6A2B42}" presName="parentText" presStyleLbl="node1" presStyleIdx="0" presStyleCnt="2">
        <dgm:presLayoutVars>
          <dgm:chMax val="0"/>
          <dgm:bulletEnabled val="1"/>
        </dgm:presLayoutVars>
      </dgm:prSet>
      <dgm:spPr/>
    </dgm:pt>
    <dgm:pt modelId="{ADE7FE18-6DA0-4D76-8033-3DF179861E0A}" type="pres">
      <dgm:prSet presAssocID="{965597CC-DDDF-4FF9-BD16-345F1F6A2B42}" presName="childText" presStyleLbl="revTx" presStyleIdx="0" presStyleCnt="2">
        <dgm:presLayoutVars>
          <dgm:bulletEnabled val="1"/>
        </dgm:presLayoutVars>
      </dgm:prSet>
      <dgm:spPr/>
    </dgm:pt>
    <dgm:pt modelId="{1ED39F24-DE51-471A-863E-A8401FCC3133}" type="pres">
      <dgm:prSet presAssocID="{83E91135-A1CF-487C-A40A-C763AE84B184}" presName="parentText" presStyleLbl="node1" presStyleIdx="1" presStyleCnt="2">
        <dgm:presLayoutVars>
          <dgm:chMax val="0"/>
          <dgm:bulletEnabled val="1"/>
        </dgm:presLayoutVars>
      </dgm:prSet>
      <dgm:spPr/>
    </dgm:pt>
    <dgm:pt modelId="{8474BE57-66BA-4A2F-A434-8AB7F56BCF01}" type="pres">
      <dgm:prSet presAssocID="{83E91135-A1CF-487C-A40A-C763AE84B184}" presName="childText" presStyleLbl="revTx" presStyleIdx="1" presStyleCnt="2">
        <dgm:presLayoutVars>
          <dgm:bulletEnabled val="1"/>
        </dgm:presLayoutVars>
      </dgm:prSet>
      <dgm:spPr/>
    </dgm:pt>
  </dgm:ptLst>
  <dgm:cxnLst>
    <dgm:cxn modelId="{42684102-423F-4CC6-B95D-E264F55DA794}" type="presOf" srcId="{83E91135-A1CF-487C-A40A-C763AE84B184}" destId="{1ED39F24-DE51-471A-863E-A8401FCC3133}" srcOrd="0" destOrd="0" presId="urn:microsoft.com/office/officeart/2005/8/layout/vList2"/>
    <dgm:cxn modelId="{D5A71804-BE03-478F-92BE-F04D3E6F5E99}" type="presOf" srcId="{4BEBB2B4-4907-400A-948C-F5BD6558FB3E}" destId="{8474BE57-66BA-4A2F-A434-8AB7F56BCF01}" srcOrd="0" destOrd="1" presId="urn:microsoft.com/office/officeart/2005/8/layout/vList2"/>
    <dgm:cxn modelId="{8699681E-1B96-4E1C-963E-DD12E7D99940}" type="presOf" srcId="{BC89F216-3BD6-42B4-B170-FE92141E2B8C}" destId="{E0EA437A-7897-4038-9215-36371FDF856B}" srcOrd="0" destOrd="0" presId="urn:microsoft.com/office/officeart/2005/8/layout/vList2"/>
    <dgm:cxn modelId="{D6993B38-7D16-4B15-8839-3E45FFAB873D}" srcId="{83E91135-A1CF-487C-A40A-C763AE84B184}" destId="{244251EB-A273-471C-912D-F17D40319ABD}" srcOrd="0" destOrd="0" parTransId="{EF7CD6D8-FFFB-4A40-B982-FE2355A30020}" sibTransId="{C5EB7F8C-1B56-4F6E-921D-036D9739F537}"/>
    <dgm:cxn modelId="{84847667-5F84-4303-ADBB-2BBA530AA398}" srcId="{BC89F216-3BD6-42B4-B170-FE92141E2B8C}" destId="{965597CC-DDDF-4FF9-BD16-345F1F6A2B42}" srcOrd="0" destOrd="0" parTransId="{72ADDFA4-2E10-4A37-B1AE-A0606BD0514B}" sibTransId="{60C0BAB7-9A24-4666-8844-9C5BF7EB69FE}"/>
    <dgm:cxn modelId="{13CA2B70-EAC5-4DF2-A967-8BDAF4A20D7C}" srcId="{83E91135-A1CF-487C-A40A-C763AE84B184}" destId="{4BEBB2B4-4907-400A-948C-F5BD6558FB3E}" srcOrd="1" destOrd="0" parTransId="{B8E98F94-3976-491B-8EAD-170B747276D8}" sibTransId="{6D17596D-D11B-43A7-B075-B99E342869B6}"/>
    <dgm:cxn modelId="{F1BDD986-AFE4-43CD-A1CA-5BA6696BE5B1}" srcId="{965597CC-DDDF-4FF9-BD16-345F1F6A2B42}" destId="{9BD9058E-AAED-4188-B269-22894B492F21}" srcOrd="1" destOrd="0" parTransId="{1F496B59-4DA0-4325-8D6D-E3FECF7D0115}" sibTransId="{D7048C7D-9A61-4285-9E84-32382E309374}"/>
    <dgm:cxn modelId="{DDC7678C-7AF9-41A8-A949-2CD05050DEA0}" type="presOf" srcId="{9BD9058E-AAED-4188-B269-22894B492F21}" destId="{ADE7FE18-6DA0-4D76-8033-3DF179861E0A}" srcOrd="0" destOrd="1" presId="urn:microsoft.com/office/officeart/2005/8/layout/vList2"/>
    <dgm:cxn modelId="{441EE893-FDE8-47B1-B1DB-496A49DFD009}" type="presOf" srcId="{B3007316-C1AA-483A-A711-1DBADC326491}" destId="{ADE7FE18-6DA0-4D76-8033-3DF179861E0A}" srcOrd="0" destOrd="0" presId="urn:microsoft.com/office/officeart/2005/8/layout/vList2"/>
    <dgm:cxn modelId="{4638CE97-BAE5-4607-ACC0-AFE0FA0FCDF8}" type="presOf" srcId="{965597CC-DDDF-4FF9-BD16-345F1F6A2B42}" destId="{CE765553-8000-4B69-8220-89E1025DA256}" srcOrd="0" destOrd="0" presId="urn:microsoft.com/office/officeart/2005/8/layout/vList2"/>
    <dgm:cxn modelId="{FD4D91C4-B127-404F-8074-A60DB270CB56}" srcId="{965597CC-DDDF-4FF9-BD16-345F1F6A2B42}" destId="{B3007316-C1AA-483A-A711-1DBADC326491}" srcOrd="0" destOrd="0" parTransId="{8DBD89E6-9116-4644-9F34-11E5C8AF3056}" sibTransId="{504876DC-B22E-4DF6-BFD7-775697860A82}"/>
    <dgm:cxn modelId="{BE0B51D9-BCF4-4158-91A0-C5F2AFD3B73E}" srcId="{BC89F216-3BD6-42B4-B170-FE92141E2B8C}" destId="{83E91135-A1CF-487C-A40A-C763AE84B184}" srcOrd="1" destOrd="0" parTransId="{10920185-B313-4451-BBE0-1A3A728C9811}" sibTransId="{30946603-1EBF-480C-B7CF-0152A8183035}"/>
    <dgm:cxn modelId="{11D174F7-D920-4B7F-9875-6D70255F6E86}" type="presOf" srcId="{244251EB-A273-471C-912D-F17D40319ABD}" destId="{8474BE57-66BA-4A2F-A434-8AB7F56BCF01}" srcOrd="0" destOrd="0" presId="urn:microsoft.com/office/officeart/2005/8/layout/vList2"/>
    <dgm:cxn modelId="{9AFD5AEC-79BE-4CA7-955A-602B2D8B81FA}" type="presParOf" srcId="{E0EA437A-7897-4038-9215-36371FDF856B}" destId="{CE765553-8000-4B69-8220-89E1025DA256}" srcOrd="0" destOrd="0" presId="urn:microsoft.com/office/officeart/2005/8/layout/vList2"/>
    <dgm:cxn modelId="{85BD9B7B-9EEE-4573-B7FB-C5DB92C5395D}" type="presParOf" srcId="{E0EA437A-7897-4038-9215-36371FDF856B}" destId="{ADE7FE18-6DA0-4D76-8033-3DF179861E0A}" srcOrd="1" destOrd="0" presId="urn:microsoft.com/office/officeart/2005/8/layout/vList2"/>
    <dgm:cxn modelId="{52845D31-49E3-456F-90FA-382E11221A1F}" type="presParOf" srcId="{E0EA437A-7897-4038-9215-36371FDF856B}" destId="{1ED39F24-DE51-471A-863E-A8401FCC3133}" srcOrd="2" destOrd="0" presId="urn:microsoft.com/office/officeart/2005/8/layout/vList2"/>
    <dgm:cxn modelId="{7B2BB6ED-65FF-4C1C-BF8D-13A7BF492F92}" type="presParOf" srcId="{E0EA437A-7897-4038-9215-36371FDF856B}" destId="{8474BE57-66BA-4A2F-A434-8AB7F56BCF0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35AB738-9C60-49CA-8E4D-3B170807DEDA}" type="doc">
      <dgm:prSet loTypeId="urn:microsoft.com/office/officeart/2016/7/layout/VerticalSolidActionList" loCatId="List" qsTypeId="urn:microsoft.com/office/officeart/2005/8/quickstyle/simple1" qsCatId="simple" csTypeId="urn:microsoft.com/office/officeart/2005/8/colors/colorful5" csCatId="colorful"/>
      <dgm:spPr/>
      <dgm:t>
        <a:bodyPr/>
        <a:lstStyle/>
        <a:p>
          <a:endParaRPr lang="en-US"/>
        </a:p>
      </dgm:t>
    </dgm:pt>
    <dgm:pt modelId="{BC13A7D1-4542-40D1-96C2-2F50993E72C8}">
      <dgm:prSet/>
      <dgm:spPr/>
      <dgm:t>
        <a:bodyPr/>
        <a:lstStyle/>
        <a:p>
          <a:r>
            <a:rPr lang="en-US"/>
            <a:t>Profile and Monitor</a:t>
          </a:r>
        </a:p>
      </dgm:t>
    </dgm:pt>
    <dgm:pt modelId="{80F827BC-C46D-48EA-9831-E9972057801E}" type="parTrans" cxnId="{43DD6260-3797-454E-91E8-697DEFEEAC7A}">
      <dgm:prSet/>
      <dgm:spPr/>
      <dgm:t>
        <a:bodyPr/>
        <a:lstStyle/>
        <a:p>
          <a:endParaRPr lang="en-US"/>
        </a:p>
      </dgm:t>
    </dgm:pt>
    <dgm:pt modelId="{F2C9E667-2450-41BC-B079-0D43D1F188FA}" type="sibTrans" cxnId="{43DD6260-3797-454E-91E8-697DEFEEAC7A}">
      <dgm:prSet/>
      <dgm:spPr/>
      <dgm:t>
        <a:bodyPr/>
        <a:lstStyle/>
        <a:p>
          <a:endParaRPr lang="en-US"/>
        </a:p>
      </dgm:t>
    </dgm:pt>
    <dgm:pt modelId="{3B50EE04-4F7D-41D4-A492-B8193E580795}">
      <dgm:prSet/>
      <dgm:spPr/>
      <dgm:t>
        <a:bodyPr/>
        <a:lstStyle/>
        <a:p>
          <a:r>
            <a:rPr lang="en-US"/>
            <a:t>Profile and Monitor Database Performance</a:t>
          </a:r>
        </a:p>
      </dgm:t>
    </dgm:pt>
    <dgm:pt modelId="{76393C18-24FB-4902-838A-FE3A32A0B287}" type="parTrans" cxnId="{D0362208-E948-4AF3-B19F-9139F2CD36A0}">
      <dgm:prSet/>
      <dgm:spPr/>
      <dgm:t>
        <a:bodyPr/>
        <a:lstStyle/>
        <a:p>
          <a:endParaRPr lang="en-US"/>
        </a:p>
      </dgm:t>
    </dgm:pt>
    <dgm:pt modelId="{82FFCC7B-99B7-4C0E-BA6A-A41B61764D05}" type="sibTrans" cxnId="{D0362208-E948-4AF3-B19F-9139F2CD36A0}">
      <dgm:prSet/>
      <dgm:spPr/>
      <dgm:t>
        <a:bodyPr/>
        <a:lstStyle/>
        <a:p>
          <a:endParaRPr lang="en-US"/>
        </a:p>
      </dgm:t>
    </dgm:pt>
    <dgm:pt modelId="{310E416E-D0E8-477D-85B1-B314CE2D642A}">
      <dgm:prSet/>
      <dgm:spPr/>
      <dgm:t>
        <a:bodyPr/>
        <a:lstStyle/>
        <a:p>
          <a:r>
            <a:rPr lang="en-US"/>
            <a:t>Regularly monitor query execution times and database metrics to catch and resolve slow queries before they impact users.</a:t>
          </a:r>
        </a:p>
      </dgm:t>
    </dgm:pt>
    <dgm:pt modelId="{ABB44057-76B3-4713-8D62-9973E8BE769E}" type="parTrans" cxnId="{4CD9D038-3C5D-41E8-9FE9-07D91AE34BCD}">
      <dgm:prSet/>
      <dgm:spPr/>
      <dgm:t>
        <a:bodyPr/>
        <a:lstStyle/>
        <a:p>
          <a:endParaRPr lang="en-US"/>
        </a:p>
      </dgm:t>
    </dgm:pt>
    <dgm:pt modelId="{2D6DA24B-9FE7-4F78-B307-31320B335170}" type="sibTrans" cxnId="{4CD9D038-3C5D-41E8-9FE9-07D91AE34BCD}">
      <dgm:prSet/>
      <dgm:spPr/>
      <dgm:t>
        <a:bodyPr/>
        <a:lstStyle/>
        <a:p>
          <a:endParaRPr lang="en-US"/>
        </a:p>
      </dgm:t>
    </dgm:pt>
    <dgm:pt modelId="{880C277E-9708-4E4C-B3E7-E17CEFEE789F}">
      <dgm:prSet/>
      <dgm:spPr/>
      <dgm:t>
        <a:bodyPr/>
        <a:lstStyle/>
        <a:p>
          <a:r>
            <a:rPr lang="en-US"/>
            <a:t>Use tools like JMX, Log4j, and database-specific profilers for real-time insights.</a:t>
          </a:r>
        </a:p>
      </dgm:t>
    </dgm:pt>
    <dgm:pt modelId="{B30D876A-A79C-4E96-A4B7-D14AFBB3BDC0}" type="parTrans" cxnId="{59F9F954-B222-42E7-A4ED-AC73FBB388B0}">
      <dgm:prSet/>
      <dgm:spPr/>
      <dgm:t>
        <a:bodyPr/>
        <a:lstStyle/>
        <a:p>
          <a:endParaRPr lang="en-US"/>
        </a:p>
      </dgm:t>
    </dgm:pt>
    <dgm:pt modelId="{672824C4-756A-4268-81F6-D3080CAD7CCF}" type="sibTrans" cxnId="{59F9F954-B222-42E7-A4ED-AC73FBB388B0}">
      <dgm:prSet/>
      <dgm:spPr/>
      <dgm:t>
        <a:bodyPr/>
        <a:lstStyle/>
        <a:p>
          <a:endParaRPr lang="en-US"/>
        </a:p>
      </dgm:t>
    </dgm:pt>
    <dgm:pt modelId="{2E0144AD-6346-48B6-9990-DDF259FF337F}">
      <dgm:prSet/>
      <dgm:spPr/>
      <dgm:t>
        <a:bodyPr/>
        <a:lstStyle/>
        <a:p>
          <a:r>
            <a:rPr lang="en-US"/>
            <a:t>Manage</a:t>
          </a:r>
        </a:p>
      </dgm:t>
    </dgm:pt>
    <dgm:pt modelId="{F2876565-62B2-414D-8097-649C1996BA11}" type="parTrans" cxnId="{2CF2CD05-73C5-42F4-AE77-23AFAAB659B2}">
      <dgm:prSet/>
      <dgm:spPr/>
      <dgm:t>
        <a:bodyPr/>
        <a:lstStyle/>
        <a:p>
          <a:endParaRPr lang="en-US"/>
        </a:p>
      </dgm:t>
    </dgm:pt>
    <dgm:pt modelId="{102FA087-E0D6-46D9-8BD4-3976CFA683F7}" type="sibTrans" cxnId="{2CF2CD05-73C5-42F4-AE77-23AFAAB659B2}">
      <dgm:prSet/>
      <dgm:spPr/>
      <dgm:t>
        <a:bodyPr/>
        <a:lstStyle/>
        <a:p>
          <a:endParaRPr lang="en-US"/>
        </a:p>
      </dgm:t>
    </dgm:pt>
    <dgm:pt modelId="{3FA8D758-3FAC-4F80-9BA9-AD8A62A14DAF}">
      <dgm:prSet/>
      <dgm:spPr/>
      <dgm:t>
        <a:bodyPr/>
        <a:lstStyle/>
        <a:p>
          <a:r>
            <a:rPr lang="en-US"/>
            <a:t>Manage Transactions Efficiently</a:t>
          </a:r>
        </a:p>
      </dgm:t>
    </dgm:pt>
    <dgm:pt modelId="{6B6605E8-6AFF-4CC1-883E-149A754232EA}" type="parTrans" cxnId="{40E26AF4-C653-468B-85F1-6DE86534D6AB}">
      <dgm:prSet/>
      <dgm:spPr/>
      <dgm:t>
        <a:bodyPr/>
        <a:lstStyle/>
        <a:p>
          <a:endParaRPr lang="en-US"/>
        </a:p>
      </dgm:t>
    </dgm:pt>
    <dgm:pt modelId="{CEE4C451-D29C-4446-9A10-A18390C674BE}" type="sibTrans" cxnId="{40E26AF4-C653-468B-85F1-6DE86534D6AB}">
      <dgm:prSet/>
      <dgm:spPr/>
      <dgm:t>
        <a:bodyPr/>
        <a:lstStyle/>
        <a:p>
          <a:endParaRPr lang="en-US"/>
        </a:p>
      </dgm:t>
    </dgm:pt>
    <dgm:pt modelId="{24E62FCF-9B37-461C-8FC1-D048CD54E3E6}">
      <dgm:prSet/>
      <dgm:spPr/>
      <dgm:t>
        <a:bodyPr/>
        <a:lstStyle/>
        <a:p>
          <a:r>
            <a:rPr lang="en-US"/>
            <a:t>Keep transactions short and efficient to minimize locking and improve concurrency.</a:t>
          </a:r>
        </a:p>
      </dgm:t>
    </dgm:pt>
    <dgm:pt modelId="{C7DB5620-EB70-460A-B73E-757E1C876B95}" type="parTrans" cxnId="{3FEEEA36-5768-4840-B1D3-D33E4CAD4351}">
      <dgm:prSet/>
      <dgm:spPr/>
      <dgm:t>
        <a:bodyPr/>
        <a:lstStyle/>
        <a:p>
          <a:endParaRPr lang="en-US"/>
        </a:p>
      </dgm:t>
    </dgm:pt>
    <dgm:pt modelId="{B315F86C-DBEE-4F9A-9F38-E825C66A90DB}" type="sibTrans" cxnId="{3FEEEA36-5768-4840-B1D3-D33E4CAD4351}">
      <dgm:prSet/>
      <dgm:spPr/>
      <dgm:t>
        <a:bodyPr/>
        <a:lstStyle/>
        <a:p>
          <a:endParaRPr lang="en-US"/>
        </a:p>
      </dgm:t>
    </dgm:pt>
    <dgm:pt modelId="{E84EBE4D-CA28-45BB-B468-5FDCA213E1BB}">
      <dgm:prSet/>
      <dgm:spPr/>
      <dgm:t>
        <a:bodyPr/>
        <a:lstStyle/>
        <a:p>
          <a:r>
            <a:rPr lang="en-US"/>
            <a:t>Aim for transaction durations under 100 milliseconds for best results</a:t>
          </a:r>
        </a:p>
      </dgm:t>
    </dgm:pt>
    <dgm:pt modelId="{082E7837-54C0-4F62-9BE8-6D6D29400D9E}" type="parTrans" cxnId="{3CE56F60-4358-4134-905F-ED8F7FCD6729}">
      <dgm:prSet/>
      <dgm:spPr/>
      <dgm:t>
        <a:bodyPr/>
        <a:lstStyle/>
        <a:p>
          <a:endParaRPr lang="en-US"/>
        </a:p>
      </dgm:t>
    </dgm:pt>
    <dgm:pt modelId="{C2DE2238-3C9B-4649-86FD-1CFEC958CF3B}" type="sibTrans" cxnId="{3CE56F60-4358-4134-905F-ED8F7FCD6729}">
      <dgm:prSet/>
      <dgm:spPr/>
      <dgm:t>
        <a:bodyPr/>
        <a:lstStyle/>
        <a:p>
          <a:endParaRPr lang="en-US"/>
        </a:p>
      </dgm:t>
    </dgm:pt>
    <dgm:pt modelId="{FD1CFC88-E2F2-4F28-925F-E1DCB4DE0CDF}" type="pres">
      <dgm:prSet presAssocID="{635AB738-9C60-49CA-8E4D-3B170807DEDA}" presName="Name0" presStyleCnt="0">
        <dgm:presLayoutVars>
          <dgm:dir/>
          <dgm:animLvl val="lvl"/>
          <dgm:resizeHandles val="exact"/>
        </dgm:presLayoutVars>
      </dgm:prSet>
      <dgm:spPr/>
    </dgm:pt>
    <dgm:pt modelId="{000C8E5B-F502-4227-9AB8-37DB07EE8568}" type="pres">
      <dgm:prSet presAssocID="{BC13A7D1-4542-40D1-96C2-2F50993E72C8}" presName="linNode" presStyleCnt="0"/>
      <dgm:spPr/>
    </dgm:pt>
    <dgm:pt modelId="{AE7DC5E0-383D-4D8B-9986-5BA5FD3F8879}" type="pres">
      <dgm:prSet presAssocID="{BC13A7D1-4542-40D1-96C2-2F50993E72C8}" presName="parentText" presStyleLbl="alignNode1" presStyleIdx="0" presStyleCnt="2">
        <dgm:presLayoutVars>
          <dgm:chMax val="1"/>
          <dgm:bulletEnabled/>
        </dgm:presLayoutVars>
      </dgm:prSet>
      <dgm:spPr/>
    </dgm:pt>
    <dgm:pt modelId="{7A6248CA-4946-40C2-BB28-3611EC0183F1}" type="pres">
      <dgm:prSet presAssocID="{BC13A7D1-4542-40D1-96C2-2F50993E72C8}" presName="descendantText" presStyleLbl="alignAccFollowNode1" presStyleIdx="0" presStyleCnt="2">
        <dgm:presLayoutVars>
          <dgm:bulletEnabled/>
        </dgm:presLayoutVars>
      </dgm:prSet>
      <dgm:spPr/>
    </dgm:pt>
    <dgm:pt modelId="{5FA60019-0DB7-47A0-A0E1-2ACB3295E839}" type="pres">
      <dgm:prSet presAssocID="{F2C9E667-2450-41BC-B079-0D43D1F188FA}" presName="sp" presStyleCnt="0"/>
      <dgm:spPr/>
    </dgm:pt>
    <dgm:pt modelId="{126CECE4-12E3-4EEC-BD9A-42500FBCE220}" type="pres">
      <dgm:prSet presAssocID="{2E0144AD-6346-48B6-9990-DDF259FF337F}" presName="linNode" presStyleCnt="0"/>
      <dgm:spPr/>
    </dgm:pt>
    <dgm:pt modelId="{6BA79999-D16E-4B54-8A06-476723D87D02}" type="pres">
      <dgm:prSet presAssocID="{2E0144AD-6346-48B6-9990-DDF259FF337F}" presName="parentText" presStyleLbl="alignNode1" presStyleIdx="1" presStyleCnt="2">
        <dgm:presLayoutVars>
          <dgm:chMax val="1"/>
          <dgm:bulletEnabled/>
        </dgm:presLayoutVars>
      </dgm:prSet>
      <dgm:spPr/>
    </dgm:pt>
    <dgm:pt modelId="{365385AD-1424-4DD4-9C7E-F92EB24CA0D0}" type="pres">
      <dgm:prSet presAssocID="{2E0144AD-6346-48B6-9990-DDF259FF337F}" presName="descendantText" presStyleLbl="alignAccFollowNode1" presStyleIdx="1" presStyleCnt="2">
        <dgm:presLayoutVars>
          <dgm:bulletEnabled/>
        </dgm:presLayoutVars>
      </dgm:prSet>
      <dgm:spPr/>
    </dgm:pt>
  </dgm:ptLst>
  <dgm:cxnLst>
    <dgm:cxn modelId="{2CF2CD05-73C5-42F4-AE77-23AFAAB659B2}" srcId="{635AB738-9C60-49CA-8E4D-3B170807DEDA}" destId="{2E0144AD-6346-48B6-9990-DDF259FF337F}" srcOrd="1" destOrd="0" parTransId="{F2876565-62B2-414D-8097-649C1996BA11}" sibTransId="{102FA087-E0D6-46D9-8BD4-3976CFA683F7}"/>
    <dgm:cxn modelId="{D0362208-E948-4AF3-B19F-9139F2CD36A0}" srcId="{BC13A7D1-4542-40D1-96C2-2F50993E72C8}" destId="{3B50EE04-4F7D-41D4-A492-B8193E580795}" srcOrd="0" destOrd="0" parTransId="{76393C18-24FB-4902-838A-FE3A32A0B287}" sibTransId="{82FFCC7B-99B7-4C0E-BA6A-A41B61764D05}"/>
    <dgm:cxn modelId="{BCE59719-6898-4292-A679-F250B9F7891B}" type="presOf" srcId="{880C277E-9708-4E4C-B3E7-E17CEFEE789F}" destId="{7A6248CA-4946-40C2-BB28-3611EC0183F1}" srcOrd="0" destOrd="2" presId="urn:microsoft.com/office/officeart/2016/7/layout/VerticalSolidActionList"/>
    <dgm:cxn modelId="{C1169931-01C7-46DD-AD3A-E1CBC8B97E77}" type="presOf" srcId="{2E0144AD-6346-48B6-9990-DDF259FF337F}" destId="{6BA79999-D16E-4B54-8A06-476723D87D02}" srcOrd="0" destOrd="0" presId="urn:microsoft.com/office/officeart/2016/7/layout/VerticalSolidActionList"/>
    <dgm:cxn modelId="{3FEEEA36-5768-4840-B1D3-D33E4CAD4351}" srcId="{3FA8D758-3FAC-4F80-9BA9-AD8A62A14DAF}" destId="{24E62FCF-9B37-461C-8FC1-D048CD54E3E6}" srcOrd="0" destOrd="0" parTransId="{C7DB5620-EB70-460A-B73E-757E1C876B95}" sibTransId="{B315F86C-DBEE-4F9A-9F38-E825C66A90DB}"/>
    <dgm:cxn modelId="{6E2A9738-96E3-46D9-946C-8C4B8D4F9185}" type="presOf" srcId="{E84EBE4D-CA28-45BB-B468-5FDCA213E1BB}" destId="{365385AD-1424-4DD4-9C7E-F92EB24CA0D0}" srcOrd="0" destOrd="2" presId="urn:microsoft.com/office/officeart/2016/7/layout/VerticalSolidActionList"/>
    <dgm:cxn modelId="{4CD9D038-3C5D-41E8-9FE9-07D91AE34BCD}" srcId="{3B50EE04-4F7D-41D4-A492-B8193E580795}" destId="{310E416E-D0E8-477D-85B1-B314CE2D642A}" srcOrd="0" destOrd="0" parTransId="{ABB44057-76B3-4713-8D62-9973E8BE769E}" sibTransId="{2D6DA24B-9FE7-4F78-B307-31320B335170}"/>
    <dgm:cxn modelId="{87EECA39-9DED-4028-AE52-A776C5838A79}" type="presOf" srcId="{3FA8D758-3FAC-4F80-9BA9-AD8A62A14DAF}" destId="{365385AD-1424-4DD4-9C7E-F92EB24CA0D0}" srcOrd="0" destOrd="0" presId="urn:microsoft.com/office/officeart/2016/7/layout/VerticalSolidActionList"/>
    <dgm:cxn modelId="{43DD6260-3797-454E-91E8-697DEFEEAC7A}" srcId="{635AB738-9C60-49CA-8E4D-3B170807DEDA}" destId="{BC13A7D1-4542-40D1-96C2-2F50993E72C8}" srcOrd="0" destOrd="0" parTransId="{80F827BC-C46D-48EA-9831-E9972057801E}" sibTransId="{F2C9E667-2450-41BC-B079-0D43D1F188FA}"/>
    <dgm:cxn modelId="{3CE56F60-4358-4134-905F-ED8F7FCD6729}" srcId="{3FA8D758-3FAC-4F80-9BA9-AD8A62A14DAF}" destId="{E84EBE4D-CA28-45BB-B468-5FDCA213E1BB}" srcOrd="1" destOrd="0" parTransId="{082E7837-54C0-4F62-9BE8-6D6D29400D9E}" sibTransId="{C2DE2238-3C9B-4649-86FD-1CFEC958CF3B}"/>
    <dgm:cxn modelId="{59F9F954-B222-42E7-A4ED-AC73FBB388B0}" srcId="{3B50EE04-4F7D-41D4-A492-B8193E580795}" destId="{880C277E-9708-4E4C-B3E7-E17CEFEE789F}" srcOrd="1" destOrd="0" parTransId="{B30D876A-A79C-4E96-A4B7-D14AFBB3BDC0}" sibTransId="{672824C4-756A-4268-81F6-D3080CAD7CCF}"/>
    <dgm:cxn modelId="{5254307D-4484-4B91-AD97-30C484F7A253}" type="presOf" srcId="{24E62FCF-9B37-461C-8FC1-D048CD54E3E6}" destId="{365385AD-1424-4DD4-9C7E-F92EB24CA0D0}" srcOrd="0" destOrd="1" presId="urn:microsoft.com/office/officeart/2016/7/layout/VerticalSolidActionList"/>
    <dgm:cxn modelId="{65FD8181-D9B5-48EE-A555-195E94B8DE41}" type="presOf" srcId="{310E416E-D0E8-477D-85B1-B314CE2D642A}" destId="{7A6248CA-4946-40C2-BB28-3611EC0183F1}" srcOrd="0" destOrd="1" presId="urn:microsoft.com/office/officeart/2016/7/layout/VerticalSolidActionList"/>
    <dgm:cxn modelId="{7D15EAC0-2B64-46AA-8344-B25C158C96D2}" type="presOf" srcId="{BC13A7D1-4542-40D1-96C2-2F50993E72C8}" destId="{AE7DC5E0-383D-4D8B-9986-5BA5FD3F8879}" srcOrd="0" destOrd="0" presId="urn:microsoft.com/office/officeart/2016/7/layout/VerticalSolidActionList"/>
    <dgm:cxn modelId="{1A50DDD9-1144-4CEC-ABAA-0EE92F02C959}" type="presOf" srcId="{635AB738-9C60-49CA-8E4D-3B170807DEDA}" destId="{FD1CFC88-E2F2-4F28-925F-E1DCB4DE0CDF}" srcOrd="0" destOrd="0" presId="urn:microsoft.com/office/officeart/2016/7/layout/VerticalSolidActionList"/>
    <dgm:cxn modelId="{09DFAEE9-FB11-4876-A720-CAC68A1D3E49}" type="presOf" srcId="{3B50EE04-4F7D-41D4-A492-B8193E580795}" destId="{7A6248CA-4946-40C2-BB28-3611EC0183F1}" srcOrd="0" destOrd="0" presId="urn:microsoft.com/office/officeart/2016/7/layout/VerticalSolidActionList"/>
    <dgm:cxn modelId="{40E26AF4-C653-468B-85F1-6DE86534D6AB}" srcId="{2E0144AD-6346-48B6-9990-DDF259FF337F}" destId="{3FA8D758-3FAC-4F80-9BA9-AD8A62A14DAF}" srcOrd="0" destOrd="0" parTransId="{6B6605E8-6AFF-4CC1-883E-149A754232EA}" sibTransId="{CEE4C451-D29C-4446-9A10-A18390C674BE}"/>
    <dgm:cxn modelId="{F6BAE269-6FD2-41B9-A313-9F03728CF88E}" type="presParOf" srcId="{FD1CFC88-E2F2-4F28-925F-E1DCB4DE0CDF}" destId="{000C8E5B-F502-4227-9AB8-37DB07EE8568}" srcOrd="0" destOrd="0" presId="urn:microsoft.com/office/officeart/2016/7/layout/VerticalSolidActionList"/>
    <dgm:cxn modelId="{7CB6F4C1-2698-41D1-A023-DCD6375636E7}" type="presParOf" srcId="{000C8E5B-F502-4227-9AB8-37DB07EE8568}" destId="{AE7DC5E0-383D-4D8B-9986-5BA5FD3F8879}" srcOrd="0" destOrd="0" presId="urn:microsoft.com/office/officeart/2016/7/layout/VerticalSolidActionList"/>
    <dgm:cxn modelId="{954DB593-CFA9-470C-A9F9-46890C103761}" type="presParOf" srcId="{000C8E5B-F502-4227-9AB8-37DB07EE8568}" destId="{7A6248CA-4946-40C2-BB28-3611EC0183F1}" srcOrd="1" destOrd="0" presId="urn:microsoft.com/office/officeart/2016/7/layout/VerticalSolidActionList"/>
    <dgm:cxn modelId="{DCC36D20-AFEE-45B1-9CA0-D72D935F5750}" type="presParOf" srcId="{FD1CFC88-E2F2-4F28-925F-E1DCB4DE0CDF}" destId="{5FA60019-0DB7-47A0-A0E1-2ACB3295E839}" srcOrd="1" destOrd="0" presId="urn:microsoft.com/office/officeart/2016/7/layout/VerticalSolidActionList"/>
    <dgm:cxn modelId="{05C818DE-4025-44FE-A600-B6062E883433}" type="presParOf" srcId="{FD1CFC88-E2F2-4F28-925F-E1DCB4DE0CDF}" destId="{126CECE4-12E3-4EEC-BD9A-42500FBCE220}" srcOrd="2" destOrd="0" presId="urn:microsoft.com/office/officeart/2016/7/layout/VerticalSolidActionList"/>
    <dgm:cxn modelId="{D5C6CDE4-15CF-440C-B63D-F279B54A486D}" type="presParOf" srcId="{126CECE4-12E3-4EEC-BD9A-42500FBCE220}" destId="{6BA79999-D16E-4B54-8A06-476723D87D02}" srcOrd="0" destOrd="0" presId="urn:microsoft.com/office/officeart/2016/7/layout/VerticalSolidActionList"/>
    <dgm:cxn modelId="{6B0DA68E-3C23-44EE-8EEF-D5F8C0BF9D2F}" type="presParOf" srcId="{126CECE4-12E3-4EEC-BD9A-42500FBCE220}" destId="{365385AD-1424-4DD4-9C7E-F92EB24CA0D0}"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196F219-83D0-4249-9806-6584416EC1AE}"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EBE74D9-851D-457A-A2CB-B267E73FB1A4}">
      <dgm:prSet/>
      <dgm:spPr/>
      <dgm:t>
        <a:bodyPr/>
        <a:lstStyle/>
        <a:p>
          <a:pPr>
            <a:defRPr b="1"/>
          </a:pPr>
          <a:r>
            <a:rPr lang="en-US" dirty="0"/>
            <a:t>Optimize Data Access Layer</a:t>
          </a:r>
        </a:p>
      </dgm:t>
    </dgm:pt>
    <dgm:pt modelId="{40504D90-B4E4-42B7-8E11-811F8FD6D9B1}" type="parTrans" cxnId="{D95DF077-34C3-4C12-9E76-BA255C6BD037}">
      <dgm:prSet/>
      <dgm:spPr/>
      <dgm:t>
        <a:bodyPr/>
        <a:lstStyle/>
        <a:p>
          <a:endParaRPr lang="en-US"/>
        </a:p>
      </dgm:t>
    </dgm:pt>
    <dgm:pt modelId="{26CBA407-A3A6-4013-98F3-103A4CE54BE4}" type="sibTrans" cxnId="{D95DF077-34C3-4C12-9E76-BA255C6BD037}">
      <dgm:prSet/>
      <dgm:spPr/>
      <dgm:t>
        <a:bodyPr/>
        <a:lstStyle/>
        <a:p>
          <a:endParaRPr lang="en-US"/>
        </a:p>
      </dgm:t>
    </dgm:pt>
    <dgm:pt modelId="{CBAC57F6-858D-4145-8BBE-7EDBF30B43B8}">
      <dgm:prSet/>
      <dgm:spPr/>
      <dgm:t>
        <a:bodyPr/>
        <a:lstStyle/>
        <a:p>
          <a:r>
            <a:rPr lang="en-US"/>
            <a:t>Use stateless session beans or similar patterns to reduce memory overhead and improve scalability.</a:t>
          </a:r>
        </a:p>
      </dgm:t>
    </dgm:pt>
    <dgm:pt modelId="{7B90FB3A-D5FE-41CE-859D-82BC57CB89B4}" type="parTrans" cxnId="{E42FEBB9-F364-4B53-86F5-B4B5F98431F5}">
      <dgm:prSet/>
      <dgm:spPr/>
      <dgm:t>
        <a:bodyPr/>
        <a:lstStyle/>
        <a:p>
          <a:endParaRPr lang="en-US"/>
        </a:p>
      </dgm:t>
    </dgm:pt>
    <dgm:pt modelId="{D68DA6EA-D536-489C-8BEE-D966F5517578}" type="sibTrans" cxnId="{E42FEBB9-F364-4B53-86F5-B4B5F98431F5}">
      <dgm:prSet/>
      <dgm:spPr/>
      <dgm:t>
        <a:bodyPr/>
        <a:lstStyle/>
        <a:p>
          <a:endParaRPr lang="en-US"/>
        </a:p>
      </dgm:t>
    </dgm:pt>
    <dgm:pt modelId="{6F647491-0EE8-4DAC-8593-26F83E81DB0E}">
      <dgm:prSet/>
      <dgm:spPr/>
      <dgm:t>
        <a:bodyPr/>
        <a:lstStyle/>
        <a:p>
          <a:r>
            <a:rPr lang="en-US"/>
            <a:t>Limit data fetching in ORM configurations to only what's necessary.</a:t>
          </a:r>
        </a:p>
      </dgm:t>
    </dgm:pt>
    <dgm:pt modelId="{840EC266-74C7-41AC-BFFE-EFE5B8D507D9}" type="parTrans" cxnId="{A06692D3-21FA-4D96-9A44-1D827631138C}">
      <dgm:prSet/>
      <dgm:spPr/>
      <dgm:t>
        <a:bodyPr/>
        <a:lstStyle/>
        <a:p>
          <a:endParaRPr lang="en-US"/>
        </a:p>
      </dgm:t>
    </dgm:pt>
    <dgm:pt modelId="{BCDBC3B3-D42C-4715-92BA-1A87CCE15D65}" type="sibTrans" cxnId="{A06692D3-21FA-4D96-9A44-1D827631138C}">
      <dgm:prSet/>
      <dgm:spPr/>
      <dgm:t>
        <a:bodyPr/>
        <a:lstStyle/>
        <a:p>
          <a:endParaRPr lang="en-US"/>
        </a:p>
      </dgm:t>
    </dgm:pt>
    <dgm:pt modelId="{F7BD35D9-D800-436C-AC85-68C676BB7AD3}">
      <dgm:prSet/>
      <dgm:spPr/>
      <dgm:t>
        <a:bodyPr/>
        <a:lstStyle/>
        <a:p>
          <a:pPr>
            <a:defRPr b="1"/>
          </a:pPr>
          <a:r>
            <a:rPr lang="en-US" dirty="0"/>
            <a:t>Other Best Practices</a:t>
          </a:r>
        </a:p>
      </dgm:t>
    </dgm:pt>
    <dgm:pt modelId="{B0ABEBAA-5C27-4837-A7CB-780E5D70146D}" type="parTrans" cxnId="{D14A8B2E-D6B3-49B3-87C6-A31F1DEEFFD8}">
      <dgm:prSet/>
      <dgm:spPr/>
      <dgm:t>
        <a:bodyPr/>
        <a:lstStyle/>
        <a:p>
          <a:endParaRPr lang="en-US"/>
        </a:p>
      </dgm:t>
    </dgm:pt>
    <dgm:pt modelId="{7FB96AD1-EEBD-40CE-95B0-DA032D0A0C2D}" type="sibTrans" cxnId="{D14A8B2E-D6B3-49B3-87C6-A31F1DEEFFD8}">
      <dgm:prSet/>
      <dgm:spPr/>
      <dgm:t>
        <a:bodyPr/>
        <a:lstStyle/>
        <a:p>
          <a:endParaRPr lang="en-US"/>
        </a:p>
      </dgm:t>
    </dgm:pt>
    <dgm:pt modelId="{A4702E13-4A81-4C8A-888B-D0189C5EAC03}">
      <dgm:prSet/>
      <dgm:spPr/>
      <dgm:t>
        <a:bodyPr/>
        <a:lstStyle/>
        <a:p>
          <a:r>
            <a:rPr lang="en-US" dirty="0"/>
            <a:t>Keep database drivers updated to benefit from performance improvements and bug fixes.</a:t>
          </a:r>
        </a:p>
      </dgm:t>
    </dgm:pt>
    <dgm:pt modelId="{18A11552-9C0C-466A-B7E7-0E3DB905981D}" type="parTrans" cxnId="{FD88718A-5453-4D00-BFBE-E444970F5CF6}">
      <dgm:prSet/>
      <dgm:spPr/>
      <dgm:t>
        <a:bodyPr/>
        <a:lstStyle/>
        <a:p>
          <a:endParaRPr lang="en-US"/>
        </a:p>
      </dgm:t>
    </dgm:pt>
    <dgm:pt modelId="{0C2D7712-2750-4D55-B8C7-5EC24F880CD7}" type="sibTrans" cxnId="{FD88718A-5453-4D00-BFBE-E444970F5CF6}">
      <dgm:prSet/>
      <dgm:spPr/>
      <dgm:t>
        <a:bodyPr/>
        <a:lstStyle/>
        <a:p>
          <a:endParaRPr lang="en-US"/>
        </a:p>
      </dgm:t>
    </dgm:pt>
    <dgm:pt modelId="{1C65532E-FC67-405C-B445-C07C21678E54}">
      <dgm:prSet/>
      <dgm:spPr/>
      <dgm:t>
        <a:bodyPr/>
        <a:lstStyle/>
        <a:p>
          <a:r>
            <a:rPr lang="en-US"/>
            <a:t>Reduce network latency by deploying your database close to your application servers.</a:t>
          </a:r>
        </a:p>
      </dgm:t>
    </dgm:pt>
    <dgm:pt modelId="{E9C050D4-6C78-4249-8F4E-38E204C78C44}" type="parTrans" cxnId="{4CDAD998-1073-416E-B412-98C60F82863A}">
      <dgm:prSet/>
      <dgm:spPr/>
      <dgm:t>
        <a:bodyPr/>
        <a:lstStyle/>
        <a:p>
          <a:endParaRPr lang="en-US"/>
        </a:p>
      </dgm:t>
    </dgm:pt>
    <dgm:pt modelId="{BBB1CD09-76BE-45F0-AB05-845B05480604}" type="sibTrans" cxnId="{4CDAD998-1073-416E-B412-98C60F82863A}">
      <dgm:prSet/>
      <dgm:spPr/>
      <dgm:t>
        <a:bodyPr/>
        <a:lstStyle/>
        <a:p>
          <a:endParaRPr lang="en-US"/>
        </a:p>
      </dgm:t>
    </dgm:pt>
    <dgm:pt modelId="{1EB609AA-AD13-4536-8874-9777AD8A9CD8}">
      <dgm:prSet/>
      <dgm:spPr/>
      <dgm:t>
        <a:bodyPr/>
        <a:lstStyle/>
        <a:p>
          <a:r>
            <a:rPr lang="en-US"/>
            <a:t>Remove unused indexes to decrease overhead during write operations.</a:t>
          </a:r>
        </a:p>
      </dgm:t>
    </dgm:pt>
    <dgm:pt modelId="{001854DA-7CF7-40FD-8F94-5379D620F3E4}" type="parTrans" cxnId="{AF5C56BC-91DD-47C1-8243-41FDADCAA6BE}">
      <dgm:prSet/>
      <dgm:spPr/>
      <dgm:t>
        <a:bodyPr/>
        <a:lstStyle/>
        <a:p>
          <a:endParaRPr lang="en-US"/>
        </a:p>
      </dgm:t>
    </dgm:pt>
    <dgm:pt modelId="{6A12ACF8-D632-48E0-807B-E9EB733AEF8F}" type="sibTrans" cxnId="{AF5C56BC-91DD-47C1-8243-41FDADCAA6BE}">
      <dgm:prSet/>
      <dgm:spPr/>
      <dgm:t>
        <a:bodyPr/>
        <a:lstStyle/>
        <a:p>
          <a:endParaRPr lang="en-US"/>
        </a:p>
      </dgm:t>
    </dgm:pt>
    <dgm:pt modelId="{D386BA6B-D4BF-4F84-A3A0-3E57CC781CE4}" type="pres">
      <dgm:prSet presAssocID="{A196F219-83D0-4249-9806-6584416EC1AE}" presName="root" presStyleCnt="0">
        <dgm:presLayoutVars>
          <dgm:dir/>
          <dgm:resizeHandles val="exact"/>
        </dgm:presLayoutVars>
      </dgm:prSet>
      <dgm:spPr/>
    </dgm:pt>
    <dgm:pt modelId="{B7A4DFA4-784E-4BFA-910E-EC53CDB39633}" type="pres">
      <dgm:prSet presAssocID="{9EBE74D9-851D-457A-A2CB-B267E73FB1A4}" presName="compNode" presStyleCnt="0"/>
      <dgm:spPr/>
    </dgm:pt>
    <dgm:pt modelId="{343EDEE6-DF40-49B1-A37C-790DBF23E465}" type="pres">
      <dgm:prSet presAssocID="{9EBE74D9-851D-457A-A2CB-B267E73FB1A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A37414B-B5C1-4DF1-84C4-7C67711C2857}" type="pres">
      <dgm:prSet presAssocID="{9EBE74D9-851D-457A-A2CB-B267E73FB1A4}" presName="iconSpace" presStyleCnt="0"/>
      <dgm:spPr/>
    </dgm:pt>
    <dgm:pt modelId="{33CB2BD1-0533-4F2F-9922-8832773E6522}" type="pres">
      <dgm:prSet presAssocID="{9EBE74D9-851D-457A-A2CB-B267E73FB1A4}" presName="parTx" presStyleLbl="revTx" presStyleIdx="0" presStyleCnt="4">
        <dgm:presLayoutVars>
          <dgm:chMax val="0"/>
          <dgm:chPref val="0"/>
        </dgm:presLayoutVars>
      </dgm:prSet>
      <dgm:spPr/>
    </dgm:pt>
    <dgm:pt modelId="{B2A4CC3B-12C2-4E28-9198-5B7ADE733B7E}" type="pres">
      <dgm:prSet presAssocID="{9EBE74D9-851D-457A-A2CB-B267E73FB1A4}" presName="txSpace" presStyleCnt="0"/>
      <dgm:spPr/>
    </dgm:pt>
    <dgm:pt modelId="{46582253-1F76-4242-8C10-D79608706793}" type="pres">
      <dgm:prSet presAssocID="{9EBE74D9-851D-457A-A2CB-B267E73FB1A4}" presName="desTx" presStyleLbl="revTx" presStyleIdx="1" presStyleCnt="4">
        <dgm:presLayoutVars/>
      </dgm:prSet>
      <dgm:spPr/>
    </dgm:pt>
    <dgm:pt modelId="{07B90321-5D38-4528-B103-6EFBD7ECAC3D}" type="pres">
      <dgm:prSet presAssocID="{26CBA407-A3A6-4013-98F3-103A4CE54BE4}" presName="sibTrans" presStyleCnt="0"/>
      <dgm:spPr/>
    </dgm:pt>
    <dgm:pt modelId="{80F5D563-B68B-4ABA-8983-9BD451412A8A}" type="pres">
      <dgm:prSet presAssocID="{F7BD35D9-D800-436C-AC85-68C676BB7AD3}" presName="compNode" presStyleCnt="0"/>
      <dgm:spPr/>
    </dgm:pt>
    <dgm:pt modelId="{F4D31178-3C49-4789-A7EE-0FB744884403}" type="pres">
      <dgm:prSet presAssocID="{F7BD35D9-D800-436C-AC85-68C676BB7AD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FFC7ECF6-1F39-429D-A8A5-942A2C4E7EB4}" type="pres">
      <dgm:prSet presAssocID="{F7BD35D9-D800-436C-AC85-68C676BB7AD3}" presName="iconSpace" presStyleCnt="0"/>
      <dgm:spPr/>
    </dgm:pt>
    <dgm:pt modelId="{8D53BB50-DD37-4381-9C3B-48A9FD99278F}" type="pres">
      <dgm:prSet presAssocID="{F7BD35D9-D800-436C-AC85-68C676BB7AD3}" presName="parTx" presStyleLbl="revTx" presStyleIdx="2" presStyleCnt="4">
        <dgm:presLayoutVars>
          <dgm:chMax val="0"/>
          <dgm:chPref val="0"/>
        </dgm:presLayoutVars>
      </dgm:prSet>
      <dgm:spPr/>
    </dgm:pt>
    <dgm:pt modelId="{BB0261DA-9A3C-4283-956D-A444D48ABD7D}" type="pres">
      <dgm:prSet presAssocID="{F7BD35D9-D800-436C-AC85-68C676BB7AD3}" presName="txSpace" presStyleCnt="0"/>
      <dgm:spPr/>
    </dgm:pt>
    <dgm:pt modelId="{531C4AF0-2576-415E-B576-24CE397C43F1}" type="pres">
      <dgm:prSet presAssocID="{F7BD35D9-D800-436C-AC85-68C676BB7AD3}" presName="desTx" presStyleLbl="revTx" presStyleIdx="3" presStyleCnt="4">
        <dgm:presLayoutVars/>
      </dgm:prSet>
      <dgm:spPr/>
    </dgm:pt>
  </dgm:ptLst>
  <dgm:cxnLst>
    <dgm:cxn modelId="{75C40201-709C-41DF-9B93-28064AF75491}" type="presOf" srcId="{A196F219-83D0-4249-9806-6584416EC1AE}" destId="{D386BA6B-D4BF-4F84-A3A0-3E57CC781CE4}" srcOrd="0" destOrd="0" presId="urn:microsoft.com/office/officeart/2018/2/layout/IconLabelDescriptionList"/>
    <dgm:cxn modelId="{D8EBA303-E24E-4E69-B621-EDE5EAB32424}" type="presOf" srcId="{1C65532E-FC67-405C-B445-C07C21678E54}" destId="{531C4AF0-2576-415E-B576-24CE397C43F1}" srcOrd="0" destOrd="1" presId="urn:microsoft.com/office/officeart/2018/2/layout/IconLabelDescriptionList"/>
    <dgm:cxn modelId="{78439816-C5D8-42E6-91F8-70ECC85E3513}" type="presOf" srcId="{CBAC57F6-858D-4145-8BBE-7EDBF30B43B8}" destId="{46582253-1F76-4242-8C10-D79608706793}" srcOrd="0" destOrd="0" presId="urn:microsoft.com/office/officeart/2018/2/layout/IconLabelDescriptionList"/>
    <dgm:cxn modelId="{F89E731A-96F0-4157-8589-0F39D708D001}" type="presOf" srcId="{6F647491-0EE8-4DAC-8593-26F83E81DB0E}" destId="{46582253-1F76-4242-8C10-D79608706793}" srcOrd="0" destOrd="1" presId="urn:microsoft.com/office/officeart/2018/2/layout/IconLabelDescriptionList"/>
    <dgm:cxn modelId="{6FE31C26-13A1-41E0-ABAF-DF059FA26D9F}" type="presOf" srcId="{1EB609AA-AD13-4536-8874-9777AD8A9CD8}" destId="{531C4AF0-2576-415E-B576-24CE397C43F1}" srcOrd="0" destOrd="2" presId="urn:microsoft.com/office/officeart/2018/2/layout/IconLabelDescriptionList"/>
    <dgm:cxn modelId="{BDFAD52A-D5D5-4D5C-88AB-E7556A08ABDC}" type="presOf" srcId="{F7BD35D9-D800-436C-AC85-68C676BB7AD3}" destId="{8D53BB50-DD37-4381-9C3B-48A9FD99278F}" srcOrd="0" destOrd="0" presId="urn:microsoft.com/office/officeart/2018/2/layout/IconLabelDescriptionList"/>
    <dgm:cxn modelId="{D14A8B2E-D6B3-49B3-87C6-A31F1DEEFFD8}" srcId="{A196F219-83D0-4249-9806-6584416EC1AE}" destId="{F7BD35D9-D800-436C-AC85-68C676BB7AD3}" srcOrd="1" destOrd="0" parTransId="{B0ABEBAA-5C27-4837-A7CB-780E5D70146D}" sibTransId="{7FB96AD1-EEBD-40CE-95B0-DA032D0A0C2D}"/>
    <dgm:cxn modelId="{D95DF077-34C3-4C12-9E76-BA255C6BD037}" srcId="{A196F219-83D0-4249-9806-6584416EC1AE}" destId="{9EBE74D9-851D-457A-A2CB-B267E73FB1A4}" srcOrd="0" destOrd="0" parTransId="{40504D90-B4E4-42B7-8E11-811F8FD6D9B1}" sibTransId="{26CBA407-A3A6-4013-98F3-103A4CE54BE4}"/>
    <dgm:cxn modelId="{FD88718A-5453-4D00-BFBE-E444970F5CF6}" srcId="{F7BD35D9-D800-436C-AC85-68C676BB7AD3}" destId="{A4702E13-4A81-4C8A-888B-D0189C5EAC03}" srcOrd="0" destOrd="0" parTransId="{18A11552-9C0C-466A-B7E7-0E3DB905981D}" sibTransId="{0C2D7712-2750-4D55-B8C7-5EC24F880CD7}"/>
    <dgm:cxn modelId="{4CDAD998-1073-416E-B412-98C60F82863A}" srcId="{F7BD35D9-D800-436C-AC85-68C676BB7AD3}" destId="{1C65532E-FC67-405C-B445-C07C21678E54}" srcOrd="1" destOrd="0" parTransId="{E9C050D4-6C78-4249-8F4E-38E204C78C44}" sibTransId="{BBB1CD09-76BE-45F0-AB05-845B05480604}"/>
    <dgm:cxn modelId="{E42FEBB9-F364-4B53-86F5-B4B5F98431F5}" srcId="{9EBE74D9-851D-457A-A2CB-B267E73FB1A4}" destId="{CBAC57F6-858D-4145-8BBE-7EDBF30B43B8}" srcOrd="0" destOrd="0" parTransId="{7B90FB3A-D5FE-41CE-859D-82BC57CB89B4}" sibTransId="{D68DA6EA-D536-489C-8BEE-D966F5517578}"/>
    <dgm:cxn modelId="{AF5C56BC-91DD-47C1-8243-41FDADCAA6BE}" srcId="{F7BD35D9-D800-436C-AC85-68C676BB7AD3}" destId="{1EB609AA-AD13-4536-8874-9777AD8A9CD8}" srcOrd="2" destOrd="0" parTransId="{001854DA-7CF7-40FD-8F94-5379D620F3E4}" sibTransId="{6A12ACF8-D632-48E0-807B-E9EB733AEF8F}"/>
    <dgm:cxn modelId="{A06692D3-21FA-4D96-9A44-1D827631138C}" srcId="{9EBE74D9-851D-457A-A2CB-B267E73FB1A4}" destId="{6F647491-0EE8-4DAC-8593-26F83E81DB0E}" srcOrd="1" destOrd="0" parTransId="{840EC266-74C7-41AC-BFFE-EFE5B8D507D9}" sibTransId="{BCDBC3B3-D42C-4715-92BA-1A87CCE15D65}"/>
    <dgm:cxn modelId="{F549A9EB-6749-44C5-8BA0-63BBF629C245}" type="presOf" srcId="{A4702E13-4A81-4C8A-888B-D0189C5EAC03}" destId="{531C4AF0-2576-415E-B576-24CE397C43F1}" srcOrd="0" destOrd="0" presId="urn:microsoft.com/office/officeart/2018/2/layout/IconLabelDescriptionList"/>
    <dgm:cxn modelId="{56F1DDFE-DE25-4258-84F0-5E5E06199EE5}" type="presOf" srcId="{9EBE74D9-851D-457A-A2CB-B267E73FB1A4}" destId="{33CB2BD1-0533-4F2F-9922-8832773E6522}" srcOrd="0" destOrd="0" presId="urn:microsoft.com/office/officeart/2018/2/layout/IconLabelDescriptionList"/>
    <dgm:cxn modelId="{0B52402E-3843-4616-8135-7FED6F124A6B}" type="presParOf" srcId="{D386BA6B-D4BF-4F84-A3A0-3E57CC781CE4}" destId="{B7A4DFA4-784E-4BFA-910E-EC53CDB39633}" srcOrd="0" destOrd="0" presId="urn:microsoft.com/office/officeart/2018/2/layout/IconLabelDescriptionList"/>
    <dgm:cxn modelId="{AE0E47D9-5B71-479D-B7A5-4B8E81467220}" type="presParOf" srcId="{B7A4DFA4-784E-4BFA-910E-EC53CDB39633}" destId="{343EDEE6-DF40-49B1-A37C-790DBF23E465}" srcOrd="0" destOrd="0" presId="urn:microsoft.com/office/officeart/2018/2/layout/IconLabelDescriptionList"/>
    <dgm:cxn modelId="{D9F737A3-0503-45D4-AD93-3114DFBFD085}" type="presParOf" srcId="{B7A4DFA4-784E-4BFA-910E-EC53CDB39633}" destId="{8A37414B-B5C1-4DF1-84C4-7C67711C2857}" srcOrd="1" destOrd="0" presId="urn:microsoft.com/office/officeart/2018/2/layout/IconLabelDescriptionList"/>
    <dgm:cxn modelId="{692F1932-09FD-4574-A52F-8A32D80FF4D7}" type="presParOf" srcId="{B7A4DFA4-784E-4BFA-910E-EC53CDB39633}" destId="{33CB2BD1-0533-4F2F-9922-8832773E6522}" srcOrd="2" destOrd="0" presId="urn:microsoft.com/office/officeart/2018/2/layout/IconLabelDescriptionList"/>
    <dgm:cxn modelId="{AC79011D-22D7-469C-8091-B074DC2315F6}" type="presParOf" srcId="{B7A4DFA4-784E-4BFA-910E-EC53CDB39633}" destId="{B2A4CC3B-12C2-4E28-9198-5B7ADE733B7E}" srcOrd="3" destOrd="0" presId="urn:microsoft.com/office/officeart/2018/2/layout/IconLabelDescriptionList"/>
    <dgm:cxn modelId="{C8C76DA7-594C-46AE-81F5-8EDA5797DB5C}" type="presParOf" srcId="{B7A4DFA4-784E-4BFA-910E-EC53CDB39633}" destId="{46582253-1F76-4242-8C10-D79608706793}" srcOrd="4" destOrd="0" presId="urn:microsoft.com/office/officeart/2018/2/layout/IconLabelDescriptionList"/>
    <dgm:cxn modelId="{53691070-5FB3-492D-BA00-2952972BBFB2}" type="presParOf" srcId="{D386BA6B-D4BF-4F84-A3A0-3E57CC781CE4}" destId="{07B90321-5D38-4528-B103-6EFBD7ECAC3D}" srcOrd="1" destOrd="0" presId="urn:microsoft.com/office/officeart/2018/2/layout/IconLabelDescriptionList"/>
    <dgm:cxn modelId="{0B1B7856-DDEB-4148-BD5A-8FC83C45886C}" type="presParOf" srcId="{D386BA6B-D4BF-4F84-A3A0-3E57CC781CE4}" destId="{80F5D563-B68B-4ABA-8983-9BD451412A8A}" srcOrd="2" destOrd="0" presId="urn:microsoft.com/office/officeart/2018/2/layout/IconLabelDescriptionList"/>
    <dgm:cxn modelId="{F8FA776B-F6FC-480C-87C6-36D07934E838}" type="presParOf" srcId="{80F5D563-B68B-4ABA-8983-9BD451412A8A}" destId="{F4D31178-3C49-4789-A7EE-0FB744884403}" srcOrd="0" destOrd="0" presId="urn:microsoft.com/office/officeart/2018/2/layout/IconLabelDescriptionList"/>
    <dgm:cxn modelId="{475614A0-E98A-4D4A-8327-688BA00A71E4}" type="presParOf" srcId="{80F5D563-B68B-4ABA-8983-9BD451412A8A}" destId="{FFC7ECF6-1F39-429D-A8A5-942A2C4E7EB4}" srcOrd="1" destOrd="0" presId="urn:microsoft.com/office/officeart/2018/2/layout/IconLabelDescriptionList"/>
    <dgm:cxn modelId="{A141492A-06B5-46EA-B665-9892171B0C13}" type="presParOf" srcId="{80F5D563-B68B-4ABA-8983-9BD451412A8A}" destId="{8D53BB50-DD37-4381-9C3B-48A9FD99278F}" srcOrd="2" destOrd="0" presId="urn:microsoft.com/office/officeart/2018/2/layout/IconLabelDescriptionList"/>
    <dgm:cxn modelId="{EC7BEAD6-612C-457C-9603-AA9935D992DC}" type="presParOf" srcId="{80F5D563-B68B-4ABA-8983-9BD451412A8A}" destId="{BB0261DA-9A3C-4283-956D-A444D48ABD7D}" srcOrd="3" destOrd="0" presId="urn:microsoft.com/office/officeart/2018/2/layout/IconLabelDescriptionList"/>
    <dgm:cxn modelId="{A8B2E94F-D7D3-43C2-AA05-8C15BF271103}" type="presParOf" srcId="{80F5D563-B68B-4ABA-8983-9BD451412A8A}" destId="{531C4AF0-2576-415E-B576-24CE397C43F1}"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1DBE9E0-BE1C-41FD-A6CB-01B78B80455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BC0B5F2-469C-484C-930E-33A06D6425B1}">
      <dgm:prSet/>
      <dgm:spPr/>
      <dgm:t>
        <a:bodyPr/>
        <a:lstStyle/>
        <a:p>
          <a:r>
            <a:rPr lang="en-US"/>
            <a:t>Atomic classes (like AtomicInteger, AtomicLong, and AtomicReference) reduce contention in multithreaded Java programs by providing lock-free, thread-safe operations on single variables or object references</a:t>
          </a:r>
        </a:p>
      </dgm:t>
    </dgm:pt>
    <dgm:pt modelId="{5A266CD6-9B71-42B9-85D0-6B989B63343C}" type="parTrans" cxnId="{D2020479-0D9E-443F-AEA3-84815D4D7A3F}">
      <dgm:prSet/>
      <dgm:spPr/>
      <dgm:t>
        <a:bodyPr/>
        <a:lstStyle/>
        <a:p>
          <a:endParaRPr lang="en-US"/>
        </a:p>
      </dgm:t>
    </dgm:pt>
    <dgm:pt modelId="{6D9707ED-A8A9-41D9-84C9-8BC5DB08A6A0}" type="sibTrans" cxnId="{D2020479-0D9E-443F-AEA3-84815D4D7A3F}">
      <dgm:prSet/>
      <dgm:spPr/>
      <dgm:t>
        <a:bodyPr/>
        <a:lstStyle/>
        <a:p>
          <a:endParaRPr lang="en-US"/>
        </a:p>
      </dgm:t>
    </dgm:pt>
    <dgm:pt modelId="{3047F455-5CAB-43A1-A581-1025A155BE10}">
      <dgm:prSet/>
      <dgm:spPr/>
      <dgm:t>
        <a:bodyPr/>
        <a:lstStyle/>
        <a:p>
          <a:r>
            <a:rPr lang="en-US"/>
            <a:t>Reduce contention by minimizing thread waiting, and preventing race conditions—leading to better scalability and performance in multithreaded Java applications</a:t>
          </a:r>
        </a:p>
      </dgm:t>
    </dgm:pt>
    <dgm:pt modelId="{2A2ADFEB-B3A7-4A59-ABA7-784AF52062FB}" type="parTrans" cxnId="{CDFBCB73-9C34-4CE4-BC63-97D6C2D6806F}">
      <dgm:prSet/>
      <dgm:spPr/>
      <dgm:t>
        <a:bodyPr/>
        <a:lstStyle/>
        <a:p>
          <a:endParaRPr lang="en-US"/>
        </a:p>
      </dgm:t>
    </dgm:pt>
    <dgm:pt modelId="{2333A5D0-8312-46AB-86C6-1B326C078495}" type="sibTrans" cxnId="{CDFBCB73-9C34-4CE4-BC63-97D6C2D6806F}">
      <dgm:prSet/>
      <dgm:spPr/>
      <dgm:t>
        <a:bodyPr/>
        <a:lstStyle/>
        <a:p>
          <a:endParaRPr lang="en-US"/>
        </a:p>
      </dgm:t>
    </dgm:pt>
    <dgm:pt modelId="{C2326051-0301-4B4E-B28E-4F6EFA3BA52F}" type="pres">
      <dgm:prSet presAssocID="{A1DBE9E0-BE1C-41FD-A6CB-01B78B804559}" presName="root" presStyleCnt="0">
        <dgm:presLayoutVars>
          <dgm:dir/>
          <dgm:resizeHandles val="exact"/>
        </dgm:presLayoutVars>
      </dgm:prSet>
      <dgm:spPr/>
    </dgm:pt>
    <dgm:pt modelId="{6A6F290B-E791-4809-B5D0-189D432E89BC}" type="pres">
      <dgm:prSet presAssocID="{0BC0B5F2-469C-484C-930E-33A06D6425B1}" presName="compNode" presStyleCnt="0"/>
      <dgm:spPr/>
    </dgm:pt>
    <dgm:pt modelId="{E2AFBE64-8081-4912-A566-7C6E092741E4}" type="pres">
      <dgm:prSet presAssocID="{0BC0B5F2-469C-484C-930E-33A06D6425B1}" presName="bgRect" presStyleLbl="bgShp" presStyleIdx="0" presStyleCnt="2"/>
      <dgm:spPr/>
    </dgm:pt>
    <dgm:pt modelId="{4E166EFD-5EBF-4DF3-8532-1F98B3510284}" type="pres">
      <dgm:prSet presAssocID="{0BC0B5F2-469C-484C-930E-33A06D6425B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reworks"/>
        </a:ext>
      </dgm:extLst>
    </dgm:pt>
    <dgm:pt modelId="{2554F689-1125-4D7D-B955-47EB3F4C7093}" type="pres">
      <dgm:prSet presAssocID="{0BC0B5F2-469C-484C-930E-33A06D6425B1}" presName="spaceRect" presStyleCnt="0"/>
      <dgm:spPr/>
    </dgm:pt>
    <dgm:pt modelId="{66E8A783-DCC1-43E0-8243-CCAB87AB7737}" type="pres">
      <dgm:prSet presAssocID="{0BC0B5F2-469C-484C-930E-33A06D6425B1}" presName="parTx" presStyleLbl="revTx" presStyleIdx="0" presStyleCnt="2">
        <dgm:presLayoutVars>
          <dgm:chMax val="0"/>
          <dgm:chPref val="0"/>
        </dgm:presLayoutVars>
      </dgm:prSet>
      <dgm:spPr/>
    </dgm:pt>
    <dgm:pt modelId="{D35B5B9F-16CB-4190-8EFE-AE28B93E23AD}" type="pres">
      <dgm:prSet presAssocID="{6D9707ED-A8A9-41D9-84C9-8BC5DB08A6A0}" presName="sibTrans" presStyleCnt="0"/>
      <dgm:spPr/>
    </dgm:pt>
    <dgm:pt modelId="{D0401094-907B-4026-947E-18980BF256D0}" type="pres">
      <dgm:prSet presAssocID="{3047F455-5CAB-43A1-A581-1025A155BE10}" presName="compNode" presStyleCnt="0"/>
      <dgm:spPr/>
    </dgm:pt>
    <dgm:pt modelId="{1EB111EC-E2E5-4237-B505-EF2DD7014DAD}" type="pres">
      <dgm:prSet presAssocID="{3047F455-5CAB-43A1-A581-1025A155BE10}" presName="bgRect" presStyleLbl="bgShp" presStyleIdx="1" presStyleCnt="2"/>
      <dgm:spPr/>
    </dgm:pt>
    <dgm:pt modelId="{283EAD83-C654-4BEF-A74B-1D936581EB3B}" type="pres">
      <dgm:prSet presAssocID="{3047F455-5CAB-43A1-A581-1025A155BE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5974A763-9956-438B-AF7F-0C0A7724212E}" type="pres">
      <dgm:prSet presAssocID="{3047F455-5CAB-43A1-A581-1025A155BE10}" presName="spaceRect" presStyleCnt="0"/>
      <dgm:spPr/>
    </dgm:pt>
    <dgm:pt modelId="{3A33CF6A-3B1D-4B5E-9991-5F5CC1FD2931}" type="pres">
      <dgm:prSet presAssocID="{3047F455-5CAB-43A1-A581-1025A155BE10}" presName="parTx" presStyleLbl="revTx" presStyleIdx="1" presStyleCnt="2">
        <dgm:presLayoutVars>
          <dgm:chMax val="0"/>
          <dgm:chPref val="0"/>
        </dgm:presLayoutVars>
      </dgm:prSet>
      <dgm:spPr/>
    </dgm:pt>
  </dgm:ptLst>
  <dgm:cxnLst>
    <dgm:cxn modelId="{7E0BD114-AF60-40D8-84D7-8BBF532D5A82}" type="presOf" srcId="{A1DBE9E0-BE1C-41FD-A6CB-01B78B804559}" destId="{C2326051-0301-4B4E-B28E-4F6EFA3BA52F}" srcOrd="0" destOrd="0" presId="urn:microsoft.com/office/officeart/2018/2/layout/IconVerticalSolidList"/>
    <dgm:cxn modelId="{F10D0533-13B2-4A10-9E28-5795D847E26E}" type="presOf" srcId="{0BC0B5F2-469C-484C-930E-33A06D6425B1}" destId="{66E8A783-DCC1-43E0-8243-CCAB87AB7737}" srcOrd="0" destOrd="0" presId="urn:microsoft.com/office/officeart/2018/2/layout/IconVerticalSolidList"/>
    <dgm:cxn modelId="{CDFBCB73-9C34-4CE4-BC63-97D6C2D6806F}" srcId="{A1DBE9E0-BE1C-41FD-A6CB-01B78B804559}" destId="{3047F455-5CAB-43A1-A581-1025A155BE10}" srcOrd="1" destOrd="0" parTransId="{2A2ADFEB-B3A7-4A59-ABA7-784AF52062FB}" sibTransId="{2333A5D0-8312-46AB-86C6-1B326C078495}"/>
    <dgm:cxn modelId="{D2020479-0D9E-443F-AEA3-84815D4D7A3F}" srcId="{A1DBE9E0-BE1C-41FD-A6CB-01B78B804559}" destId="{0BC0B5F2-469C-484C-930E-33A06D6425B1}" srcOrd="0" destOrd="0" parTransId="{5A266CD6-9B71-42B9-85D0-6B989B63343C}" sibTransId="{6D9707ED-A8A9-41D9-84C9-8BC5DB08A6A0}"/>
    <dgm:cxn modelId="{7B4FF3B4-6BCE-4581-B870-B2C2BBD46FEA}" type="presOf" srcId="{3047F455-5CAB-43A1-A581-1025A155BE10}" destId="{3A33CF6A-3B1D-4B5E-9991-5F5CC1FD2931}" srcOrd="0" destOrd="0" presId="urn:microsoft.com/office/officeart/2018/2/layout/IconVerticalSolidList"/>
    <dgm:cxn modelId="{CC9AC6D0-D99A-4B1A-AC5C-3C011520A124}" type="presParOf" srcId="{C2326051-0301-4B4E-B28E-4F6EFA3BA52F}" destId="{6A6F290B-E791-4809-B5D0-189D432E89BC}" srcOrd="0" destOrd="0" presId="urn:microsoft.com/office/officeart/2018/2/layout/IconVerticalSolidList"/>
    <dgm:cxn modelId="{03403273-2661-4D3A-AFE4-9A5DA2745AE6}" type="presParOf" srcId="{6A6F290B-E791-4809-B5D0-189D432E89BC}" destId="{E2AFBE64-8081-4912-A566-7C6E092741E4}" srcOrd="0" destOrd="0" presId="urn:microsoft.com/office/officeart/2018/2/layout/IconVerticalSolidList"/>
    <dgm:cxn modelId="{E13BA17D-487D-414E-AFD3-519A5BB3B794}" type="presParOf" srcId="{6A6F290B-E791-4809-B5D0-189D432E89BC}" destId="{4E166EFD-5EBF-4DF3-8532-1F98B3510284}" srcOrd="1" destOrd="0" presId="urn:microsoft.com/office/officeart/2018/2/layout/IconVerticalSolidList"/>
    <dgm:cxn modelId="{FDC06238-79EA-40A6-BC86-412A31F03476}" type="presParOf" srcId="{6A6F290B-E791-4809-B5D0-189D432E89BC}" destId="{2554F689-1125-4D7D-B955-47EB3F4C7093}" srcOrd="2" destOrd="0" presId="urn:microsoft.com/office/officeart/2018/2/layout/IconVerticalSolidList"/>
    <dgm:cxn modelId="{335E1276-3309-4F8F-AF67-A1D4AA5D7B4B}" type="presParOf" srcId="{6A6F290B-E791-4809-B5D0-189D432E89BC}" destId="{66E8A783-DCC1-43E0-8243-CCAB87AB7737}" srcOrd="3" destOrd="0" presId="urn:microsoft.com/office/officeart/2018/2/layout/IconVerticalSolidList"/>
    <dgm:cxn modelId="{1B64A90C-2E7F-4A8B-8F5A-644D3C7E9DEB}" type="presParOf" srcId="{C2326051-0301-4B4E-B28E-4F6EFA3BA52F}" destId="{D35B5B9F-16CB-4190-8EFE-AE28B93E23AD}" srcOrd="1" destOrd="0" presId="urn:microsoft.com/office/officeart/2018/2/layout/IconVerticalSolidList"/>
    <dgm:cxn modelId="{6D13AB33-61FA-4214-A7F9-BC022204E7EE}" type="presParOf" srcId="{C2326051-0301-4B4E-B28E-4F6EFA3BA52F}" destId="{D0401094-907B-4026-947E-18980BF256D0}" srcOrd="2" destOrd="0" presId="urn:microsoft.com/office/officeart/2018/2/layout/IconVerticalSolidList"/>
    <dgm:cxn modelId="{5D92DF3E-3C9B-4DCD-BABD-177F8F71083B}" type="presParOf" srcId="{D0401094-907B-4026-947E-18980BF256D0}" destId="{1EB111EC-E2E5-4237-B505-EF2DD7014DAD}" srcOrd="0" destOrd="0" presId="urn:microsoft.com/office/officeart/2018/2/layout/IconVerticalSolidList"/>
    <dgm:cxn modelId="{95A5E3C7-1A0E-43A7-B1B0-CB1C9C338B2C}" type="presParOf" srcId="{D0401094-907B-4026-947E-18980BF256D0}" destId="{283EAD83-C654-4BEF-A74B-1D936581EB3B}" srcOrd="1" destOrd="0" presId="urn:microsoft.com/office/officeart/2018/2/layout/IconVerticalSolidList"/>
    <dgm:cxn modelId="{D917D3EB-7338-4EF9-B53F-E35539CB93EE}" type="presParOf" srcId="{D0401094-907B-4026-947E-18980BF256D0}" destId="{5974A763-9956-438B-AF7F-0C0A7724212E}" srcOrd="2" destOrd="0" presId="urn:microsoft.com/office/officeart/2018/2/layout/IconVerticalSolidList"/>
    <dgm:cxn modelId="{667E3267-A62C-4AB4-9086-E20940A5F05C}" type="presParOf" srcId="{D0401094-907B-4026-947E-18980BF256D0}" destId="{3A33CF6A-3B1D-4B5E-9991-5F5CC1FD293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B7639BC4-E1D7-4DA1-A2ED-6959AC8808DF}"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F0144537-19A2-4AC3-9B6F-797FDB8A1485}">
      <dgm:prSet/>
      <dgm:spPr/>
      <dgm:t>
        <a:bodyPr/>
        <a:lstStyle/>
        <a:p>
          <a:r>
            <a:rPr lang="en-US"/>
            <a:t>Improved Responsiveness: </a:t>
          </a:r>
        </a:p>
      </dgm:t>
    </dgm:pt>
    <dgm:pt modelId="{44C1E631-6101-45D3-BFE6-30D03CC28334}" type="parTrans" cxnId="{4708C7DA-7B42-43C0-BEC2-FE4D06ED0380}">
      <dgm:prSet/>
      <dgm:spPr/>
      <dgm:t>
        <a:bodyPr/>
        <a:lstStyle/>
        <a:p>
          <a:endParaRPr lang="en-US"/>
        </a:p>
      </dgm:t>
    </dgm:pt>
    <dgm:pt modelId="{B0450D58-7D93-489F-AFD7-2828F19C54D4}" type="sibTrans" cxnId="{4708C7DA-7B42-43C0-BEC2-FE4D06ED0380}">
      <dgm:prSet/>
      <dgm:spPr/>
      <dgm:t>
        <a:bodyPr/>
        <a:lstStyle/>
        <a:p>
          <a:endParaRPr lang="en-US"/>
        </a:p>
      </dgm:t>
    </dgm:pt>
    <dgm:pt modelId="{5EF4E940-0C6A-4E87-94F7-13985CB865AD}">
      <dgm:prSet/>
      <dgm:spPr/>
      <dgm:t>
        <a:bodyPr/>
        <a:lstStyle/>
        <a:p>
          <a:r>
            <a:rPr lang="en-US"/>
            <a:t>By allowing tasks such as I/O operations, computations, and user interactions to run concurrently, applications remain responsive even when performing time-consuming operations. </a:t>
          </a:r>
        </a:p>
      </dgm:t>
    </dgm:pt>
    <dgm:pt modelId="{2C7B68D6-9D36-4F0C-A7E0-D5111321C6C7}" type="parTrans" cxnId="{AB4AB356-6EE2-4194-9022-558A754F9E34}">
      <dgm:prSet/>
      <dgm:spPr/>
      <dgm:t>
        <a:bodyPr/>
        <a:lstStyle/>
        <a:p>
          <a:endParaRPr lang="en-US"/>
        </a:p>
      </dgm:t>
    </dgm:pt>
    <dgm:pt modelId="{583057AC-F4AE-4589-97BE-7D913C79DC4D}" type="sibTrans" cxnId="{AB4AB356-6EE2-4194-9022-558A754F9E34}">
      <dgm:prSet/>
      <dgm:spPr/>
      <dgm:t>
        <a:bodyPr/>
        <a:lstStyle/>
        <a:p>
          <a:endParaRPr lang="en-US"/>
        </a:p>
      </dgm:t>
    </dgm:pt>
    <dgm:pt modelId="{66132347-7EC4-4130-90B1-C91E4B4D588D}">
      <dgm:prSet/>
      <dgm:spPr/>
      <dgm:t>
        <a:bodyPr/>
        <a:lstStyle/>
        <a:p>
          <a:r>
            <a:rPr lang="en-US"/>
            <a:t>For example, in interactive applications, one thread can handle user input while others process data in the background, ensuring a smooth user experience.</a:t>
          </a:r>
        </a:p>
      </dgm:t>
    </dgm:pt>
    <dgm:pt modelId="{F5C27681-DCE3-44E8-87B4-2BF3FFD2C86B}" type="parTrans" cxnId="{F7188390-0916-44E6-9D12-045992532CED}">
      <dgm:prSet/>
      <dgm:spPr/>
      <dgm:t>
        <a:bodyPr/>
        <a:lstStyle/>
        <a:p>
          <a:endParaRPr lang="en-US"/>
        </a:p>
      </dgm:t>
    </dgm:pt>
    <dgm:pt modelId="{8052B73A-A7FB-4DC5-9F34-B12B3D20A8BC}" type="sibTrans" cxnId="{F7188390-0916-44E6-9D12-045992532CED}">
      <dgm:prSet/>
      <dgm:spPr/>
      <dgm:t>
        <a:bodyPr/>
        <a:lstStyle/>
        <a:p>
          <a:endParaRPr lang="en-US"/>
        </a:p>
      </dgm:t>
    </dgm:pt>
    <dgm:pt modelId="{408CB53F-C296-4E0E-A200-8F66C2628C4B}">
      <dgm:prSet/>
      <dgm:spPr/>
      <dgm:t>
        <a:bodyPr/>
        <a:lstStyle/>
        <a:p>
          <a:r>
            <a:rPr lang="en-US"/>
            <a:t>Increased Scalability: </a:t>
          </a:r>
        </a:p>
      </dgm:t>
    </dgm:pt>
    <dgm:pt modelId="{6570DF6E-A082-499D-B2EB-A1B3E3E2924D}" type="parTrans" cxnId="{BA2119BE-3380-49AD-9C8B-068FFD33A013}">
      <dgm:prSet/>
      <dgm:spPr/>
      <dgm:t>
        <a:bodyPr/>
        <a:lstStyle/>
        <a:p>
          <a:endParaRPr lang="en-US"/>
        </a:p>
      </dgm:t>
    </dgm:pt>
    <dgm:pt modelId="{7F42FD8A-85A5-42D9-94B6-055D20CB5F34}" type="sibTrans" cxnId="{BA2119BE-3380-49AD-9C8B-068FFD33A013}">
      <dgm:prSet/>
      <dgm:spPr/>
      <dgm:t>
        <a:bodyPr/>
        <a:lstStyle/>
        <a:p>
          <a:endParaRPr lang="en-US"/>
        </a:p>
      </dgm:t>
    </dgm:pt>
    <dgm:pt modelId="{99C82641-E85C-4F55-AE98-6310578B914B}">
      <dgm:prSet/>
      <dgm:spPr/>
      <dgm:t>
        <a:bodyPr/>
        <a:lstStyle/>
        <a:p>
          <a:r>
            <a:rPr lang="en-US"/>
            <a:t>Framework allows applications to handle more requests or process larger workloads by distributing tasks across multiple threads or processes. </a:t>
          </a:r>
        </a:p>
      </dgm:t>
    </dgm:pt>
    <dgm:pt modelId="{6A9977A7-B842-44DF-9415-BAF8002632B4}" type="parTrans" cxnId="{B9CEB5E5-5A67-4003-8C88-43D37E114025}">
      <dgm:prSet/>
      <dgm:spPr/>
      <dgm:t>
        <a:bodyPr/>
        <a:lstStyle/>
        <a:p>
          <a:endParaRPr lang="en-US"/>
        </a:p>
      </dgm:t>
    </dgm:pt>
    <dgm:pt modelId="{45047816-9C37-494D-8ECD-B137F300CDA4}" type="sibTrans" cxnId="{B9CEB5E5-5A67-4003-8C88-43D37E114025}">
      <dgm:prSet/>
      <dgm:spPr/>
      <dgm:t>
        <a:bodyPr/>
        <a:lstStyle/>
        <a:p>
          <a:endParaRPr lang="en-US"/>
        </a:p>
      </dgm:t>
    </dgm:pt>
    <dgm:pt modelId="{E89372D7-A9E3-4B86-8C89-668961F03CE4}">
      <dgm:prSet/>
      <dgm:spPr/>
      <dgm:t>
        <a:bodyPr/>
        <a:lstStyle/>
        <a:p>
          <a:r>
            <a:rPr lang="en-US"/>
            <a:t>Essential for web servers and enterprise applications that must serve many users or requests at the same time.</a:t>
          </a:r>
        </a:p>
      </dgm:t>
    </dgm:pt>
    <dgm:pt modelId="{5F0E865D-E764-4538-93A8-A9A8000FF16E}" type="parTrans" cxnId="{A6EB64F7-4B47-464A-96EC-9AD5AFED8EBD}">
      <dgm:prSet/>
      <dgm:spPr/>
      <dgm:t>
        <a:bodyPr/>
        <a:lstStyle/>
        <a:p>
          <a:endParaRPr lang="en-US"/>
        </a:p>
      </dgm:t>
    </dgm:pt>
    <dgm:pt modelId="{6C7B6E9C-C370-4E77-8D0A-1E78C76494B1}" type="sibTrans" cxnId="{A6EB64F7-4B47-464A-96EC-9AD5AFED8EBD}">
      <dgm:prSet/>
      <dgm:spPr/>
      <dgm:t>
        <a:bodyPr/>
        <a:lstStyle/>
        <a:p>
          <a:endParaRPr lang="en-US"/>
        </a:p>
      </dgm:t>
    </dgm:pt>
    <dgm:pt modelId="{3DD155A9-561B-4B62-8018-CBB641EA6D4F}" type="pres">
      <dgm:prSet presAssocID="{B7639BC4-E1D7-4DA1-A2ED-6959AC8808DF}" presName="linear" presStyleCnt="0">
        <dgm:presLayoutVars>
          <dgm:dir/>
          <dgm:animLvl val="lvl"/>
          <dgm:resizeHandles val="exact"/>
        </dgm:presLayoutVars>
      </dgm:prSet>
      <dgm:spPr/>
    </dgm:pt>
    <dgm:pt modelId="{C6359D0E-23EF-48AE-B31C-42AFEEDF72C4}" type="pres">
      <dgm:prSet presAssocID="{F0144537-19A2-4AC3-9B6F-797FDB8A1485}" presName="parentLin" presStyleCnt="0"/>
      <dgm:spPr/>
    </dgm:pt>
    <dgm:pt modelId="{3E771B44-5C17-47B8-BD64-723D7F6F348C}" type="pres">
      <dgm:prSet presAssocID="{F0144537-19A2-4AC3-9B6F-797FDB8A1485}" presName="parentLeftMargin" presStyleLbl="node1" presStyleIdx="0" presStyleCnt="2"/>
      <dgm:spPr/>
    </dgm:pt>
    <dgm:pt modelId="{ED533F78-EECD-4ABD-826E-BD7AFE96C50C}" type="pres">
      <dgm:prSet presAssocID="{F0144537-19A2-4AC3-9B6F-797FDB8A1485}" presName="parentText" presStyleLbl="node1" presStyleIdx="0" presStyleCnt="2">
        <dgm:presLayoutVars>
          <dgm:chMax val="0"/>
          <dgm:bulletEnabled val="1"/>
        </dgm:presLayoutVars>
      </dgm:prSet>
      <dgm:spPr/>
    </dgm:pt>
    <dgm:pt modelId="{2F474B4B-F0E1-494F-93F4-44580B89A207}" type="pres">
      <dgm:prSet presAssocID="{F0144537-19A2-4AC3-9B6F-797FDB8A1485}" presName="negativeSpace" presStyleCnt="0"/>
      <dgm:spPr/>
    </dgm:pt>
    <dgm:pt modelId="{A06CB792-1E1A-4040-885F-FEB95363F4F2}" type="pres">
      <dgm:prSet presAssocID="{F0144537-19A2-4AC3-9B6F-797FDB8A1485}" presName="childText" presStyleLbl="conFgAcc1" presStyleIdx="0" presStyleCnt="2">
        <dgm:presLayoutVars>
          <dgm:bulletEnabled val="1"/>
        </dgm:presLayoutVars>
      </dgm:prSet>
      <dgm:spPr/>
    </dgm:pt>
    <dgm:pt modelId="{0FDFD3D8-8DA5-4E19-A9F7-1B7AB5857D9F}" type="pres">
      <dgm:prSet presAssocID="{B0450D58-7D93-489F-AFD7-2828F19C54D4}" presName="spaceBetweenRectangles" presStyleCnt="0"/>
      <dgm:spPr/>
    </dgm:pt>
    <dgm:pt modelId="{257B4C36-B93A-4753-8711-77ECD79585EA}" type="pres">
      <dgm:prSet presAssocID="{408CB53F-C296-4E0E-A200-8F66C2628C4B}" presName="parentLin" presStyleCnt="0"/>
      <dgm:spPr/>
    </dgm:pt>
    <dgm:pt modelId="{D27172BF-B888-482C-A5CC-005F94AA368E}" type="pres">
      <dgm:prSet presAssocID="{408CB53F-C296-4E0E-A200-8F66C2628C4B}" presName="parentLeftMargin" presStyleLbl="node1" presStyleIdx="0" presStyleCnt="2"/>
      <dgm:spPr/>
    </dgm:pt>
    <dgm:pt modelId="{CBE987CE-3D99-483A-8433-29FE3A21B51D}" type="pres">
      <dgm:prSet presAssocID="{408CB53F-C296-4E0E-A200-8F66C2628C4B}" presName="parentText" presStyleLbl="node1" presStyleIdx="1" presStyleCnt="2">
        <dgm:presLayoutVars>
          <dgm:chMax val="0"/>
          <dgm:bulletEnabled val="1"/>
        </dgm:presLayoutVars>
      </dgm:prSet>
      <dgm:spPr/>
    </dgm:pt>
    <dgm:pt modelId="{9DF6CD1E-C8CE-4164-BF61-6E2A12ACED47}" type="pres">
      <dgm:prSet presAssocID="{408CB53F-C296-4E0E-A200-8F66C2628C4B}" presName="negativeSpace" presStyleCnt="0"/>
      <dgm:spPr/>
    </dgm:pt>
    <dgm:pt modelId="{EC6D7521-2824-48BD-A335-81A1092488D2}" type="pres">
      <dgm:prSet presAssocID="{408CB53F-C296-4E0E-A200-8F66C2628C4B}" presName="childText" presStyleLbl="conFgAcc1" presStyleIdx="1" presStyleCnt="2">
        <dgm:presLayoutVars>
          <dgm:bulletEnabled val="1"/>
        </dgm:presLayoutVars>
      </dgm:prSet>
      <dgm:spPr/>
    </dgm:pt>
  </dgm:ptLst>
  <dgm:cxnLst>
    <dgm:cxn modelId="{4A4DB70E-5268-4854-8DCF-647690E5E62D}" type="presOf" srcId="{B7639BC4-E1D7-4DA1-A2ED-6959AC8808DF}" destId="{3DD155A9-561B-4B62-8018-CBB641EA6D4F}" srcOrd="0" destOrd="0" presId="urn:microsoft.com/office/officeart/2005/8/layout/list1"/>
    <dgm:cxn modelId="{38892040-2A49-4C43-B0D6-824B9CE63FC6}" type="presOf" srcId="{66132347-7EC4-4130-90B1-C91E4B4D588D}" destId="{A06CB792-1E1A-4040-885F-FEB95363F4F2}" srcOrd="0" destOrd="1" presId="urn:microsoft.com/office/officeart/2005/8/layout/list1"/>
    <dgm:cxn modelId="{AB4AB356-6EE2-4194-9022-558A754F9E34}" srcId="{F0144537-19A2-4AC3-9B6F-797FDB8A1485}" destId="{5EF4E940-0C6A-4E87-94F7-13985CB865AD}" srcOrd="0" destOrd="0" parTransId="{2C7B68D6-9D36-4F0C-A7E0-D5111321C6C7}" sibTransId="{583057AC-F4AE-4589-97BE-7D913C79DC4D}"/>
    <dgm:cxn modelId="{18A24658-7084-4703-824A-5B6AF2E71F5A}" type="presOf" srcId="{F0144537-19A2-4AC3-9B6F-797FDB8A1485}" destId="{3E771B44-5C17-47B8-BD64-723D7F6F348C}" srcOrd="0" destOrd="0" presId="urn:microsoft.com/office/officeart/2005/8/layout/list1"/>
    <dgm:cxn modelId="{F7188390-0916-44E6-9D12-045992532CED}" srcId="{F0144537-19A2-4AC3-9B6F-797FDB8A1485}" destId="{66132347-7EC4-4130-90B1-C91E4B4D588D}" srcOrd="1" destOrd="0" parTransId="{F5C27681-DCE3-44E8-87B4-2BF3FFD2C86B}" sibTransId="{8052B73A-A7FB-4DC5-9F34-B12B3D20A8BC}"/>
    <dgm:cxn modelId="{611E3593-EF4F-45FF-AFD2-869B0A4E2E3B}" type="presOf" srcId="{5EF4E940-0C6A-4E87-94F7-13985CB865AD}" destId="{A06CB792-1E1A-4040-885F-FEB95363F4F2}" srcOrd="0" destOrd="0" presId="urn:microsoft.com/office/officeart/2005/8/layout/list1"/>
    <dgm:cxn modelId="{513E4BA6-C9F4-4CFC-9A2C-53D5C369D0A9}" type="presOf" srcId="{E89372D7-A9E3-4B86-8C89-668961F03CE4}" destId="{EC6D7521-2824-48BD-A335-81A1092488D2}" srcOrd="0" destOrd="1" presId="urn:microsoft.com/office/officeart/2005/8/layout/list1"/>
    <dgm:cxn modelId="{7886C0B8-7DA6-4295-8D6B-5CFDA835A536}" type="presOf" srcId="{408CB53F-C296-4E0E-A200-8F66C2628C4B}" destId="{D27172BF-B888-482C-A5CC-005F94AA368E}" srcOrd="0" destOrd="0" presId="urn:microsoft.com/office/officeart/2005/8/layout/list1"/>
    <dgm:cxn modelId="{BA2119BE-3380-49AD-9C8B-068FFD33A013}" srcId="{B7639BC4-E1D7-4DA1-A2ED-6959AC8808DF}" destId="{408CB53F-C296-4E0E-A200-8F66C2628C4B}" srcOrd="1" destOrd="0" parTransId="{6570DF6E-A082-499D-B2EB-A1B3E3E2924D}" sibTransId="{7F42FD8A-85A5-42D9-94B6-055D20CB5F34}"/>
    <dgm:cxn modelId="{4708C7DA-7B42-43C0-BEC2-FE4D06ED0380}" srcId="{B7639BC4-E1D7-4DA1-A2ED-6959AC8808DF}" destId="{F0144537-19A2-4AC3-9B6F-797FDB8A1485}" srcOrd="0" destOrd="0" parTransId="{44C1E631-6101-45D3-BFE6-30D03CC28334}" sibTransId="{B0450D58-7D93-489F-AFD7-2828F19C54D4}"/>
    <dgm:cxn modelId="{B9CEB5E5-5A67-4003-8C88-43D37E114025}" srcId="{408CB53F-C296-4E0E-A200-8F66C2628C4B}" destId="{99C82641-E85C-4F55-AE98-6310578B914B}" srcOrd="0" destOrd="0" parTransId="{6A9977A7-B842-44DF-9415-BAF8002632B4}" sibTransId="{45047816-9C37-494D-8ECD-B137F300CDA4}"/>
    <dgm:cxn modelId="{4DF12CF3-A36A-4244-8663-FB2CCEC03D27}" type="presOf" srcId="{99C82641-E85C-4F55-AE98-6310578B914B}" destId="{EC6D7521-2824-48BD-A335-81A1092488D2}" srcOrd="0" destOrd="0" presId="urn:microsoft.com/office/officeart/2005/8/layout/list1"/>
    <dgm:cxn modelId="{A6EB64F7-4B47-464A-96EC-9AD5AFED8EBD}" srcId="{408CB53F-C296-4E0E-A200-8F66C2628C4B}" destId="{E89372D7-A9E3-4B86-8C89-668961F03CE4}" srcOrd="1" destOrd="0" parTransId="{5F0E865D-E764-4538-93A8-A9A8000FF16E}" sibTransId="{6C7B6E9C-C370-4E77-8D0A-1E78C76494B1}"/>
    <dgm:cxn modelId="{CAF1D0FB-BCF5-4401-BAB1-3CD41B514B14}" type="presOf" srcId="{F0144537-19A2-4AC3-9B6F-797FDB8A1485}" destId="{ED533F78-EECD-4ABD-826E-BD7AFE96C50C}" srcOrd="1" destOrd="0" presId="urn:microsoft.com/office/officeart/2005/8/layout/list1"/>
    <dgm:cxn modelId="{372359FD-B2D5-4760-A67A-EE513AFA7BD5}" type="presOf" srcId="{408CB53F-C296-4E0E-A200-8F66C2628C4B}" destId="{CBE987CE-3D99-483A-8433-29FE3A21B51D}" srcOrd="1" destOrd="0" presId="urn:microsoft.com/office/officeart/2005/8/layout/list1"/>
    <dgm:cxn modelId="{1D63FE9B-FB4E-424F-AE1D-DDCABE81000F}" type="presParOf" srcId="{3DD155A9-561B-4B62-8018-CBB641EA6D4F}" destId="{C6359D0E-23EF-48AE-B31C-42AFEEDF72C4}" srcOrd="0" destOrd="0" presId="urn:microsoft.com/office/officeart/2005/8/layout/list1"/>
    <dgm:cxn modelId="{30B44D8A-C13E-4796-B485-E6E934E6C88C}" type="presParOf" srcId="{C6359D0E-23EF-48AE-B31C-42AFEEDF72C4}" destId="{3E771B44-5C17-47B8-BD64-723D7F6F348C}" srcOrd="0" destOrd="0" presId="urn:microsoft.com/office/officeart/2005/8/layout/list1"/>
    <dgm:cxn modelId="{14528772-8A8F-4B03-B8B1-B303CF43F8BC}" type="presParOf" srcId="{C6359D0E-23EF-48AE-B31C-42AFEEDF72C4}" destId="{ED533F78-EECD-4ABD-826E-BD7AFE96C50C}" srcOrd="1" destOrd="0" presId="urn:microsoft.com/office/officeart/2005/8/layout/list1"/>
    <dgm:cxn modelId="{B44A9CEC-7C58-46CA-9029-B938555A9FDA}" type="presParOf" srcId="{3DD155A9-561B-4B62-8018-CBB641EA6D4F}" destId="{2F474B4B-F0E1-494F-93F4-44580B89A207}" srcOrd="1" destOrd="0" presId="urn:microsoft.com/office/officeart/2005/8/layout/list1"/>
    <dgm:cxn modelId="{11F39269-812B-4813-B5C8-94859CD79873}" type="presParOf" srcId="{3DD155A9-561B-4B62-8018-CBB641EA6D4F}" destId="{A06CB792-1E1A-4040-885F-FEB95363F4F2}" srcOrd="2" destOrd="0" presId="urn:microsoft.com/office/officeart/2005/8/layout/list1"/>
    <dgm:cxn modelId="{CB804BAB-082F-4EAD-837B-F18A561895B0}" type="presParOf" srcId="{3DD155A9-561B-4B62-8018-CBB641EA6D4F}" destId="{0FDFD3D8-8DA5-4E19-A9F7-1B7AB5857D9F}" srcOrd="3" destOrd="0" presId="urn:microsoft.com/office/officeart/2005/8/layout/list1"/>
    <dgm:cxn modelId="{1B0180BD-3EA0-4EA6-9C21-FAF163C4E697}" type="presParOf" srcId="{3DD155A9-561B-4B62-8018-CBB641EA6D4F}" destId="{257B4C36-B93A-4753-8711-77ECD79585EA}" srcOrd="4" destOrd="0" presId="urn:microsoft.com/office/officeart/2005/8/layout/list1"/>
    <dgm:cxn modelId="{3B2EE93B-CE33-4AFE-ACD4-3846778C3425}" type="presParOf" srcId="{257B4C36-B93A-4753-8711-77ECD79585EA}" destId="{D27172BF-B888-482C-A5CC-005F94AA368E}" srcOrd="0" destOrd="0" presId="urn:microsoft.com/office/officeart/2005/8/layout/list1"/>
    <dgm:cxn modelId="{ED92EF0A-841F-4440-BBA0-7942C9E54F75}" type="presParOf" srcId="{257B4C36-B93A-4753-8711-77ECD79585EA}" destId="{CBE987CE-3D99-483A-8433-29FE3A21B51D}" srcOrd="1" destOrd="0" presId="urn:microsoft.com/office/officeart/2005/8/layout/list1"/>
    <dgm:cxn modelId="{E9D6659B-7F43-4DAD-929A-B51E701B4934}" type="presParOf" srcId="{3DD155A9-561B-4B62-8018-CBB641EA6D4F}" destId="{9DF6CD1E-C8CE-4164-BF61-6E2A12ACED47}" srcOrd="5" destOrd="0" presId="urn:microsoft.com/office/officeart/2005/8/layout/list1"/>
    <dgm:cxn modelId="{6CD85083-E8DD-4136-A442-9EBBE33A8894}" type="presParOf" srcId="{3DD155A9-561B-4B62-8018-CBB641EA6D4F}" destId="{EC6D7521-2824-48BD-A335-81A1092488D2}"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2A8722-4080-488B-B6A1-B42157D2AD82}" type="doc">
      <dgm:prSet loTypeId="urn:microsoft.com/office/officeart/2016/7/layout/VerticalSolidActionList" loCatId="List" qsTypeId="urn:microsoft.com/office/officeart/2005/8/quickstyle/simple1" qsCatId="simple" csTypeId="urn:microsoft.com/office/officeart/2005/8/colors/colorful1" csCatId="colorful"/>
      <dgm:spPr/>
      <dgm:t>
        <a:bodyPr/>
        <a:lstStyle/>
        <a:p>
          <a:endParaRPr lang="en-US"/>
        </a:p>
      </dgm:t>
    </dgm:pt>
    <dgm:pt modelId="{109F2375-BB5C-479E-9830-F750084B2B72}">
      <dgm:prSet/>
      <dgm:spPr/>
      <dgm:t>
        <a:bodyPr/>
        <a:lstStyle/>
        <a:p>
          <a:r>
            <a:rPr lang="en-US"/>
            <a:t>Use</a:t>
          </a:r>
        </a:p>
      </dgm:t>
    </dgm:pt>
    <dgm:pt modelId="{BDB31B02-A2BA-42E1-B23E-665E77E45BDA}" type="parTrans" cxnId="{A8B6425B-9970-4596-9312-241473AA206A}">
      <dgm:prSet/>
      <dgm:spPr/>
      <dgm:t>
        <a:bodyPr/>
        <a:lstStyle/>
        <a:p>
          <a:endParaRPr lang="en-US"/>
        </a:p>
      </dgm:t>
    </dgm:pt>
    <dgm:pt modelId="{DEDAA9BD-EC6D-4C01-AE7D-358146E93DA5}" type="sibTrans" cxnId="{A8B6425B-9970-4596-9312-241473AA206A}">
      <dgm:prSet/>
      <dgm:spPr/>
      <dgm:t>
        <a:bodyPr/>
        <a:lstStyle/>
        <a:p>
          <a:endParaRPr lang="en-US"/>
        </a:p>
      </dgm:t>
    </dgm:pt>
    <dgm:pt modelId="{9207CD6E-6542-4AD8-8DEF-916717E40D59}">
      <dgm:prSet/>
      <dgm:spPr/>
      <dgm:t>
        <a:bodyPr/>
        <a:lstStyle/>
        <a:p>
          <a:r>
            <a:rPr lang="en-US"/>
            <a:t>Use StringBuilder for concatenation in loops (faster and less memory than +).</a:t>
          </a:r>
        </a:p>
      </dgm:t>
    </dgm:pt>
    <dgm:pt modelId="{8BBBD266-F5A5-4EE2-B690-FDC12038A14D}" type="parTrans" cxnId="{2E6B0B2A-FE6D-4131-84FA-49F23032A526}">
      <dgm:prSet/>
      <dgm:spPr/>
      <dgm:t>
        <a:bodyPr/>
        <a:lstStyle/>
        <a:p>
          <a:endParaRPr lang="en-US"/>
        </a:p>
      </dgm:t>
    </dgm:pt>
    <dgm:pt modelId="{026C18E2-D8EC-47CD-8526-0B3C48F29081}" type="sibTrans" cxnId="{2E6B0B2A-FE6D-4131-84FA-49F23032A526}">
      <dgm:prSet/>
      <dgm:spPr/>
      <dgm:t>
        <a:bodyPr/>
        <a:lstStyle/>
        <a:p>
          <a:endParaRPr lang="en-US"/>
        </a:p>
      </dgm:t>
    </dgm:pt>
    <dgm:pt modelId="{7EC8D561-64A6-4627-BCFF-9B76FBCEA52A}">
      <dgm:prSet/>
      <dgm:spPr/>
      <dgm:t>
        <a:bodyPr/>
        <a:lstStyle/>
        <a:p>
          <a:r>
            <a:rPr lang="en-US"/>
            <a:t>Use</a:t>
          </a:r>
        </a:p>
      </dgm:t>
    </dgm:pt>
    <dgm:pt modelId="{A18D224A-EC95-4153-A91A-4F1A62FF734A}" type="parTrans" cxnId="{FFB66450-88D7-4416-9E8E-0281E5DC230F}">
      <dgm:prSet/>
      <dgm:spPr/>
      <dgm:t>
        <a:bodyPr/>
        <a:lstStyle/>
        <a:p>
          <a:endParaRPr lang="en-US"/>
        </a:p>
      </dgm:t>
    </dgm:pt>
    <dgm:pt modelId="{BDAE6670-D719-42D0-BCC5-5AC7BE78BCB9}" type="sibTrans" cxnId="{FFB66450-88D7-4416-9E8E-0281E5DC230F}">
      <dgm:prSet/>
      <dgm:spPr/>
      <dgm:t>
        <a:bodyPr/>
        <a:lstStyle/>
        <a:p>
          <a:endParaRPr lang="en-US"/>
        </a:p>
      </dgm:t>
    </dgm:pt>
    <dgm:pt modelId="{E98E3377-8A94-4A32-A6CE-DC03C072D3DB}">
      <dgm:prSet/>
      <dgm:spPr/>
      <dgm:t>
        <a:bodyPr/>
        <a:lstStyle/>
        <a:p>
          <a:r>
            <a:rPr lang="en-US"/>
            <a:t>Use StringBuffer if thread safety is required.</a:t>
          </a:r>
        </a:p>
      </dgm:t>
    </dgm:pt>
    <dgm:pt modelId="{963751C2-A03F-464F-A411-E26DC371F9CF}" type="parTrans" cxnId="{B4A572FE-3165-45A0-AA54-D73192010724}">
      <dgm:prSet/>
      <dgm:spPr/>
      <dgm:t>
        <a:bodyPr/>
        <a:lstStyle/>
        <a:p>
          <a:endParaRPr lang="en-US"/>
        </a:p>
      </dgm:t>
    </dgm:pt>
    <dgm:pt modelId="{660D480C-E3DF-4442-AAF1-11F2AC7ACBAA}" type="sibTrans" cxnId="{B4A572FE-3165-45A0-AA54-D73192010724}">
      <dgm:prSet/>
      <dgm:spPr/>
      <dgm:t>
        <a:bodyPr/>
        <a:lstStyle/>
        <a:p>
          <a:endParaRPr lang="en-US"/>
        </a:p>
      </dgm:t>
    </dgm:pt>
    <dgm:pt modelId="{43EBD25E-BED9-423A-B6A7-4AA689D13D0B}">
      <dgm:prSet/>
      <dgm:spPr/>
      <dgm:t>
        <a:bodyPr/>
        <a:lstStyle/>
        <a:p>
          <a:r>
            <a:rPr lang="en-US"/>
            <a:t>Minimize</a:t>
          </a:r>
        </a:p>
      </dgm:t>
    </dgm:pt>
    <dgm:pt modelId="{8C2EEA16-D505-47A3-8180-93D08C39AED5}" type="parTrans" cxnId="{7C26ADA4-DBBF-4946-826D-BE91BF7F0F58}">
      <dgm:prSet/>
      <dgm:spPr/>
      <dgm:t>
        <a:bodyPr/>
        <a:lstStyle/>
        <a:p>
          <a:endParaRPr lang="en-US"/>
        </a:p>
      </dgm:t>
    </dgm:pt>
    <dgm:pt modelId="{843C545E-7F73-4674-A303-1902ADA97E0E}" type="sibTrans" cxnId="{7C26ADA4-DBBF-4946-826D-BE91BF7F0F58}">
      <dgm:prSet/>
      <dgm:spPr/>
      <dgm:t>
        <a:bodyPr/>
        <a:lstStyle/>
        <a:p>
          <a:endParaRPr lang="en-US"/>
        </a:p>
      </dgm:t>
    </dgm:pt>
    <dgm:pt modelId="{D9F94FFF-1485-4127-8621-11D63CCEB298}">
      <dgm:prSet/>
      <dgm:spPr/>
      <dgm:t>
        <a:bodyPr/>
        <a:lstStyle/>
        <a:p>
          <a:r>
            <a:rPr lang="en-US"/>
            <a:t>Minimize creation of temporary strings; consider interning (String.intern()) for repeated values, but use with caution to avoid memory leaks.</a:t>
          </a:r>
        </a:p>
      </dgm:t>
    </dgm:pt>
    <dgm:pt modelId="{FC428A32-522F-4D70-BCED-AC108F0AE2DE}" type="parTrans" cxnId="{AD12D6AE-B46A-406A-A098-787AA7EE7A41}">
      <dgm:prSet/>
      <dgm:spPr/>
      <dgm:t>
        <a:bodyPr/>
        <a:lstStyle/>
        <a:p>
          <a:endParaRPr lang="en-US"/>
        </a:p>
      </dgm:t>
    </dgm:pt>
    <dgm:pt modelId="{1409DC44-D6F0-4729-8651-22DB1D6F702F}" type="sibTrans" cxnId="{AD12D6AE-B46A-406A-A098-787AA7EE7A41}">
      <dgm:prSet/>
      <dgm:spPr/>
      <dgm:t>
        <a:bodyPr/>
        <a:lstStyle/>
        <a:p>
          <a:endParaRPr lang="en-US"/>
        </a:p>
      </dgm:t>
    </dgm:pt>
    <dgm:pt modelId="{856C870D-65E9-4652-BF48-01EF4CF59997}">
      <dgm:prSet/>
      <dgm:spPr/>
      <dgm:t>
        <a:bodyPr/>
        <a:lstStyle/>
        <a:p>
          <a:r>
            <a:rPr lang="en-US"/>
            <a:t>Leverage</a:t>
          </a:r>
        </a:p>
      </dgm:t>
    </dgm:pt>
    <dgm:pt modelId="{0F85050C-3930-4385-86D0-43CD32BDEA97}" type="parTrans" cxnId="{CD80C44A-18C5-4EEE-9DD2-6576EB91DEF8}">
      <dgm:prSet/>
      <dgm:spPr/>
      <dgm:t>
        <a:bodyPr/>
        <a:lstStyle/>
        <a:p>
          <a:endParaRPr lang="en-US"/>
        </a:p>
      </dgm:t>
    </dgm:pt>
    <dgm:pt modelId="{E4334831-DEE2-4DB3-8699-97A2590B5E1C}" type="sibTrans" cxnId="{CD80C44A-18C5-4EEE-9DD2-6576EB91DEF8}">
      <dgm:prSet/>
      <dgm:spPr/>
      <dgm:t>
        <a:bodyPr/>
        <a:lstStyle/>
        <a:p>
          <a:endParaRPr lang="en-US"/>
        </a:p>
      </dgm:t>
    </dgm:pt>
    <dgm:pt modelId="{AE70464D-98D4-4191-9358-517EA55D9FA8}">
      <dgm:prSet/>
      <dgm:spPr/>
      <dgm:t>
        <a:bodyPr/>
        <a:lstStyle/>
        <a:p>
          <a:r>
            <a:rPr lang="en-US"/>
            <a:t>Leverage libraries like Apache Commons StringUtils for efficient string operations</a:t>
          </a:r>
        </a:p>
      </dgm:t>
    </dgm:pt>
    <dgm:pt modelId="{44F77373-BEAB-45FB-83ED-552DD55B7942}" type="parTrans" cxnId="{45807E4E-7B94-47A6-8E69-A3A9F6E6AB3C}">
      <dgm:prSet/>
      <dgm:spPr/>
      <dgm:t>
        <a:bodyPr/>
        <a:lstStyle/>
        <a:p>
          <a:endParaRPr lang="en-US"/>
        </a:p>
      </dgm:t>
    </dgm:pt>
    <dgm:pt modelId="{5266B252-8BC9-4CA2-95C0-B197D83EB6B5}" type="sibTrans" cxnId="{45807E4E-7B94-47A6-8E69-A3A9F6E6AB3C}">
      <dgm:prSet/>
      <dgm:spPr/>
      <dgm:t>
        <a:bodyPr/>
        <a:lstStyle/>
        <a:p>
          <a:endParaRPr lang="en-US"/>
        </a:p>
      </dgm:t>
    </dgm:pt>
    <dgm:pt modelId="{10C208C9-E64E-47B7-975E-E22B31B0005C}" type="pres">
      <dgm:prSet presAssocID="{2F2A8722-4080-488B-B6A1-B42157D2AD82}" presName="Name0" presStyleCnt="0">
        <dgm:presLayoutVars>
          <dgm:dir/>
          <dgm:animLvl val="lvl"/>
          <dgm:resizeHandles val="exact"/>
        </dgm:presLayoutVars>
      </dgm:prSet>
      <dgm:spPr/>
    </dgm:pt>
    <dgm:pt modelId="{88EB3472-8F12-4B8F-8B46-2F6090112576}" type="pres">
      <dgm:prSet presAssocID="{109F2375-BB5C-479E-9830-F750084B2B72}" presName="linNode" presStyleCnt="0"/>
      <dgm:spPr/>
    </dgm:pt>
    <dgm:pt modelId="{C7E72F0D-EFA8-4C0C-8679-92BD4DE01509}" type="pres">
      <dgm:prSet presAssocID="{109F2375-BB5C-479E-9830-F750084B2B72}" presName="parentText" presStyleLbl="alignNode1" presStyleIdx="0" presStyleCnt="4">
        <dgm:presLayoutVars>
          <dgm:chMax val="1"/>
          <dgm:bulletEnabled/>
        </dgm:presLayoutVars>
      </dgm:prSet>
      <dgm:spPr/>
    </dgm:pt>
    <dgm:pt modelId="{52893FB2-9738-4C68-B506-D31536474520}" type="pres">
      <dgm:prSet presAssocID="{109F2375-BB5C-479E-9830-F750084B2B72}" presName="descendantText" presStyleLbl="alignAccFollowNode1" presStyleIdx="0" presStyleCnt="4">
        <dgm:presLayoutVars>
          <dgm:bulletEnabled/>
        </dgm:presLayoutVars>
      </dgm:prSet>
      <dgm:spPr/>
    </dgm:pt>
    <dgm:pt modelId="{3769E999-9921-4035-BF06-93ACD78A9493}" type="pres">
      <dgm:prSet presAssocID="{DEDAA9BD-EC6D-4C01-AE7D-358146E93DA5}" presName="sp" presStyleCnt="0"/>
      <dgm:spPr/>
    </dgm:pt>
    <dgm:pt modelId="{1EB2B0F5-5DF7-4306-8A54-8D5053BDDC44}" type="pres">
      <dgm:prSet presAssocID="{7EC8D561-64A6-4627-BCFF-9B76FBCEA52A}" presName="linNode" presStyleCnt="0"/>
      <dgm:spPr/>
    </dgm:pt>
    <dgm:pt modelId="{94A67DF6-23CA-47A6-9566-86ECBCF4E9EF}" type="pres">
      <dgm:prSet presAssocID="{7EC8D561-64A6-4627-BCFF-9B76FBCEA52A}" presName="parentText" presStyleLbl="alignNode1" presStyleIdx="1" presStyleCnt="4">
        <dgm:presLayoutVars>
          <dgm:chMax val="1"/>
          <dgm:bulletEnabled/>
        </dgm:presLayoutVars>
      </dgm:prSet>
      <dgm:spPr/>
    </dgm:pt>
    <dgm:pt modelId="{5A243EA7-6049-4225-B822-A944B818C3D5}" type="pres">
      <dgm:prSet presAssocID="{7EC8D561-64A6-4627-BCFF-9B76FBCEA52A}" presName="descendantText" presStyleLbl="alignAccFollowNode1" presStyleIdx="1" presStyleCnt="4">
        <dgm:presLayoutVars>
          <dgm:bulletEnabled/>
        </dgm:presLayoutVars>
      </dgm:prSet>
      <dgm:spPr/>
    </dgm:pt>
    <dgm:pt modelId="{995C6AB7-ED44-407A-A0F5-1A890D6F4845}" type="pres">
      <dgm:prSet presAssocID="{BDAE6670-D719-42D0-BCC5-5AC7BE78BCB9}" presName="sp" presStyleCnt="0"/>
      <dgm:spPr/>
    </dgm:pt>
    <dgm:pt modelId="{A5902B6E-E42A-4FB2-8875-2BC957CA7C52}" type="pres">
      <dgm:prSet presAssocID="{43EBD25E-BED9-423A-B6A7-4AA689D13D0B}" presName="linNode" presStyleCnt="0"/>
      <dgm:spPr/>
    </dgm:pt>
    <dgm:pt modelId="{35260D54-9B65-4C52-A786-71C9C7AEA059}" type="pres">
      <dgm:prSet presAssocID="{43EBD25E-BED9-423A-B6A7-4AA689D13D0B}" presName="parentText" presStyleLbl="alignNode1" presStyleIdx="2" presStyleCnt="4">
        <dgm:presLayoutVars>
          <dgm:chMax val="1"/>
          <dgm:bulletEnabled/>
        </dgm:presLayoutVars>
      </dgm:prSet>
      <dgm:spPr/>
    </dgm:pt>
    <dgm:pt modelId="{11C1F1B4-2085-4C38-9D10-486DFB73683C}" type="pres">
      <dgm:prSet presAssocID="{43EBD25E-BED9-423A-B6A7-4AA689D13D0B}" presName="descendantText" presStyleLbl="alignAccFollowNode1" presStyleIdx="2" presStyleCnt="4">
        <dgm:presLayoutVars>
          <dgm:bulletEnabled/>
        </dgm:presLayoutVars>
      </dgm:prSet>
      <dgm:spPr/>
    </dgm:pt>
    <dgm:pt modelId="{2558DDE2-A610-4AC5-B61B-55D6E2BEFA6A}" type="pres">
      <dgm:prSet presAssocID="{843C545E-7F73-4674-A303-1902ADA97E0E}" presName="sp" presStyleCnt="0"/>
      <dgm:spPr/>
    </dgm:pt>
    <dgm:pt modelId="{438AFCD0-5B3A-4216-8449-8FBBC826AEE9}" type="pres">
      <dgm:prSet presAssocID="{856C870D-65E9-4652-BF48-01EF4CF59997}" presName="linNode" presStyleCnt="0"/>
      <dgm:spPr/>
    </dgm:pt>
    <dgm:pt modelId="{18DE7769-6718-49BF-A06A-08894F0C3FFB}" type="pres">
      <dgm:prSet presAssocID="{856C870D-65E9-4652-BF48-01EF4CF59997}" presName="parentText" presStyleLbl="alignNode1" presStyleIdx="3" presStyleCnt="4">
        <dgm:presLayoutVars>
          <dgm:chMax val="1"/>
          <dgm:bulletEnabled/>
        </dgm:presLayoutVars>
      </dgm:prSet>
      <dgm:spPr/>
    </dgm:pt>
    <dgm:pt modelId="{593384F1-BA44-4726-928C-69E263265BF8}" type="pres">
      <dgm:prSet presAssocID="{856C870D-65E9-4652-BF48-01EF4CF59997}" presName="descendantText" presStyleLbl="alignAccFollowNode1" presStyleIdx="3" presStyleCnt="4">
        <dgm:presLayoutVars>
          <dgm:bulletEnabled/>
        </dgm:presLayoutVars>
      </dgm:prSet>
      <dgm:spPr/>
    </dgm:pt>
  </dgm:ptLst>
  <dgm:cxnLst>
    <dgm:cxn modelId="{2E6B0B2A-FE6D-4131-84FA-49F23032A526}" srcId="{109F2375-BB5C-479E-9830-F750084B2B72}" destId="{9207CD6E-6542-4AD8-8DEF-916717E40D59}" srcOrd="0" destOrd="0" parTransId="{8BBBD266-F5A5-4EE2-B690-FDC12038A14D}" sibTransId="{026C18E2-D8EC-47CD-8526-0B3C48F29081}"/>
    <dgm:cxn modelId="{380C2236-5279-4A7B-8492-B6BAAA80F128}" type="presOf" srcId="{9207CD6E-6542-4AD8-8DEF-916717E40D59}" destId="{52893FB2-9738-4C68-B506-D31536474520}" srcOrd="0" destOrd="0" presId="urn:microsoft.com/office/officeart/2016/7/layout/VerticalSolidActionList"/>
    <dgm:cxn modelId="{A8B6425B-9970-4596-9312-241473AA206A}" srcId="{2F2A8722-4080-488B-B6A1-B42157D2AD82}" destId="{109F2375-BB5C-479E-9830-F750084B2B72}" srcOrd="0" destOrd="0" parTransId="{BDB31B02-A2BA-42E1-B23E-665E77E45BDA}" sibTransId="{DEDAA9BD-EC6D-4C01-AE7D-358146E93DA5}"/>
    <dgm:cxn modelId="{686D0443-5015-49DB-8015-EA3303B64FFA}" type="presOf" srcId="{2F2A8722-4080-488B-B6A1-B42157D2AD82}" destId="{10C208C9-E64E-47B7-975E-E22B31B0005C}" srcOrd="0" destOrd="0" presId="urn:microsoft.com/office/officeart/2016/7/layout/VerticalSolidActionList"/>
    <dgm:cxn modelId="{497BBD44-9413-4E7E-B95A-5B5C2A0B70A0}" type="presOf" srcId="{D9F94FFF-1485-4127-8621-11D63CCEB298}" destId="{11C1F1B4-2085-4C38-9D10-486DFB73683C}" srcOrd="0" destOrd="0" presId="urn:microsoft.com/office/officeart/2016/7/layout/VerticalSolidActionList"/>
    <dgm:cxn modelId="{CD80C44A-18C5-4EEE-9DD2-6576EB91DEF8}" srcId="{2F2A8722-4080-488B-B6A1-B42157D2AD82}" destId="{856C870D-65E9-4652-BF48-01EF4CF59997}" srcOrd="3" destOrd="0" parTransId="{0F85050C-3930-4385-86D0-43CD32BDEA97}" sibTransId="{E4334831-DEE2-4DB3-8699-97A2590B5E1C}"/>
    <dgm:cxn modelId="{45807E4E-7B94-47A6-8E69-A3A9F6E6AB3C}" srcId="{856C870D-65E9-4652-BF48-01EF4CF59997}" destId="{AE70464D-98D4-4191-9358-517EA55D9FA8}" srcOrd="0" destOrd="0" parTransId="{44F77373-BEAB-45FB-83ED-552DD55B7942}" sibTransId="{5266B252-8BC9-4CA2-95C0-B197D83EB6B5}"/>
    <dgm:cxn modelId="{FFB66450-88D7-4416-9E8E-0281E5DC230F}" srcId="{2F2A8722-4080-488B-B6A1-B42157D2AD82}" destId="{7EC8D561-64A6-4627-BCFF-9B76FBCEA52A}" srcOrd="1" destOrd="0" parTransId="{A18D224A-EC95-4153-A91A-4F1A62FF734A}" sibTransId="{BDAE6670-D719-42D0-BCC5-5AC7BE78BCB9}"/>
    <dgm:cxn modelId="{27979B51-7E61-4A4F-A389-CC3DA8880AA3}" type="presOf" srcId="{856C870D-65E9-4652-BF48-01EF4CF59997}" destId="{18DE7769-6718-49BF-A06A-08894F0C3FFB}" srcOrd="0" destOrd="0" presId="urn:microsoft.com/office/officeart/2016/7/layout/VerticalSolidActionList"/>
    <dgm:cxn modelId="{0759067E-720D-4F7C-A3CF-759789B75245}" type="presOf" srcId="{109F2375-BB5C-479E-9830-F750084B2B72}" destId="{C7E72F0D-EFA8-4C0C-8679-92BD4DE01509}" srcOrd="0" destOrd="0" presId="urn:microsoft.com/office/officeart/2016/7/layout/VerticalSolidActionList"/>
    <dgm:cxn modelId="{7ADE5595-4309-4931-9657-A5EDDA1F6199}" type="presOf" srcId="{7EC8D561-64A6-4627-BCFF-9B76FBCEA52A}" destId="{94A67DF6-23CA-47A6-9566-86ECBCF4E9EF}" srcOrd="0" destOrd="0" presId="urn:microsoft.com/office/officeart/2016/7/layout/VerticalSolidActionList"/>
    <dgm:cxn modelId="{7C26ADA4-DBBF-4946-826D-BE91BF7F0F58}" srcId="{2F2A8722-4080-488B-B6A1-B42157D2AD82}" destId="{43EBD25E-BED9-423A-B6A7-4AA689D13D0B}" srcOrd="2" destOrd="0" parTransId="{8C2EEA16-D505-47A3-8180-93D08C39AED5}" sibTransId="{843C545E-7F73-4674-A303-1902ADA97E0E}"/>
    <dgm:cxn modelId="{AD12D6AE-B46A-406A-A098-787AA7EE7A41}" srcId="{43EBD25E-BED9-423A-B6A7-4AA689D13D0B}" destId="{D9F94FFF-1485-4127-8621-11D63CCEB298}" srcOrd="0" destOrd="0" parTransId="{FC428A32-522F-4D70-BCED-AC108F0AE2DE}" sibTransId="{1409DC44-D6F0-4729-8651-22DB1D6F702F}"/>
    <dgm:cxn modelId="{855E8BCB-2D82-4C10-8A29-CBE8CA41856B}" type="presOf" srcId="{AE70464D-98D4-4191-9358-517EA55D9FA8}" destId="{593384F1-BA44-4726-928C-69E263265BF8}" srcOrd="0" destOrd="0" presId="urn:microsoft.com/office/officeart/2016/7/layout/VerticalSolidActionList"/>
    <dgm:cxn modelId="{7926EDD1-7FD3-418A-9F41-0376654326D8}" type="presOf" srcId="{43EBD25E-BED9-423A-B6A7-4AA689D13D0B}" destId="{35260D54-9B65-4C52-A786-71C9C7AEA059}" srcOrd="0" destOrd="0" presId="urn:microsoft.com/office/officeart/2016/7/layout/VerticalSolidActionList"/>
    <dgm:cxn modelId="{63BADCED-9600-4EC5-A16A-F9526C68A2DD}" type="presOf" srcId="{E98E3377-8A94-4A32-A6CE-DC03C072D3DB}" destId="{5A243EA7-6049-4225-B822-A944B818C3D5}" srcOrd="0" destOrd="0" presId="urn:microsoft.com/office/officeart/2016/7/layout/VerticalSolidActionList"/>
    <dgm:cxn modelId="{B4A572FE-3165-45A0-AA54-D73192010724}" srcId="{7EC8D561-64A6-4627-BCFF-9B76FBCEA52A}" destId="{E98E3377-8A94-4A32-A6CE-DC03C072D3DB}" srcOrd="0" destOrd="0" parTransId="{963751C2-A03F-464F-A411-E26DC371F9CF}" sibTransId="{660D480C-E3DF-4442-AAF1-11F2AC7ACBAA}"/>
    <dgm:cxn modelId="{8A62F235-F6C9-437D-B3C2-168A78D327A2}" type="presParOf" srcId="{10C208C9-E64E-47B7-975E-E22B31B0005C}" destId="{88EB3472-8F12-4B8F-8B46-2F6090112576}" srcOrd="0" destOrd="0" presId="urn:microsoft.com/office/officeart/2016/7/layout/VerticalSolidActionList"/>
    <dgm:cxn modelId="{5EFF2BBA-EB3D-441F-B3CA-8292CD798B75}" type="presParOf" srcId="{88EB3472-8F12-4B8F-8B46-2F6090112576}" destId="{C7E72F0D-EFA8-4C0C-8679-92BD4DE01509}" srcOrd="0" destOrd="0" presId="urn:microsoft.com/office/officeart/2016/7/layout/VerticalSolidActionList"/>
    <dgm:cxn modelId="{0D668D13-C96B-42C3-926F-4A2B8DB31638}" type="presParOf" srcId="{88EB3472-8F12-4B8F-8B46-2F6090112576}" destId="{52893FB2-9738-4C68-B506-D31536474520}" srcOrd="1" destOrd="0" presId="urn:microsoft.com/office/officeart/2016/7/layout/VerticalSolidActionList"/>
    <dgm:cxn modelId="{AA42F086-E078-4C39-9A60-4CB35A261937}" type="presParOf" srcId="{10C208C9-E64E-47B7-975E-E22B31B0005C}" destId="{3769E999-9921-4035-BF06-93ACD78A9493}" srcOrd="1" destOrd="0" presId="urn:microsoft.com/office/officeart/2016/7/layout/VerticalSolidActionList"/>
    <dgm:cxn modelId="{30A37B66-0995-4065-9945-F89C82B203D0}" type="presParOf" srcId="{10C208C9-E64E-47B7-975E-E22B31B0005C}" destId="{1EB2B0F5-5DF7-4306-8A54-8D5053BDDC44}" srcOrd="2" destOrd="0" presId="urn:microsoft.com/office/officeart/2016/7/layout/VerticalSolidActionList"/>
    <dgm:cxn modelId="{CC7D15A6-FE6B-4DE1-9723-35F694F7A17F}" type="presParOf" srcId="{1EB2B0F5-5DF7-4306-8A54-8D5053BDDC44}" destId="{94A67DF6-23CA-47A6-9566-86ECBCF4E9EF}" srcOrd="0" destOrd="0" presId="urn:microsoft.com/office/officeart/2016/7/layout/VerticalSolidActionList"/>
    <dgm:cxn modelId="{CCC3518D-76AF-4A10-96DE-4C0C9823590E}" type="presParOf" srcId="{1EB2B0F5-5DF7-4306-8A54-8D5053BDDC44}" destId="{5A243EA7-6049-4225-B822-A944B818C3D5}" srcOrd="1" destOrd="0" presId="urn:microsoft.com/office/officeart/2016/7/layout/VerticalSolidActionList"/>
    <dgm:cxn modelId="{018C74B6-6C69-4B06-BF22-F069BFC90C03}" type="presParOf" srcId="{10C208C9-E64E-47B7-975E-E22B31B0005C}" destId="{995C6AB7-ED44-407A-A0F5-1A890D6F4845}" srcOrd="3" destOrd="0" presId="urn:microsoft.com/office/officeart/2016/7/layout/VerticalSolidActionList"/>
    <dgm:cxn modelId="{6A7AD659-4D0B-48EA-B3BB-1D05CBACFAFB}" type="presParOf" srcId="{10C208C9-E64E-47B7-975E-E22B31B0005C}" destId="{A5902B6E-E42A-4FB2-8875-2BC957CA7C52}" srcOrd="4" destOrd="0" presId="urn:microsoft.com/office/officeart/2016/7/layout/VerticalSolidActionList"/>
    <dgm:cxn modelId="{5922242B-AC9C-4E33-BD46-10F35001F400}" type="presParOf" srcId="{A5902B6E-E42A-4FB2-8875-2BC957CA7C52}" destId="{35260D54-9B65-4C52-A786-71C9C7AEA059}" srcOrd="0" destOrd="0" presId="urn:microsoft.com/office/officeart/2016/7/layout/VerticalSolidActionList"/>
    <dgm:cxn modelId="{F79E729C-BC9E-44DB-AD6B-949EA13F5DBC}" type="presParOf" srcId="{A5902B6E-E42A-4FB2-8875-2BC957CA7C52}" destId="{11C1F1B4-2085-4C38-9D10-486DFB73683C}" srcOrd="1" destOrd="0" presId="urn:microsoft.com/office/officeart/2016/7/layout/VerticalSolidActionList"/>
    <dgm:cxn modelId="{0299C1D2-D47F-4A00-8119-DF3A685252DF}" type="presParOf" srcId="{10C208C9-E64E-47B7-975E-E22B31B0005C}" destId="{2558DDE2-A610-4AC5-B61B-55D6E2BEFA6A}" srcOrd="5" destOrd="0" presId="urn:microsoft.com/office/officeart/2016/7/layout/VerticalSolidActionList"/>
    <dgm:cxn modelId="{309321CC-79D7-4B1B-AE9E-56216CA63B6F}" type="presParOf" srcId="{10C208C9-E64E-47B7-975E-E22B31B0005C}" destId="{438AFCD0-5B3A-4216-8449-8FBBC826AEE9}" srcOrd="6" destOrd="0" presId="urn:microsoft.com/office/officeart/2016/7/layout/VerticalSolidActionList"/>
    <dgm:cxn modelId="{8E64BB71-6645-42FC-A019-74FEE158B8B1}" type="presParOf" srcId="{438AFCD0-5B3A-4216-8449-8FBBC826AEE9}" destId="{18DE7769-6718-49BF-A06A-08894F0C3FFB}" srcOrd="0" destOrd="0" presId="urn:microsoft.com/office/officeart/2016/7/layout/VerticalSolidActionList"/>
    <dgm:cxn modelId="{DF8EEF30-2973-4D4B-8A63-D592D5DD6B7B}" type="presParOf" srcId="{438AFCD0-5B3A-4216-8449-8FBBC826AEE9}" destId="{593384F1-BA44-4726-928C-69E263265BF8}"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B3D472-861C-4D52-8957-2151035453D1}"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D68C867-7F1F-4607-A4A5-12C34419D174}">
      <dgm:prSet/>
      <dgm:spPr/>
      <dgm:t>
        <a:bodyPr/>
        <a:lstStyle/>
        <a:p>
          <a:pPr>
            <a:defRPr cap="all"/>
          </a:pPr>
          <a:r>
            <a:rPr lang="en-US"/>
            <a:t>Use thread pools (ExecutorService) to manage resources efficiently.</a:t>
          </a:r>
        </a:p>
      </dgm:t>
    </dgm:pt>
    <dgm:pt modelId="{092F6320-594F-4287-9F63-C90A9632AB37}" type="parTrans" cxnId="{94AFE360-87ED-4067-BCCB-73A5CD056DE2}">
      <dgm:prSet/>
      <dgm:spPr/>
      <dgm:t>
        <a:bodyPr/>
        <a:lstStyle/>
        <a:p>
          <a:endParaRPr lang="en-US"/>
        </a:p>
      </dgm:t>
    </dgm:pt>
    <dgm:pt modelId="{912135AE-21F5-4EC6-AE0E-44ECAA562743}" type="sibTrans" cxnId="{94AFE360-87ED-4067-BCCB-73A5CD056DE2}">
      <dgm:prSet/>
      <dgm:spPr/>
      <dgm:t>
        <a:bodyPr/>
        <a:lstStyle/>
        <a:p>
          <a:endParaRPr lang="en-US"/>
        </a:p>
      </dgm:t>
    </dgm:pt>
    <dgm:pt modelId="{D9B8A16A-F1A2-4DCD-AC56-4A0AADF5C5D9}">
      <dgm:prSet/>
      <dgm:spPr/>
      <dgm:t>
        <a:bodyPr/>
        <a:lstStyle/>
        <a:p>
          <a:pPr>
            <a:defRPr cap="all"/>
          </a:pPr>
          <a:r>
            <a:rPr lang="en-US"/>
            <a:t>Ensure thread safety with synchronization, atomic variables, or concurrent collections.</a:t>
          </a:r>
        </a:p>
      </dgm:t>
    </dgm:pt>
    <dgm:pt modelId="{8F8ED22E-E9B6-4899-9ACA-05E8CC5D6DCD}" type="parTrans" cxnId="{3DDF26CD-C8BD-48C4-AFC9-8BBE0B57FBB9}">
      <dgm:prSet/>
      <dgm:spPr/>
      <dgm:t>
        <a:bodyPr/>
        <a:lstStyle/>
        <a:p>
          <a:endParaRPr lang="en-US"/>
        </a:p>
      </dgm:t>
    </dgm:pt>
    <dgm:pt modelId="{543BE796-CDA7-4048-87A0-47F6B9A25003}" type="sibTrans" cxnId="{3DDF26CD-C8BD-48C4-AFC9-8BBE0B57FBB9}">
      <dgm:prSet/>
      <dgm:spPr/>
      <dgm:t>
        <a:bodyPr/>
        <a:lstStyle/>
        <a:p>
          <a:endParaRPr lang="en-US"/>
        </a:p>
      </dgm:t>
    </dgm:pt>
    <dgm:pt modelId="{994614BD-A9A2-4355-A378-C65DF351ABDA}">
      <dgm:prSet/>
      <dgm:spPr/>
      <dgm:t>
        <a:bodyPr/>
        <a:lstStyle/>
        <a:p>
          <a:pPr>
            <a:defRPr cap="all"/>
          </a:pPr>
          <a:r>
            <a:rPr lang="en-US"/>
            <a:t>Minimize contention and avoid unnecessary locking.</a:t>
          </a:r>
        </a:p>
      </dgm:t>
    </dgm:pt>
    <dgm:pt modelId="{A1717E1E-F1DC-4932-AA96-4D79D6EA710B}" type="parTrans" cxnId="{387CC9DB-657F-4F3A-958E-266A4A8ED04E}">
      <dgm:prSet/>
      <dgm:spPr/>
      <dgm:t>
        <a:bodyPr/>
        <a:lstStyle/>
        <a:p>
          <a:endParaRPr lang="en-US"/>
        </a:p>
      </dgm:t>
    </dgm:pt>
    <dgm:pt modelId="{AF5BA33D-7617-4B10-A5C8-DA90680D43EC}" type="sibTrans" cxnId="{387CC9DB-657F-4F3A-958E-266A4A8ED04E}">
      <dgm:prSet/>
      <dgm:spPr/>
      <dgm:t>
        <a:bodyPr/>
        <a:lstStyle/>
        <a:p>
          <a:endParaRPr lang="en-US"/>
        </a:p>
      </dgm:t>
    </dgm:pt>
    <dgm:pt modelId="{64C0CACE-0B58-4F54-967B-6A301CB51E2C}">
      <dgm:prSet/>
      <dgm:spPr/>
      <dgm:t>
        <a:bodyPr/>
        <a:lstStyle/>
        <a:p>
          <a:pPr>
            <a:defRPr cap="all"/>
          </a:pPr>
          <a:r>
            <a:rPr lang="en-US"/>
            <a:t>Profile thread activity to detect deadlocks or excessive context switching</a:t>
          </a:r>
        </a:p>
      </dgm:t>
    </dgm:pt>
    <dgm:pt modelId="{9847983E-428A-46CA-A0B8-B8752DE4A8AC}" type="parTrans" cxnId="{BF10F119-2593-4B55-B94E-4E67FE81194B}">
      <dgm:prSet/>
      <dgm:spPr/>
      <dgm:t>
        <a:bodyPr/>
        <a:lstStyle/>
        <a:p>
          <a:endParaRPr lang="en-US"/>
        </a:p>
      </dgm:t>
    </dgm:pt>
    <dgm:pt modelId="{89F43AC5-23F6-4D71-B74C-B6E6A47110ED}" type="sibTrans" cxnId="{BF10F119-2593-4B55-B94E-4E67FE81194B}">
      <dgm:prSet/>
      <dgm:spPr/>
      <dgm:t>
        <a:bodyPr/>
        <a:lstStyle/>
        <a:p>
          <a:endParaRPr lang="en-US"/>
        </a:p>
      </dgm:t>
    </dgm:pt>
    <dgm:pt modelId="{0E5ACA45-0825-4DD4-974A-182B710A865B}" type="pres">
      <dgm:prSet presAssocID="{36B3D472-861C-4D52-8957-2151035453D1}" presName="root" presStyleCnt="0">
        <dgm:presLayoutVars>
          <dgm:dir/>
          <dgm:resizeHandles val="exact"/>
        </dgm:presLayoutVars>
      </dgm:prSet>
      <dgm:spPr/>
    </dgm:pt>
    <dgm:pt modelId="{BF8B6C31-9E70-40EF-A615-B06148C92462}" type="pres">
      <dgm:prSet presAssocID="{FD68C867-7F1F-4607-A4A5-12C34419D174}" presName="compNode" presStyleCnt="0"/>
      <dgm:spPr/>
    </dgm:pt>
    <dgm:pt modelId="{ECA21389-F517-465B-83A9-D049394BDCB5}" type="pres">
      <dgm:prSet presAssocID="{FD68C867-7F1F-4607-A4A5-12C34419D174}" presName="iconBgRect" presStyleLbl="bgShp" presStyleIdx="0" presStyleCnt="4"/>
      <dgm:spPr/>
    </dgm:pt>
    <dgm:pt modelId="{37DD4EAC-AFD9-458E-ADDE-032A210FAD2D}" type="pres">
      <dgm:prSet presAssocID="{FD68C867-7F1F-4607-A4A5-12C34419D17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ee with hive"/>
        </a:ext>
      </dgm:extLst>
    </dgm:pt>
    <dgm:pt modelId="{AD7E2508-E3F0-4A24-9066-0A3593A1C480}" type="pres">
      <dgm:prSet presAssocID="{FD68C867-7F1F-4607-A4A5-12C34419D174}" presName="spaceRect" presStyleCnt="0"/>
      <dgm:spPr/>
    </dgm:pt>
    <dgm:pt modelId="{F0B1E795-253B-47E9-A765-61AB4DFA9F21}" type="pres">
      <dgm:prSet presAssocID="{FD68C867-7F1F-4607-A4A5-12C34419D174}" presName="textRect" presStyleLbl="revTx" presStyleIdx="0" presStyleCnt="4">
        <dgm:presLayoutVars>
          <dgm:chMax val="1"/>
          <dgm:chPref val="1"/>
        </dgm:presLayoutVars>
      </dgm:prSet>
      <dgm:spPr/>
    </dgm:pt>
    <dgm:pt modelId="{E8E108F4-C9DE-4F03-A78E-0A0C18CDF404}" type="pres">
      <dgm:prSet presAssocID="{912135AE-21F5-4EC6-AE0E-44ECAA562743}" presName="sibTrans" presStyleCnt="0"/>
      <dgm:spPr/>
    </dgm:pt>
    <dgm:pt modelId="{CC65279B-3291-4A49-AB6D-AD4EC30C0F9E}" type="pres">
      <dgm:prSet presAssocID="{D9B8A16A-F1A2-4DCD-AC56-4A0AADF5C5D9}" presName="compNode" presStyleCnt="0"/>
      <dgm:spPr/>
    </dgm:pt>
    <dgm:pt modelId="{2C5C5B30-D040-4FE2-9F57-B112EEA7CF61}" type="pres">
      <dgm:prSet presAssocID="{D9B8A16A-F1A2-4DCD-AC56-4A0AADF5C5D9}" presName="iconBgRect" presStyleLbl="bgShp" presStyleIdx="1" presStyleCnt="4"/>
      <dgm:spPr/>
    </dgm:pt>
    <dgm:pt modelId="{47EEAEBA-BF4A-47F2-B875-D20477D4817E}" type="pres">
      <dgm:prSet presAssocID="{D9B8A16A-F1A2-4DCD-AC56-4A0AADF5C5D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F772873E-6D1E-4A0B-A64E-AEF37C84A823}" type="pres">
      <dgm:prSet presAssocID="{D9B8A16A-F1A2-4DCD-AC56-4A0AADF5C5D9}" presName="spaceRect" presStyleCnt="0"/>
      <dgm:spPr/>
    </dgm:pt>
    <dgm:pt modelId="{F9247E9F-E709-42A1-81FA-57A5D88667D5}" type="pres">
      <dgm:prSet presAssocID="{D9B8A16A-F1A2-4DCD-AC56-4A0AADF5C5D9}" presName="textRect" presStyleLbl="revTx" presStyleIdx="1" presStyleCnt="4">
        <dgm:presLayoutVars>
          <dgm:chMax val="1"/>
          <dgm:chPref val="1"/>
        </dgm:presLayoutVars>
      </dgm:prSet>
      <dgm:spPr/>
    </dgm:pt>
    <dgm:pt modelId="{7365BDCF-1362-474C-9AF8-DECA20DEC49C}" type="pres">
      <dgm:prSet presAssocID="{543BE796-CDA7-4048-87A0-47F6B9A25003}" presName="sibTrans" presStyleCnt="0"/>
      <dgm:spPr/>
    </dgm:pt>
    <dgm:pt modelId="{713EE33C-F434-45A1-9BAD-7D649CCE0622}" type="pres">
      <dgm:prSet presAssocID="{994614BD-A9A2-4355-A378-C65DF351ABDA}" presName="compNode" presStyleCnt="0"/>
      <dgm:spPr/>
    </dgm:pt>
    <dgm:pt modelId="{879DEA73-4195-45CA-B1CE-4CCC9717C733}" type="pres">
      <dgm:prSet presAssocID="{994614BD-A9A2-4355-A378-C65DF351ABDA}" presName="iconBgRect" presStyleLbl="bgShp" presStyleIdx="2" presStyleCnt="4"/>
      <dgm:spPr/>
    </dgm:pt>
    <dgm:pt modelId="{368C4FF7-55B6-43B6-A185-D8D48A82DE3E}" type="pres">
      <dgm:prSet presAssocID="{994614BD-A9A2-4355-A378-C65DF351ABD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57A9A75F-A1CC-40C3-A985-744F437D1961}" type="pres">
      <dgm:prSet presAssocID="{994614BD-A9A2-4355-A378-C65DF351ABDA}" presName="spaceRect" presStyleCnt="0"/>
      <dgm:spPr/>
    </dgm:pt>
    <dgm:pt modelId="{3F34C577-740B-46F0-A182-6E213D067D75}" type="pres">
      <dgm:prSet presAssocID="{994614BD-A9A2-4355-A378-C65DF351ABDA}" presName="textRect" presStyleLbl="revTx" presStyleIdx="2" presStyleCnt="4">
        <dgm:presLayoutVars>
          <dgm:chMax val="1"/>
          <dgm:chPref val="1"/>
        </dgm:presLayoutVars>
      </dgm:prSet>
      <dgm:spPr/>
    </dgm:pt>
    <dgm:pt modelId="{AC1DDA04-A7A9-415A-8885-83FE58509CE2}" type="pres">
      <dgm:prSet presAssocID="{AF5BA33D-7617-4B10-A5C8-DA90680D43EC}" presName="sibTrans" presStyleCnt="0"/>
      <dgm:spPr/>
    </dgm:pt>
    <dgm:pt modelId="{07090EC7-2041-43C1-985C-6CA81778C710}" type="pres">
      <dgm:prSet presAssocID="{64C0CACE-0B58-4F54-967B-6A301CB51E2C}" presName="compNode" presStyleCnt="0"/>
      <dgm:spPr/>
    </dgm:pt>
    <dgm:pt modelId="{139CF64B-8C4F-4905-9502-E0103A5928BC}" type="pres">
      <dgm:prSet presAssocID="{64C0CACE-0B58-4F54-967B-6A301CB51E2C}" presName="iconBgRect" presStyleLbl="bgShp" presStyleIdx="3" presStyleCnt="4"/>
      <dgm:spPr/>
    </dgm:pt>
    <dgm:pt modelId="{0310285A-57E2-484D-9342-B677DCC172A0}" type="pres">
      <dgm:prSet presAssocID="{64C0CACE-0B58-4F54-967B-6A301CB51E2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C8C6550A-761E-405C-A327-63A1E2D946B2}" type="pres">
      <dgm:prSet presAssocID="{64C0CACE-0B58-4F54-967B-6A301CB51E2C}" presName="spaceRect" presStyleCnt="0"/>
      <dgm:spPr/>
    </dgm:pt>
    <dgm:pt modelId="{4B4E6E8A-54FC-4BCC-AA23-5CA191D75F12}" type="pres">
      <dgm:prSet presAssocID="{64C0CACE-0B58-4F54-967B-6A301CB51E2C}" presName="textRect" presStyleLbl="revTx" presStyleIdx="3" presStyleCnt="4">
        <dgm:presLayoutVars>
          <dgm:chMax val="1"/>
          <dgm:chPref val="1"/>
        </dgm:presLayoutVars>
      </dgm:prSet>
      <dgm:spPr/>
    </dgm:pt>
  </dgm:ptLst>
  <dgm:cxnLst>
    <dgm:cxn modelId="{142AF007-3CB7-4E61-AD4A-D3E86BC83AC4}" type="presOf" srcId="{FD68C867-7F1F-4607-A4A5-12C34419D174}" destId="{F0B1E795-253B-47E9-A765-61AB4DFA9F21}" srcOrd="0" destOrd="0" presId="urn:microsoft.com/office/officeart/2018/5/layout/IconCircleLabelList"/>
    <dgm:cxn modelId="{BF10F119-2593-4B55-B94E-4E67FE81194B}" srcId="{36B3D472-861C-4D52-8957-2151035453D1}" destId="{64C0CACE-0B58-4F54-967B-6A301CB51E2C}" srcOrd="3" destOrd="0" parTransId="{9847983E-428A-46CA-A0B8-B8752DE4A8AC}" sibTransId="{89F43AC5-23F6-4D71-B74C-B6E6A47110ED}"/>
    <dgm:cxn modelId="{94AFE360-87ED-4067-BCCB-73A5CD056DE2}" srcId="{36B3D472-861C-4D52-8957-2151035453D1}" destId="{FD68C867-7F1F-4607-A4A5-12C34419D174}" srcOrd="0" destOrd="0" parTransId="{092F6320-594F-4287-9F63-C90A9632AB37}" sibTransId="{912135AE-21F5-4EC6-AE0E-44ECAA562743}"/>
    <dgm:cxn modelId="{93224E8E-629C-44FE-B338-BCD010B9F7CD}" type="presOf" srcId="{994614BD-A9A2-4355-A378-C65DF351ABDA}" destId="{3F34C577-740B-46F0-A182-6E213D067D75}" srcOrd="0" destOrd="0" presId="urn:microsoft.com/office/officeart/2018/5/layout/IconCircleLabelList"/>
    <dgm:cxn modelId="{D806B69A-20EB-4F3F-9324-A3D1399A290D}" type="presOf" srcId="{36B3D472-861C-4D52-8957-2151035453D1}" destId="{0E5ACA45-0825-4DD4-974A-182B710A865B}" srcOrd="0" destOrd="0" presId="urn:microsoft.com/office/officeart/2018/5/layout/IconCircleLabelList"/>
    <dgm:cxn modelId="{B89B52AC-FEBD-42C9-9442-0EB2A86E1BF8}" type="presOf" srcId="{D9B8A16A-F1A2-4DCD-AC56-4A0AADF5C5D9}" destId="{F9247E9F-E709-42A1-81FA-57A5D88667D5}" srcOrd="0" destOrd="0" presId="urn:microsoft.com/office/officeart/2018/5/layout/IconCircleLabelList"/>
    <dgm:cxn modelId="{4EF715C5-E930-4D12-B55E-ACDF3CAF67DA}" type="presOf" srcId="{64C0CACE-0B58-4F54-967B-6A301CB51E2C}" destId="{4B4E6E8A-54FC-4BCC-AA23-5CA191D75F12}" srcOrd="0" destOrd="0" presId="urn:microsoft.com/office/officeart/2018/5/layout/IconCircleLabelList"/>
    <dgm:cxn modelId="{3DDF26CD-C8BD-48C4-AFC9-8BBE0B57FBB9}" srcId="{36B3D472-861C-4D52-8957-2151035453D1}" destId="{D9B8A16A-F1A2-4DCD-AC56-4A0AADF5C5D9}" srcOrd="1" destOrd="0" parTransId="{8F8ED22E-E9B6-4899-9ACA-05E8CC5D6DCD}" sibTransId="{543BE796-CDA7-4048-87A0-47F6B9A25003}"/>
    <dgm:cxn modelId="{387CC9DB-657F-4F3A-958E-266A4A8ED04E}" srcId="{36B3D472-861C-4D52-8957-2151035453D1}" destId="{994614BD-A9A2-4355-A378-C65DF351ABDA}" srcOrd="2" destOrd="0" parTransId="{A1717E1E-F1DC-4932-AA96-4D79D6EA710B}" sibTransId="{AF5BA33D-7617-4B10-A5C8-DA90680D43EC}"/>
    <dgm:cxn modelId="{A7956103-754C-4078-83C7-5708FE1CE1F9}" type="presParOf" srcId="{0E5ACA45-0825-4DD4-974A-182B710A865B}" destId="{BF8B6C31-9E70-40EF-A615-B06148C92462}" srcOrd="0" destOrd="0" presId="urn:microsoft.com/office/officeart/2018/5/layout/IconCircleLabelList"/>
    <dgm:cxn modelId="{976525A0-5463-4CCA-9009-54B48200E4BF}" type="presParOf" srcId="{BF8B6C31-9E70-40EF-A615-B06148C92462}" destId="{ECA21389-F517-465B-83A9-D049394BDCB5}" srcOrd="0" destOrd="0" presId="urn:microsoft.com/office/officeart/2018/5/layout/IconCircleLabelList"/>
    <dgm:cxn modelId="{EE7B6515-6FFA-4A15-B84F-A67FB7C4FE22}" type="presParOf" srcId="{BF8B6C31-9E70-40EF-A615-B06148C92462}" destId="{37DD4EAC-AFD9-458E-ADDE-032A210FAD2D}" srcOrd="1" destOrd="0" presId="urn:microsoft.com/office/officeart/2018/5/layout/IconCircleLabelList"/>
    <dgm:cxn modelId="{651918A9-DFD5-4421-94C5-5BA9907FD9DE}" type="presParOf" srcId="{BF8B6C31-9E70-40EF-A615-B06148C92462}" destId="{AD7E2508-E3F0-4A24-9066-0A3593A1C480}" srcOrd="2" destOrd="0" presId="urn:microsoft.com/office/officeart/2018/5/layout/IconCircleLabelList"/>
    <dgm:cxn modelId="{786CAABC-D767-45F0-B40E-1F8866913817}" type="presParOf" srcId="{BF8B6C31-9E70-40EF-A615-B06148C92462}" destId="{F0B1E795-253B-47E9-A765-61AB4DFA9F21}" srcOrd="3" destOrd="0" presId="urn:microsoft.com/office/officeart/2018/5/layout/IconCircleLabelList"/>
    <dgm:cxn modelId="{A3980FB4-92CC-45C2-8136-C1BEEE955C94}" type="presParOf" srcId="{0E5ACA45-0825-4DD4-974A-182B710A865B}" destId="{E8E108F4-C9DE-4F03-A78E-0A0C18CDF404}" srcOrd="1" destOrd="0" presId="urn:microsoft.com/office/officeart/2018/5/layout/IconCircleLabelList"/>
    <dgm:cxn modelId="{C9F1D8F0-99F7-4514-84AA-856840A9706E}" type="presParOf" srcId="{0E5ACA45-0825-4DD4-974A-182B710A865B}" destId="{CC65279B-3291-4A49-AB6D-AD4EC30C0F9E}" srcOrd="2" destOrd="0" presId="urn:microsoft.com/office/officeart/2018/5/layout/IconCircleLabelList"/>
    <dgm:cxn modelId="{493F4EA8-B0F7-443C-BF36-F3C3BDD4F838}" type="presParOf" srcId="{CC65279B-3291-4A49-AB6D-AD4EC30C0F9E}" destId="{2C5C5B30-D040-4FE2-9F57-B112EEA7CF61}" srcOrd="0" destOrd="0" presId="urn:microsoft.com/office/officeart/2018/5/layout/IconCircleLabelList"/>
    <dgm:cxn modelId="{6C14CACD-459F-4862-80AC-786EDDE4740C}" type="presParOf" srcId="{CC65279B-3291-4A49-AB6D-AD4EC30C0F9E}" destId="{47EEAEBA-BF4A-47F2-B875-D20477D4817E}" srcOrd="1" destOrd="0" presId="urn:microsoft.com/office/officeart/2018/5/layout/IconCircleLabelList"/>
    <dgm:cxn modelId="{F22E9C7D-15A8-4EAD-B81F-F8CC9D332B13}" type="presParOf" srcId="{CC65279B-3291-4A49-AB6D-AD4EC30C0F9E}" destId="{F772873E-6D1E-4A0B-A64E-AEF37C84A823}" srcOrd="2" destOrd="0" presId="urn:microsoft.com/office/officeart/2018/5/layout/IconCircleLabelList"/>
    <dgm:cxn modelId="{4E7FCB10-7376-4755-9DCB-AACFAF44E178}" type="presParOf" srcId="{CC65279B-3291-4A49-AB6D-AD4EC30C0F9E}" destId="{F9247E9F-E709-42A1-81FA-57A5D88667D5}" srcOrd="3" destOrd="0" presId="urn:microsoft.com/office/officeart/2018/5/layout/IconCircleLabelList"/>
    <dgm:cxn modelId="{CB81EEC8-FDB2-4451-8813-063191CD0947}" type="presParOf" srcId="{0E5ACA45-0825-4DD4-974A-182B710A865B}" destId="{7365BDCF-1362-474C-9AF8-DECA20DEC49C}" srcOrd="3" destOrd="0" presId="urn:microsoft.com/office/officeart/2018/5/layout/IconCircleLabelList"/>
    <dgm:cxn modelId="{9E0E64FB-6793-4CD0-9B10-83A49FAAA30C}" type="presParOf" srcId="{0E5ACA45-0825-4DD4-974A-182B710A865B}" destId="{713EE33C-F434-45A1-9BAD-7D649CCE0622}" srcOrd="4" destOrd="0" presId="urn:microsoft.com/office/officeart/2018/5/layout/IconCircleLabelList"/>
    <dgm:cxn modelId="{4B9ECDC6-5DB0-4BEB-B9E7-4B4FB701FA93}" type="presParOf" srcId="{713EE33C-F434-45A1-9BAD-7D649CCE0622}" destId="{879DEA73-4195-45CA-B1CE-4CCC9717C733}" srcOrd="0" destOrd="0" presId="urn:microsoft.com/office/officeart/2018/5/layout/IconCircleLabelList"/>
    <dgm:cxn modelId="{20592C5A-55E4-462A-93EE-D32F824C71F3}" type="presParOf" srcId="{713EE33C-F434-45A1-9BAD-7D649CCE0622}" destId="{368C4FF7-55B6-43B6-A185-D8D48A82DE3E}" srcOrd="1" destOrd="0" presId="urn:microsoft.com/office/officeart/2018/5/layout/IconCircleLabelList"/>
    <dgm:cxn modelId="{43CF5098-B590-4B98-A19D-E4E5EA055DF5}" type="presParOf" srcId="{713EE33C-F434-45A1-9BAD-7D649CCE0622}" destId="{57A9A75F-A1CC-40C3-A985-744F437D1961}" srcOrd="2" destOrd="0" presId="urn:microsoft.com/office/officeart/2018/5/layout/IconCircleLabelList"/>
    <dgm:cxn modelId="{04349E77-9712-4C8A-B576-7454AE29B96F}" type="presParOf" srcId="{713EE33C-F434-45A1-9BAD-7D649CCE0622}" destId="{3F34C577-740B-46F0-A182-6E213D067D75}" srcOrd="3" destOrd="0" presId="urn:microsoft.com/office/officeart/2018/5/layout/IconCircleLabelList"/>
    <dgm:cxn modelId="{3C80EDCF-C283-47B2-A3D3-536933BCFBAC}" type="presParOf" srcId="{0E5ACA45-0825-4DD4-974A-182B710A865B}" destId="{AC1DDA04-A7A9-415A-8885-83FE58509CE2}" srcOrd="5" destOrd="0" presId="urn:microsoft.com/office/officeart/2018/5/layout/IconCircleLabelList"/>
    <dgm:cxn modelId="{D6EBFA22-97B6-45C1-9EE1-AEBBF9AEFC81}" type="presParOf" srcId="{0E5ACA45-0825-4DD4-974A-182B710A865B}" destId="{07090EC7-2041-43C1-985C-6CA81778C710}" srcOrd="6" destOrd="0" presId="urn:microsoft.com/office/officeart/2018/5/layout/IconCircleLabelList"/>
    <dgm:cxn modelId="{584B95F8-B2A7-4751-858B-118F1160EBAE}" type="presParOf" srcId="{07090EC7-2041-43C1-985C-6CA81778C710}" destId="{139CF64B-8C4F-4905-9502-E0103A5928BC}" srcOrd="0" destOrd="0" presId="urn:microsoft.com/office/officeart/2018/5/layout/IconCircleLabelList"/>
    <dgm:cxn modelId="{D108F5BA-B8DF-443A-A5AF-E1673E8D1DAE}" type="presParOf" srcId="{07090EC7-2041-43C1-985C-6CA81778C710}" destId="{0310285A-57E2-484D-9342-B677DCC172A0}" srcOrd="1" destOrd="0" presId="urn:microsoft.com/office/officeart/2018/5/layout/IconCircleLabelList"/>
    <dgm:cxn modelId="{47792011-BCDA-40B7-B791-6EAD1B8E4B7C}" type="presParOf" srcId="{07090EC7-2041-43C1-985C-6CA81778C710}" destId="{C8C6550A-761E-405C-A327-63A1E2D946B2}" srcOrd="2" destOrd="0" presId="urn:microsoft.com/office/officeart/2018/5/layout/IconCircleLabelList"/>
    <dgm:cxn modelId="{A432C558-A2D0-43CE-ACE0-F34248D0764B}" type="presParOf" srcId="{07090EC7-2041-43C1-985C-6CA81778C710}" destId="{4B4E6E8A-54FC-4BCC-AA23-5CA191D75F1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61353C4-359D-4328-BC32-74A04EC3F13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AA48554-008E-4A94-B713-5099566EB2D1}">
      <dgm:prSet/>
      <dgm:spPr/>
      <dgm:t>
        <a:bodyPr/>
        <a:lstStyle/>
        <a:p>
          <a:r>
            <a:rPr lang="en-US"/>
            <a:t>Use buffered streams (BufferedInputStream, BufferedOutputStream) to reduce system calls.</a:t>
          </a:r>
        </a:p>
      </dgm:t>
    </dgm:pt>
    <dgm:pt modelId="{9FD52DB1-6B5A-43FD-B461-80439A78B7C4}" type="parTrans" cxnId="{4A456631-F2FA-44E2-8B24-CCD8AC63F0DA}">
      <dgm:prSet/>
      <dgm:spPr/>
      <dgm:t>
        <a:bodyPr/>
        <a:lstStyle/>
        <a:p>
          <a:endParaRPr lang="en-US"/>
        </a:p>
      </dgm:t>
    </dgm:pt>
    <dgm:pt modelId="{23720E18-3A7C-4ABE-B35F-1C68FAFA57D0}" type="sibTrans" cxnId="{4A456631-F2FA-44E2-8B24-CCD8AC63F0DA}">
      <dgm:prSet/>
      <dgm:spPr/>
      <dgm:t>
        <a:bodyPr/>
        <a:lstStyle/>
        <a:p>
          <a:endParaRPr lang="en-US"/>
        </a:p>
      </dgm:t>
    </dgm:pt>
    <dgm:pt modelId="{82F4486C-42A5-456A-B031-5E0C9A2801F7}">
      <dgm:prSet/>
      <dgm:spPr/>
      <dgm:t>
        <a:bodyPr/>
        <a:lstStyle/>
        <a:p>
          <a:r>
            <a:rPr lang="en-US"/>
            <a:t>For large files, use memory-mapped I/O (FileChannel.map) or Java NIO for non-blocking operations.</a:t>
          </a:r>
        </a:p>
      </dgm:t>
    </dgm:pt>
    <dgm:pt modelId="{FEC01D0C-282A-4583-99E2-959A1A8FD074}" type="parTrans" cxnId="{DD262D36-808C-4A04-AE5C-277A46029332}">
      <dgm:prSet/>
      <dgm:spPr/>
      <dgm:t>
        <a:bodyPr/>
        <a:lstStyle/>
        <a:p>
          <a:endParaRPr lang="en-US"/>
        </a:p>
      </dgm:t>
    </dgm:pt>
    <dgm:pt modelId="{6524B11B-1D39-4810-BB01-2ACEBB3A0373}" type="sibTrans" cxnId="{DD262D36-808C-4A04-AE5C-277A46029332}">
      <dgm:prSet/>
      <dgm:spPr/>
      <dgm:t>
        <a:bodyPr/>
        <a:lstStyle/>
        <a:p>
          <a:endParaRPr lang="en-US"/>
        </a:p>
      </dgm:t>
    </dgm:pt>
    <dgm:pt modelId="{E6B8CF28-EBA7-41F3-B7E7-1EAE24C62DD8}">
      <dgm:prSet/>
      <dgm:spPr/>
      <dgm:t>
        <a:bodyPr/>
        <a:lstStyle/>
        <a:p>
          <a:r>
            <a:rPr lang="en-US"/>
            <a:t>Close resources promptly using try-with-resources to avoid leaks.</a:t>
          </a:r>
        </a:p>
      </dgm:t>
    </dgm:pt>
    <dgm:pt modelId="{793D8AD9-7CD9-4387-90C7-24A25E7762B6}" type="parTrans" cxnId="{E10F1921-5CBB-4E6C-852F-25851689F53D}">
      <dgm:prSet/>
      <dgm:spPr/>
      <dgm:t>
        <a:bodyPr/>
        <a:lstStyle/>
        <a:p>
          <a:endParaRPr lang="en-US"/>
        </a:p>
      </dgm:t>
    </dgm:pt>
    <dgm:pt modelId="{9334B286-8952-401C-8BB0-92B7E79D52F0}" type="sibTrans" cxnId="{E10F1921-5CBB-4E6C-852F-25851689F53D}">
      <dgm:prSet/>
      <dgm:spPr/>
      <dgm:t>
        <a:bodyPr/>
        <a:lstStyle/>
        <a:p>
          <a:endParaRPr lang="en-US"/>
        </a:p>
      </dgm:t>
    </dgm:pt>
    <dgm:pt modelId="{BE0F5A95-5EF4-47C8-9FE0-3FEF76099867}">
      <dgm:prSet/>
      <dgm:spPr/>
      <dgm:t>
        <a:bodyPr/>
        <a:lstStyle/>
        <a:p>
          <a:r>
            <a:rPr lang="en-US"/>
            <a:t>Profile I/O operations to identify slow reads/writes and optimize accordingly</a:t>
          </a:r>
        </a:p>
      </dgm:t>
    </dgm:pt>
    <dgm:pt modelId="{A3478D55-D9CE-4685-BD36-67BD733ABE55}" type="parTrans" cxnId="{9B7E0F71-9B62-41C3-831E-75ED98342EEE}">
      <dgm:prSet/>
      <dgm:spPr/>
      <dgm:t>
        <a:bodyPr/>
        <a:lstStyle/>
        <a:p>
          <a:endParaRPr lang="en-US"/>
        </a:p>
      </dgm:t>
    </dgm:pt>
    <dgm:pt modelId="{5E3C044C-7FFF-43EA-9263-65EBF86C3618}" type="sibTrans" cxnId="{9B7E0F71-9B62-41C3-831E-75ED98342EEE}">
      <dgm:prSet/>
      <dgm:spPr/>
      <dgm:t>
        <a:bodyPr/>
        <a:lstStyle/>
        <a:p>
          <a:endParaRPr lang="en-US"/>
        </a:p>
      </dgm:t>
    </dgm:pt>
    <dgm:pt modelId="{C5970FB3-FF98-49F2-8BA7-EC3AD007314F}" type="pres">
      <dgm:prSet presAssocID="{861353C4-359D-4328-BC32-74A04EC3F13E}" presName="linear" presStyleCnt="0">
        <dgm:presLayoutVars>
          <dgm:animLvl val="lvl"/>
          <dgm:resizeHandles val="exact"/>
        </dgm:presLayoutVars>
      </dgm:prSet>
      <dgm:spPr/>
    </dgm:pt>
    <dgm:pt modelId="{2BA7C19E-03B1-4DF2-B0EE-F7DD009C9208}" type="pres">
      <dgm:prSet presAssocID="{5AA48554-008E-4A94-B713-5099566EB2D1}" presName="parentText" presStyleLbl="node1" presStyleIdx="0" presStyleCnt="4">
        <dgm:presLayoutVars>
          <dgm:chMax val="0"/>
          <dgm:bulletEnabled val="1"/>
        </dgm:presLayoutVars>
      </dgm:prSet>
      <dgm:spPr/>
    </dgm:pt>
    <dgm:pt modelId="{27E644F4-C1BA-4B24-B28C-341CC1752B4F}" type="pres">
      <dgm:prSet presAssocID="{23720E18-3A7C-4ABE-B35F-1C68FAFA57D0}" presName="spacer" presStyleCnt="0"/>
      <dgm:spPr/>
    </dgm:pt>
    <dgm:pt modelId="{069ACEF1-7181-4583-88E5-D8B65EE97EFB}" type="pres">
      <dgm:prSet presAssocID="{82F4486C-42A5-456A-B031-5E0C9A2801F7}" presName="parentText" presStyleLbl="node1" presStyleIdx="1" presStyleCnt="4">
        <dgm:presLayoutVars>
          <dgm:chMax val="0"/>
          <dgm:bulletEnabled val="1"/>
        </dgm:presLayoutVars>
      </dgm:prSet>
      <dgm:spPr/>
    </dgm:pt>
    <dgm:pt modelId="{A1C92256-D818-4C8D-B51C-B545D023D774}" type="pres">
      <dgm:prSet presAssocID="{6524B11B-1D39-4810-BB01-2ACEBB3A0373}" presName="spacer" presStyleCnt="0"/>
      <dgm:spPr/>
    </dgm:pt>
    <dgm:pt modelId="{3253229D-5F0E-4FB1-B152-EE38FA0B8866}" type="pres">
      <dgm:prSet presAssocID="{E6B8CF28-EBA7-41F3-B7E7-1EAE24C62DD8}" presName="parentText" presStyleLbl="node1" presStyleIdx="2" presStyleCnt="4">
        <dgm:presLayoutVars>
          <dgm:chMax val="0"/>
          <dgm:bulletEnabled val="1"/>
        </dgm:presLayoutVars>
      </dgm:prSet>
      <dgm:spPr/>
    </dgm:pt>
    <dgm:pt modelId="{97F2F179-B237-4D30-8045-20087A253FF2}" type="pres">
      <dgm:prSet presAssocID="{9334B286-8952-401C-8BB0-92B7E79D52F0}" presName="spacer" presStyleCnt="0"/>
      <dgm:spPr/>
    </dgm:pt>
    <dgm:pt modelId="{6E649925-115A-4E6E-BE16-675006040B5B}" type="pres">
      <dgm:prSet presAssocID="{BE0F5A95-5EF4-47C8-9FE0-3FEF76099867}" presName="parentText" presStyleLbl="node1" presStyleIdx="3" presStyleCnt="4">
        <dgm:presLayoutVars>
          <dgm:chMax val="0"/>
          <dgm:bulletEnabled val="1"/>
        </dgm:presLayoutVars>
      </dgm:prSet>
      <dgm:spPr/>
    </dgm:pt>
  </dgm:ptLst>
  <dgm:cxnLst>
    <dgm:cxn modelId="{DEE23711-F01B-4F68-8F7D-992A62BA549C}" type="presOf" srcId="{861353C4-359D-4328-BC32-74A04EC3F13E}" destId="{C5970FB3-FF98-49F2-8BA7-EC3AD007314F}" srcOrd="0" destOrd="0" presId="urn:microsoft.com/office/officeart/2005/8/layout/vList2"/>
    <dgm:cxn modelId="{E10F1921-5CBB-4E6C-852F-25851689F53D}" srcId="{861353C4-359D-4328-BC32-74A04EC3F13E}" destId="{E6B8CF28-EBA7-41F3-B7E7-1EAE24C62DD8}" srcOrd="2" destOrd="0" parTransId="{793D8AD9-7CD9-4387-90C7-24A25E7762B6}" sibTransId="{9334B286-8952-401C-8BB0-92B7E79D52F0}"/>
    <dgm:cxn modelId="{4A456631-F2FA-44E2-8B24-CCD8AC63F0DA}" srcId="{861353C4-359D-4328-BC32-74A04EC3F13E}" destId="{5AA48554-008E-4A94-B713-5099566EB2D1}" srcOrd="0" destOrd="0" parTransId="{9FD52DB1-6B5A-43FD-B461-80439A78B7C4}" sibTransId="{23720E18-3A7C-4ABE-B35F-1C68FAFA57D0}"/>
    <dgm:cxn modelId="{DD262D36-808C-4A04-AE5C-277A46029332}" srcId="{861353C4-359D-4328-BC32-74A04EC3F13E}" destId="{82F4486C-42A5-456A-B031-5E0C9A2801F7}" srcOrd="1" destOrd="0" parTransId="{FEC01D0C-282A-4583-99E2-959A1A8FD074}" sibTransId="{6524B11B-1D39-4810-BB01-2ACEBB3A0373}"/>
    <dgm:cxn modelId="{518D3263-EAB1-4D93-8D66-C9AB2433BA17}" type="presOf" srcId="{BE0F5A95-5EF4-47C8-9FE0-3FEF76099867}" destId="{6E649925-115A-4E6E-BE16-675006040B5B}" srcOrd="0" destOrd="0" presId="urn:microsoft.com/office/officeart/2005/8/layout/vList2"/>
    <dgm:cxn modelId="{3DBF2050-1CBA-4025-91CD-7052E5F80C74}" type="presOf" srcId="{82F4486C-42A5-456A-B031-5E0C9A2801F7}" destId="{069ACEF1-7181-4583-88E5-D8B65EE97EFB}" srcOrd="0" destOrd="0" presId="urn:microsoft.com/office/officeart/2005/8/layout/vList2"/>
    <dgm:cxn modelId="{9B7E0F71-9B62-41C3-831E-75ED98342EEE}" srcId="{861353C4-359D-4328-BC32-74A04EC3F13E}" destId="{BE0F5A95-5EF4-47C8-9FE0-3FEF76099867}" srcOrd="3" destOrd="0" parTransId="{A3478D55-D9CE-4685-BD36-67BD733ABE55}" sibTransId="{5E3C044C-7FFF-43EA-9263-65EBF86C3618}"/>
    <dgm:cxn modelId="{A05A1E94-DC62-4732-B211-21704C071097}" type="presOf" srcId="{5AA48554-008E-4A94-B713-5099566EB2D1}" destId="{2BA7C19E-03B1-4DF2-B0EE-F7DD009C9208}" srcOrd="0" destOrd="0" presId="urn:microsoft.com/office/officeart/2005/8/layout/vList2"/>
    <dgm:cxn modelId="{8367FFBD-E263-47D8-A03B-3A7ED76F25E7}" type="presOf" srcId="{E6B8CF28-EBA7-41F3-B7E7-1EAE24C62DD8}" destId="{3253229D-5F0E-4FB1-B152-EE38FA0B8866}" srcOrd="0" destOrd="0" presId="urn:microsoft.com/office/officeart/2005/8/layout/vList2"/>
    <dgm:cxn modelId="{6DCF56BD-78C0-4C4C-B78B-F0E8123EE761}" type="presParOf" srcId="{C5970FB3-FF98-49F2-8BA7-EC3AD007314F}" destId="{2BA7C19E-03B1-4DF2-B0EE-F7DD009C9208}" srcOrd="0" destOrd="0" presId="urn:microsoft.com/office/officeart/2005/8/layout/vList2"/>
    <dgm:cxn modelId="{8E0EA849-1FBE-49FA-9AF7-7618AA6722F8}" type="presParOf" srcId="{C5970FB3-FF98-49F2-8BA7-EC3AD007314F}" destId="{27E644F4-C1BA-4B24-B28C-341CC1752B4F}" srcOrd="1" destOrd="0" presId="urn:microsoft.com/office/officeart/2005/8/layout/vList2"/>
    <dgm:cxn modelId="{5A15B6C3-F201-4737-B3A0-8F4AE6A0E47A}" type="presParOf" srcId="{C5970FB3-FF98-49F2-8BA7-EC3AD007314F}" destId="{069ACEF1-7181-4583-88E5-D8B65EE97EFB}" srcOrd="2" destOrd="0" presId="urn:microsoft.com/office/officeart/2005/8/layout/vList2"/>
    <dgm:cxn modelId="{B684DDCD-D1CB-41C3-9C72-0260F55B6107}" type="presParOf" srcId="{C5970FB3-FF98-49F2-8BA7-EC3AD007314F}" destId="{A1C92256-D818-4C8D-B51C-B545D023D774}" srcOrd="3" destOrd="0" presId="urn:microsoft.com/office/officeart/2005/8/layout/vList2"/>
    <dgm:cxn modelId="{0B4B5886-6331-4B6B-AF3B-524EB5A2E46A}" type="presParOf" srcId="{C5970FB3-FF98-49F2-8BA7-EC3AD007314F}" destId="{3253229D-5F0E-4FB1-B152-EE38FA0B8866}" srcOrd="4" destOrd="0" presId="urn:microsoft.com/office/officeart/2005/8/layout/vList2"/>
    <dgm:cxn modelId="{F2D07143-80C4-452D-82A9-5697791E09C9}" type="presParOf" srcId="{C5970FB3-FF98-49F2-8BA7-EC3AD007314F}" destId="{97F2F179-B237-4D30-8045-20087A253FF2}" srcOrd="5" destOrd="0" presId="urn:microsoft.com/office/officeart/2005/8/layout/vList2"/>
    <dgm:cxn modelId="{63F8ED61-ED13-460B-B3AE-AB86D50FE431}" type="presParOf" srcId="{C5970FB3-FF98-49F2-8BA7-EC3AD007314F}" destId="{6E649925-115A-4E6E-BE16-675006040B5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FC8B41-89A4-4D1D-9B04-81B39DFA40E2}" type="doc">
      <dgm:prSet loTypeId="urn:microsoft.com/office/officeart/2016/7/layout/HorizontalActionList" loCatId="List" qsTypeId="urn:microsoft.com/office/officeart/2005/8/quickstyle/simple1" qsCatId="simple" csTypeId="urn:microsoft.com/office/officeart/2005/8/colors/accent1_2" csCatId="accent1"/>
      <dgm:spPr/>
      <dgm:t>
        <a:bodyPr/>
        <a:lstStyle/>
        <a:p>
          <a:endParaRPr lang="en-US"/>
        </a:p>
      </dgm:t>
    </dgm:pt>
    <dgm:pt modelId="{500A2E26-6229-4D82-A14F-5647B5C4823E}">
      <dgm:prSet/>
      <dgm:spPr/>
      <dgm:t>
        <a:bodyPr/>
        <a:lstStyle/>
        <a:p>
          <a:r>
            <a:rPr lang="en-US"/>
            <a:t>Use</a:t>
          </a:r>
        </a:p>
      </dgm:t>
    </dgm:pt>
    <dgm:pt modelId="{BCE78962-96B8-4E7E-BABB-63DBF1F6C280}" type="parTrans" cxnId="{1C9BAA3E-51E4-417E-8075-21B5086E9AC3}">
      <dgm:prSet/>
      <dgm:spPr/>
      <dgm:t>
        <a:bodyPr/>
        <a:lstStyle/>
        <a:p>
          <a:endParaRPr lang="en-US"/>
        </a:p>
      </dgm:t>
    </dgm:pt>
    <dgm:pt modelId="{AE78E98E-7644-4A45-B371-5FDD53BBFAD2}" type="sibTrans" cxnId="{1C9BAA3E-51E4-417E-8075-21B5086E9AC3}">
      <dgm:prSet/>
      <dgm:spPr/>
      <dgm:t>
        <a:bodyPr/>
        <a:lstStyle/>
        <a:p>
          <a:endParaRPr lang="en-US"/>
        </a:p>
      </dgm:t>
    </dgm:pt>
    <dgm:pt modelId="{02474111-D73F-42FA-9103-5DB5DC74B93F}">
      <dgm:prSet/>
      <dgm:spPr/>
      <dgm:t>
        <a:bodyPr/>
        <a:lstStyle/>
        <a:p>
          <a:r>
            <a:rPr lang="en-US"/>
            <a:t>Use connection pooling to reduce overhead of frequent connections.</a:t>
          </a:r>
        </a:p>
      </dgm:t>
    </dgm:pt>
    <dgm:pt modelId="{F3F5764C-5763-4EDC-98BD-21F788CEDF71}" type="parTrans" cxnId="{1351AF38-4E84-4C23-BB15-519D760BF8C5}">
      <dgm:prSet/>
      <dgm:spPr/>
      <dgm:t>
        <a:bodyPr/>
        <a:lstStyle/>
        <a:p>
          <a:endParaRPr lang="en-US"/>
        </a:p>
      </dgm:t>
    </dgm:pt>
    <dgm:pt modelId="{D38F2C17-4AB2-4B63-A7DA-B1D96379B146}" type="sibTrans" cxnId="{1351AF38-4E84-4C23-BB15-519D760BF8C5}">
      <dgm:prSet/>
      <dgm:spPr/>
      <dgm:t>
        <a:bodyPr/>
        <a:lstStyle/>
        <a:p>
          <a:endParaRPr lang="en-US"/>
        </a:p>
      </dgm:t>
    </dgm:pt>
    <dgm:pt modelId="{B3356175-D0D0-4D08-95BD-309340E2FFEE}">
      <dgm:prSet/>
      <dgm:spPr/>
      <dgm:t>
        <a:bodyPr/>
        <a:lstStyle/>
        <a:p>
          <a:r>
            <a:rPr lang="en-US"/>
            <a:t>Optimize</a:t>
          </a:r>
        </a:p>
      </dgm:t>
    </dgm:pt>
    <dgm:pt modelId="{FF5EF8A0-5323-400D-A9BF-8C9CC716210A}" type="parTrans" cxnId="{4EEEE9FF-6BDA-4E18-9F88-D95F21B98294}">
      <dgm:prSet/>
      <dgm:spPr/>
      <dgm:t>
        <a:bodyPr/>
        <a:lstStyle/>
        <a:p>
          <a:endParaRPr lang="en-US"/>
        </a:p>
      </dgm:t>
    </dgm:pt>
    <dgm:pt modelId="{575FE3BC-8115-4DC1-BA76-299FDD3BDE86}" type="sibTrans" cxnId="{4EEEE9FF-6BDA-4E18-9F88-D95F21B98294}">
      <dgm:prSet/>
      <dgm:spPr/>
      <dgm:t>
        <a:bodyPr/>
        <a:lstStyle/>
        <a:p>
          <a:endParaRPr lang="en-US"/>
        </a:p>
      </dgm:t>
    </dgm:pt>
    <dgm:pt modelId="{BA1A6C50-430F-4D2E-8602-7DE228769986}">
      <dgm:prSet/>
      <dgm:spPr/>
      <dgm:t>
        <a:bodyPr/>
        <a:lstStyle/>
        <a:p>
          <a:r>
            <a:rPr lang="en-US"/>
            <a:t>Optimize queries and use prepared statements to prevent SQL injection and improve performance.</a:t>
          </a:r>
        </a:p>
      </dgm:t>
    </dgm:pt>
    <dgm:pt modelId="{C962FE9D-F9CC-4D19-A0AB-5D0EAACEB9D2}" type="parTrans" cxnId="{ED3805A5-0634-495A-A693-D7CAC51B2D4C}">
      <dgm:prSet/>
      <dgm:spPr/>
      <dgm:t>
        <a:bodyPr/>
        <a:lstStyle/>
        <a:p>
          <a:endParaRPr lang="en-US"/>
        </a:p>
      </dgm:t>
    </dgm:pt>
    <dgm:pt modelId="{D852D577-7C9B-4510-A843-F8CEFAAF1CEC}" type="sibTrans" cxnId="{ED3805A5-0634-495A-A693-D7CAC51B2D4C}">
      <dgm:prSet/>
      <dgm:spPr/>
      <dgm:t>
        <a:bodyPr/>
        <a:lstStyle/>
        <a:p>
          <a:endParaRPr lang="en-US"/>
        </a:p>
      </dgm:t>
    </dgm:pt>
    <dgm:pt modelId="{79A9AF5B-5EED-417D-ADBD-F695B1CC4F84}">
      <dgm:prSet/>
      <dgm:spPr/>
      <dgm:t>
        <a:bodyPr/>
        <a:lstStyle/>
        <a:p>
          <a:r>
            <a:rPr lang="en-US"/>
            <a:t>Apply</a:t>
          </a:r>
        </a:p>
      </dgm:t>
    </dgm:pt>
    <dgm:pt modelId="{0C12A9C0-4AD8-4ED4-A601-CB254B23BA77}" type="parTrans" cxnId="{5CEFC9AF-6A81-42B5-B8C0-F4822BD603C5}">
      <dgm:prSet/>
      <dgm:spPr/>
      <dgm:t>
        <a:bodyPr/>
        <a:lstStyle/>
        <a:p>
          <a:endParaRPr lang="en-US"/>
        </a:p>
      </dgm:t>
    </dgm:pt>
    <dgm:pt modelId="{1A5B1713-377C-482D-B11C-743C449A1301}" type="sibTrans" cxnId="{5CEFC9AF-6A81-42B5-B8C0-F4822BD603C5}">
      <dgm:prSet/>
      <dgm:spPr/>
      <dgm:t>
        <a:bodyPr/>
        <a:lstStyle/>
        <a:p>
          <a:endParaRPr lang="en-US"/>
        </a:p>
      </dgm:t>
    </dgm:pt>
    <dgm:pt modelId="{82754FDB-6473-41ED-8594-15BA2DBCCC3E}">
      <dgm:prSet/>
      <dgm:spPr/>
      <dgm:t>
        <a:bodyPr/>
        <a:lstStyle/>
        <a:p>
          <a:r>
            <a:rPr lang="en-US"/>
            <a:t>Apply proper indexing and avoid N+1 query problems.</a:t>
          </a:r>
        </a:p>
      </dgm:t>
    </dgm:pt>
    <dgm:pt modelId="{FC62826A-43D6-4AE2-8A03-8F3603EA68EA}" type="parTrans" cxnId="{43466BE3-1AB0-47BF-8EC7-3D0A481E24DB}">
      <dgm:prSet/>
      <dgm:spPr/>
      <dgm:t>
        <a:bodyPr/>
        <a:lstStyle/>
        <a:p>
          <a:endParaRPr lang="en-US"/>
        </a:p>
      </dgm:t>
    </dgm:pt>
    <dgm:pt modelId="{F8B524F5-A916-40A2-9D79-9489F5BAC030}" type="sibTrans" cxnId="{43466BE3-1AB0-47BF-8EC7-3D0A481E24DB}">
      <dgm:prSet/>
      <dgm:spPr/>
      <dgm:t>
        <a:bodyPr/>
        <a:lstStyle/>
        <a:p>
          <a:endParaRPr lang="en-US"/>
        </a:p>
      </dgm:t>
    </dgm:pt>
    <dgm:pt modelId="{3FA18780-4AB4-4466-9804-5F2C03B5434D}">
      <dgm:prSet/>
      <dgm:spPr/>
      <dgm:t>
        <a:bodyPr/>
        <a:lstStyle/>
        <a:p>
          <a:r>
            <a:rPr lang="en-US"/>
            <a:t>Consider</a:t>
          </a:r>
        </a:p>
      </dgm:t>
    </dgm:pt>
    <dgm:pt modelId="{1EE37F18-5AB8-44C2-8763-38152C293EE2}" type="parTrans" cxnId="{C3CD5191-575B-4B8B-8F32-04A115883A2A}">
      <dgm:prSet/>
      <dgm:spPr/>
      <dgm:t>
        <a:bodyPr/>
        <a:lstStyle/>
        <a:p>
          <a:endParaRPr lang="en-US"/>
        </a:p>
      </dgm:t>
    </dgm:pt>
    <dgm:pt modelId="{3488A674-9881-491F-A322-C0248356CD64}" type="sibTrans" cxnId="{C3CD5191-575B-4B8B-8F32-04A115883A2A}">
      <dgm:prSet/>
      <dgm:spPr/>
      <dgm:t>
        <a:bodyPr/>
        <a:lstStyle/>
        <a:p>
          <a:endParaRPr lang="en-US"/>
        </a:p>
      </dgm:t>
    </dgm:pt>
    <dgm:pt modelId="{8A265614-012B-4D73-A402-6BF1E9508CC2}">
      <dgm:prSet/>
      <dgm:spPr/>
      <dgm:t>
        <a:bodyPr/>
        <a:lstStyle/>
        <a:p>
          <a:r>
            <a:rPr lang="en-US"/>
            <a:t>Consider sharding or partitioning for large datasets to enable horizontal scaling</a:t>
          </a:r>
        </a:p>
      </dgm:t>
    </dgm:pt>
    <dgm:pt modelId="{6BBEF370-4869-44A1-982B-BC7C1300C583}" type="parTrans" cxnId="{2536D4D6-BF70-4910-B8FA-5F810CA3D51F}">
      <dgm:prSet/>
      <dgm:spPr/>
      <dgm:t>
        <a:bodyPr/>
        <a:lstStyle/>
        <a:p>
          <a:endParaRPr lang="en-US"/>
        </a:p>
      </dgm:t>
    </dgm:pt>
    <dgm:pt modelId="{C6813A47-E1FC-4F68-9304-05B32E109F8D}" type="sibTrans" cxnId="{2536D4D6-BF70-4910-B8FA-5F810CA3D51F}">
      <dgm:prSet/>
      <dgm:spPr/>
      <dgm:t>
        <a:bodyPr/>
        <a:lstStyle/>
        <a:p>
          <a:endParaRPr lang="en-US"/>
        </a:p>
      </dgm:t>
    </dgm:pt>
    <dgm:pt modelId="{CB3ED99B-BE2E-4B3F-ACEF-821E1B22262F}" type="pres">
      <dgm:prSet presAssocID="{06FC8B41-89A4-4D1D-9B04-81B39DFA40E2}" presName="Name0" presStyleCnt="0">
        <dgm:presLayoutVars>
          <dgm:dir/>
          <dgm:animLvl val="lvl"/>
          <dgm:resizeHandles val="exact"/>
        </dgm:presLayoutVars>
      </dgm:prSet>
      <dgm:spPr/>
    </dgm:pt>
    <dgm:pt modelId="{7851E31D-0868-4E87-83CD-2602FFCF3BC8}" type="pres">
      <dgm:prSet presAssocID="{500A2E26-6229-4D82-A14F-5647B5C4823E}" presName="composite" presStyleCnt="0"/>
      <dgm:spPr/>
    </dgm:pt>
    <dgm:pt modelId="{2B2FA535-0969-4D68-A645-4A1E3D255BAE}" type="pres">
      <dgm:prSet presAssocID="{500A2E26-6229-4D82-A14F-5647B5C4823E}" presName="parTx" presStyleLbl="alignNode1" presStyleIdx="0" presStyleCnt="4">
        <dgm:presLayoutVars>
          <dgm:chMax val="0"/>
          <dgm:chPref val="0"/>
        </dgm:presLayoutVars>
      </dgm:prSet>
      <dgm:spPr/>
    </dgm:pt>
    <dgm:pt modelId="{631BEFF6-AF2C-4B10-AD55-F2FD3C7610F5}" type="pres">
      <dgm:prSet presAssocID="{500A2E26-6229-4D82-A14F-5647B5C4823E}" presName="desTx" presStyleLbl="alignAccFollowNode1" presStyleIdx="0" presStyleCnt="4">
        <dgm:presLayoutVars/>
      </dgm:prSet>
      <dgm:spPr/>
    </dgm:pt>
    <dgm:pt modelId="{8FF1127D-87FD-4518-9ABB-3E46C93E0738}" type="pres">
      <dgm:prSet presAssocID="{AE78E98E-7644-4A45-B371-5FDD53BBFAD2}" presName="space" presStyleCnt="0"/>
      <dgm:spPr/>
    </dgm:pt>
    <dgm:pt modelId="{1935D026-E6F9-4535-8EAE-D551F3F11A04}" type="pres">
      <dgm:prSet presAssocID="{B3356175-D0D0-4D08-95BD-309340E2FFEE}" presName="composite" presStyleCnt="0"/>
      <dgm:spPr/>
    </dgm:pt>
    <dgm:pt modelId="{227785DD-64BF-4EAF-878E-5073C7C4DE46}" type="pres">
      <dgm:prSet presAssocID="{B3356175-D0D0-4D08-95BD-309340E2FFEE}" presName="parTx" presStyleLbl="alignNode1" presStyleIdx="1" presStyleCnt="4">
        <dgm:presLayoutVars>
          <dgm:chMax val="0"/>
          <dgm:chPref val="0"/>
        </dgm:presLayoutVars>
      </dgm:prSet>
      <dgm:spPr/>
    </dgm:pt>
    <dgm:pt modelId="{9A28E5BC-32EC-4EAE-93A4-04550C2F3B0F}" type="pres">
      <dgm:prSet presAssocID="{B3356175-D0D0-4D08-95BD-309340E2FFEE}" presName="desTx" presStyleLbl="alignAccFollowNode1" presStyleIdx="1" presStyleCnt="4">
        <dgm:presLayoutVars/>
      </dgm:prSet>
      <dgm:spPr/>
    </dgm:pt>
    <dgm:pt modelId="{32D6AD6C-B97B-4C38-B36E-7189810B02E6}" type="pres">
      <dgm:prSet presAssocID="{575FE3BC-8115-4DC1-BA76-299FDD3BDE86}" presName="space" presStyleCnt="0"/>
      <dgm:spPr/>
    </dgm:pt>
    <dgm:pt modelId="{B57D33B3-5290-4F95-8CC5-FC790AF85FD4}" type="pres">
      <dgm:prSet presAssocID="{79A9AF5B-5EED-417D-ADBD-F695B1CC4F84}" presName="composite" presStyleCnt="0"/>
      <dgm:spPr/>
    </dgm:pt>
    <dgm:pt modelId="{2698EFD7-3535-43DA-BB2D-33DB00E3FCF1}" type="pres">
      <dgm:prSet presAssocID="{79A9AF5B-5EED-417D-ADBD-F695B1CC4F84}" presName="parTx" presStyleLbl="alignNode1" presStyleIdx="2" presStyleCnt="4">
        <dgm:presLayoutVars>
          <dgm:chMax val="0"/>
          <dgm:chPref val="0"/>
        </dgm:presLayoutVars>
      </dgm:prSet>
      <dgm:spPr/>
    </dgm:pt>
    <dgm:pt modelId="{B5180131-A701-46EF-AE84-C1C4C9DEC208}" type="pres">
      <dgm:prSet presAssocID="{79A9AF5B-5EED-417D-ADBD-F695B1CC4F84}" presName="desTx" presStyleLbl="alignAccFollowNode1" presStyleIdx="2" presStyleCnt="4">
        <dgm:presLayoutVars/>
      </dgm:prSet>
      <dgm:spPr/>
    </dgm:pt>
    <dgm:pt modelId="{6E1A0B77-BDE6-437D-9165-A110B67E0E1D}" type="pres">
      <dgm:prSet presAssocID="{1A5B1713-377C-482D-B11C-743C449A1301}" presName="space" presStyleCnt="0"/>
      <dgm:spPr/>
    </dgm:pt>
    <dgm:pt modelId="{5EC223BF-78AA-4BF8-92A5-D2DC9A9FAFDC}" type="pres">
      <dgm:prSet presAssocID="{3FA18780-4AB4-4466-9804-5F2C03B5434D}" presName="composite" presStyleCnt="0"/>
      <dgm:spPr/>
    </dgm:pt>
    <dgm:pt modelId="{D0479A41-C386-4380-9D0C-FE7C7FB76978}" type="pres">
      <dgm:prSet presAssocID="{3FA18780-4AB4-4466-9804-5F2C03B5434D}" presName="parTx" presStyleLbl="alignNode1" presStyleIdx="3" presStyleCnt="4">
        <dgm:presLayoutVars>
          <dgm:chMax val="0"/>
          <dgm:chPref val="0"/>
        </dgm:presLayoutVars>
      </dgm:prSet>
      <dgm:spPr/>
    </dgm:pt>
    <dgm:pt modelId="{F604F5AF-A2F2-4EF6-8B4F-7DDCDFDC0BCF}" type="pres">
      <dgm:prSet presAssocID="{3FA18780-4AB4-4466-9804-5F2C03B5434D}" presName="desTx" presStyleLbl="alignAccFollowNode1" presStyleIdx="3" presStyleCnt="4">
        <dgm:presLayoutVars/>
      </dgm:prSet>
      <dgm:spPr/>
    </dgm:pt>
  </dgm:ptLst>
  <dgm:cxnLst>
    <dgm:cxn modelId="{FE32A211-5B28-44AC-8431-CD3B7B5E4722}" type="presOf" srcId="{06FC8B41-89A4-4D1D-9B04-81B39DFA40E2}" destId="{CB3ED99B-BE2E-4B3F-ACEF-821E1B22262F}" srcOrd="0" destOrd="0" presId="urn:microsoft.com/office/officeart/2016/7/layout/HorizontalActionList"/>
    <dgm:cxn modelId="{005D0814-9B35-45C2-BD6B-834033105CD5}" type="presOf" srcId="{8A265614-012B-4D73-A402-6BF1E9508CC2}" destId="{F604F5AF-A2F2-4EF6-8B4F-7DDCDFDC0BCF}" srcOrd="0" destOrd="0" presId="urn:microsoft.com/office/officeart/2016/7/layout/HorizontalActionList"/>
    <dgm:cxn modelId="{1351AF38-4E84-4C23-BB15-519D760BF8C5}" srcId="{500A2E26-6229-4D82-A14F-5647B5C4823E}" destId="{02474111-D73F-42FA-9103-5DB5DC74B93F}" srcOrd="0" destOrd="0" parTransId="{F3F5764C-5763-4EDC-98BD-21F788CEDF71}" sibTransId="{D38F2C17-4AB2-4B63-A7DA-B1D96379B146}"/>
    <dgm:cxn modelId="{0529FC38-1AEC-4173-8D6F-5AB9937B1A56}" type="presOf" srcId="{B3356175-D0D0-4D08-95BD-309340E2FFEE}" destId="{227785DD-64BF-4EAF-878E-5073C7C4DE46}" srcOrd="0" destOrd="0" presId="urn:microsoft.com/office/officeart/2016/7/layout/HorizontalActionList"/>
    <dgm:cxn modelId="{1C9BAA3E-51E4-417E-8075-21B5086E9AC3}" srcId="{06FC8B41-89A4-4D1D-9B04-81B39DFA40E2}" destId="{500A2E26-6229-4D82-A14F-5647B5C4823E}" srcOrd="0" destOrd="0" parTransId="{BCE78962-96B8-4E7E-BABB-63DBF1F6C280}" sibTransId="{AE78E98E-7644-4A45-B371-5FDD53BBFAD2}"/>
    <dgm:cxn modelId="{D9738751-697C-4CF6-B066-D5ACBECF934B}" type="presOf" srcId="{02474111-D73F-42FA-9103-5DB5DC74B93F}" destId="{631BEFF6-AF2C-4B10-AD55-F2FD3C7610F5}" srcOrd="0" destOrd="0" presId="urn:microsoft.com/office/officeart/2016/7/layout/HorizontalActionList"/>
    <dgm:cxn modelId="{E4EAEC52-1F01-483D-8D10-07B2A2F7AF44}" type="presOf" srcId="{82754FDB-6473-41ED-8594-15BA2DBCCC3E}" destId="{B5180131-A701-46EF-AE84-C1C4C9DEC208}" srcOrd="0" destOrd="0" presId="urn:microsoft.com/office/officeart/2016/7/layout/HorizontalActionList"/>
    <dgm:cxn modelId="{16CA4C54-4874-4407-B4A5-B99AA65D750C}" type="presOf" srcId="{500A2E26-6229-4D82-A14F-5647B5C4823E}" destId="{2B2FA535-0969-4D68-A645-4A1E3D255BAE}" srcOrd="0" destOrd="0" presId="urn:microsoft.com/office/officeart/2016/7/layout/HorizontalActionList"/>
    <dgm:cxn modelId="{7BF60276-4612-45F3-975A-CFC354AA2C63}" type="presOf" srcId="{3FA18780-4AB4-4466-9804-5F2C03B5434D}" destId="{D0479A41-C386-4380-9D0C-FE7C7FB76978}" srcOrd="0" destOrd="0" presId="urn:microsoft.com/office/officeart/2016/7/layout/HorizontalActionList"/>
    <dgm:cxn modelId="{C3CD5191-575B-4B8B-8F32-04A115883A2A}" srcId="{06FC8B41-89A4-4D1D-9B04-81B39DFA40E2}" destId="{3FA18780-4AB4-4466-9804-5F2C03B5434D}" srcOrd="3" destOrd="0" parTransId="{1EE37F18-5AB8-44C2-8763-38152C293EE2}" sibTransId="{3488A674-9881-491F-A322-C0248356CD64}"/>
    <dgm:cxn modelId="{CCCDEBA2-DF47-49AA-90D3-1A5892D3B032}" type="presOf" srcId="{BA1A6C50-430F-4D2E-8602-7DE228769986}" destId="{9A28E5BC-32EC-4EAE-93A4-04550C2F3B0F}" srcOrd="0" destOrd="0" presId="urn:microsoft.com/office/officeart/2016/7/layout/HorizontalActionList"/>
    <dgm:cxn modelId="{ED3805A5-0634-495A-A693-D7CAC51B2D4C}" srcId="{B3356175-D0D0-4D08-95BD-309340E2FFEE}" destId="{BA1A6C50-430F-4D2E-8602-7DE228769986}" srcOrd="0" destOrd="0" parTransId="{C962FE9D-F9CC-4D19-A0AB-5D0EAACEB9D2}" sibTransId="{D852D577-7C9B-4510-A843-F8CEFAAF1CEC}"/>
    <dgm:cxn modelId="{5CEFC9AF-6A81-42B5-B8C0-F4822BD603C5}" srcId="{06FC8B41-89A4-4D1D-9B04-81B39DFA40E2}" destId="{79A9AF5B-5EED-417D-ADBD-F695B1CC4F84}" srcOrd="2" destOrd="0" parTransId="{0C12A9C0-4AD8-4ED4-A601-CB254B23BA77}" sibTransId="{1A5B1713-377C-482D-B11C-743C449A1301}"/>
    <dgm:cxn modelId="{2536D4D6-BF70-4910-B8FA-5F810CA3D51F}" srcId="{3FA18780-4AB4-4466-9804-5F2C03B5434D}" destId="{8A265614-012B-4D73-A402-6BF1E9508CC2}" srcOrd="0" destOrd="0" parTransId="{6BBEF370-4869-44A1-982B-BC7C1300C583}" sibTransId="{C6813A47-E1FC-4F68-9304-05B32E109F8D}"/>
    <dgm:cxn modelId="{B27701E0-3687-43DF-BAA9-B542AAFD4204}" type="presOf" srcId="{79A9AF5B-5EED-417D-ADBD-F695B1CC4F84}" destId="{2698EFD7-3535-43DA-BB2D-33DB00E3FCF1}" srcOrd="0" destOrd="0" presId="urn:microsoft.com/office/officeart/2016/7/layout/HorizontalActionList"/>
    <dgm:cxn modelId="{43466BE3-1AB0-47BF-8EC7-3D0A481E24DB}" srcId="{79A9AF5B-5EED-417D-ADBD-F695B1CC4F84}" destId="{82754FDB-6473-41ED-8594-15BA2DBCCC3E}" srcOrd="0" destOrd="0" parTransId="{FC62826A-43D6-4AE2-8A03-8F3603EA68EA}" sibTransId="{F8B524F5-A916-40A2-9D79-9489F5BAC030}"/>
    <dgm:cxn modelId="{4EEEE9FF-6BDA-4E18-9F88-D95F21B98294}" srcId="{06FC8B41-89A4-4D1D-9B04-81B39DFA40E2}" destId="{B3356175-D0D0-4D08-95BD-309340E2FFEE}" srcOrd="1" destOrd="0" parTransId="{FF5EF8A0-5323-400D-A9BF-8C9CC716210A}" sibTransId="{575FE3BC-8115-4DC1-BA76-299FDD3BDE86}"/>
    <dgm:cxn modelId="{8272606C-E27A-4474-95CB-7F638DA4866A}" type="presParOf" srcId="{CB3ED99B-BE2E-4B3F-ACEF-821E1B22262F}" destId="{7851E31D-0868-4E87-83CD-2602FFCF3BC8}" srcOrd="0" destOrd="0" presId="urn:microsoft.com/office/officeart/2016/7/layout/HorizontalActionList"/>
    <dgm:cxn modelId="{958B9D9A-2AAF-4351-93BE-5B4969121C32}" type="presParOf" srcId="{7851E31D-0868-4E87-83CD-2602FFCF3BC8}" destId="{2B2FA535-0969-4D68-A645-4A1E3D255BAE}" srcOrd="0" destOrd="0" presId="urn:microsoft.com/office/officeart/2016/7/layout/HorizontalActionList"/>
    <dgm:cxn modelId="{59444AB7-C0E7-41ED-B9B2-FD55393654B4}" type="presParOf" srcId="{7851E31D-0868-4E87-83CD-2602FFCF3BC8}" destId="{631BEFF6-AF2C-4B10-AD55-F2FD3C7610F5}" srcOrd="1" destOrd="0" presId="urn:microsoft.com/office/officeart/2016/7/layout/HorizontalActionList"/>
    <dgm:cxn modelId="{7577209B-FB51-4446-9118-563978451FFD}" type="presParOf" srcId="{CB3ED99B-BE2E-4B3F-ACEF-821E1B22262F}" destId="{8FF1127D-87FD-4518-9ABB-3E46C93E0738}" srcOrd="1" destOrd="0" presId="urn:microsoft.com/office/officeart/2016/7/layout/HorizontalActionList"/>
    <dgm:cxn modelId="{F664726E-3D2F-4272-AB3C-2E0F56344324}" type="presParOf" srcId="{CB3ED99B-BE2E-4B3F-ACEF-821E1B22262F}" destId="{1935D026-E6F9-4535-8EAE-D551F3F11A04}" srcOrd="2" destOrd="0" presId="urn:microsoft.com/office/officeart/2016/7/layout/HorizontalActionList"/>
    <dgm:cxn modelId="{06004FDE-1D0A-4C69-841B-157B03892E3C}" type="presParOf" srcId="{1935D026-E6F9-4535-8EAE-D551F3F11A04}" destId="{227785DD-64BF-4EAF-878E-5073C7C4DE46}" srcOrd="0" destOrd="0" presId="urn:microsoft.com/office/officeart/2016/7/layout/HorizontalActionList"/>
    <dgm:cxn modelId="{A7035933-5F9F-4B63-ABFC-07694461FC32}" type="presParOf" srcId="{1935D026-E6F9-4535-8EAE-D551F3F11A04}" destId="{9A28E5BC-32EC-4EAE-93A4-04550C2F3B0F}" srcOrd="1" destOrd="0" presId="urn:microsoft.com/office/officeart/2016/7/layout/HorizontalActionList"/>
    <dgm:cxn modelId="{75877C35-8B3F-4E64-B3DF-F2DC6652516C}" type="presParOf" srcId="{CB3ED99B-BE2E-4B3F-ACEF-821E1B22262F}" destId="{32D6AD6C-B97B-4C38-B36E-7189810B02E6}" srcOrd="3" destOrd="0" presId="urn:microsoft.com/office/officeart/2016/7/layout/HorizontalActionList"/>
    <dgm:cxn modelId="{F97B2B89-BF75-4AD2-96AD-08B4C83D9326}" type="presParOf" srcId="{CB3ED99B-BE2E-4B3F-ACEF-821E1B22262F}" destId="{B57D33B3-5290-4F95-8CC5-FC790AF85FD4}" srcOrd="4" destOrd="0" presId="urn:microsoft.com/office/officeart/2016/7/layout/HorizontalActionList"/>
    <dgm:cxn modelId="{5CE58C2C-2A7D-4784-AD97-328176BD55E0}" type="presParOf" srcId="{B57D33B3-5290-4F95-8CC5-FC790AF85FD4}" destId="{2698EFD7-3535-43DA-BB2D-33DB00E3FCF1}" srcOrd="0" destOrd="0" presId="urn:microsoft.com/office/officeart/2016/7/layout/HorizontalActionList"/>
    <dgm:cxn modelId="{043DF211-E2D5-46B9-9A7D-1C1E127841CA}" type="presParOf" srcId="{B57D33B3-5290-4F95-8CC5-FC790AF85FD4}" destId="{B5180131-A701-46EF-AE84-C1C4C9DEC208}" srcOrd="1" destOrd="0" presId="urn:microsoft.com/office/officeart/2016/7/layout/HorizontalActionList"/>
    <dgm:cxn modelId="{D79A51FF-1A1B-4FAC-8607-19CA4FBE4106}" type="presParOf" srcId="{CB3ED99B-BE2E-4B3F-ACEF-821E1B22262F}" destId="{6E1A0B77-BDE6-437D-9165-A110B67E0E1D}" srcOrd="5" destOrd="0" presId="urn:microsoft.com/office/officeart/2016/7/layout/HorizontalActionList"/>
    <dgm:cxn modelId="{0DB0A9F5-87F5-403C-AE6E-D2C843F43F86}" type="presParOf" srcId="{CB3ED99B-BE2E-4B3F-ACEF-821E1B22262F}" destId="{5EC223BF-78AA-4BF8-92A5-D2DC9A9FAFDC}" srcOrd="6" destOrd="0" presId="urn:microsoft.com/office/officeart/2016/7/layout/HorizontalActionList"/>
    <dgm:cxn modelId="{16159AEB-7BB0-4A29-813C-01397F0557C2}" type="presParOf" srcId="{5EC223BF-78AA-4BF8-92A5-D2DC9A9FAFDC}" destId="{D0479A41-C386-4380-9D0C-FE7C7FB76978}" srcOrd="0" destOrd="0" presId="urn:microsoft.com/office/officeart/2016/7/layout/HorizontalActionList"/>
    <dgm:cxn modelId="{51FBBC6B-7DD5-470C-8262-752236486768}" type="presParOf" srcId="{5EC223BF-78AA-4BF8-92A5-D2DC9A9FAFDC}" destId="{F604F5AF-A2F2-4EF6-8B4F-7DDCDFDC0BCF}"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C060734-B24A-4D98-96E3-BB460525D169}" type="doc">
      <dgm:prSet loTypeId="urn:microsoft.com/office/officeart/2016/7/layout/VerticalSolidActionList" loCatId="List" qsTypeId="urn:microsoft.com/office/officeart/2005/8/quickstyle/simple1" qsCatId="simple" csTypeId="urn:microsoft.com/office/officeart/2005/8/colors/colorful2" csCatId="colorful"/>
      <dgm:spPr/>
      <dgm:t>
        <a:bodyPr/>
        <a:lstStyle/>
        <a:p>
          <a:endParaRPr lang="en-US"/>
        </a:p>
      </dgm:t>
    </dgm:pt>
    <dgm:pt modelId="{F4F631C3-37DA-46AF-91C0-AEE9F8026A40}">
      <dgm:prSet/>
      <dgm:spPr/>
      <dgm:t>
        <a:bodyPr/>
        <a:lstStyle/>
        <a:p>
          <a:r>
            <a:rPr lang="en-US"/>
            <a:t>Implement</a:t>
          </a:r>
        </a:p>
      </dgm:t>
    </dgm:pt>
    <dgm:pt modelId="{9263E865-5F34-4988-A2EF-DAA06F493F9D}" type="parTrans" cxnId="{4C9BD959-BC1B-4DE4-AA67-B23A73D67479}">
      <dgm:prSet/>
      <dgm:spPr/>
      <dgm:t>
        <a:bodyPr/>
        <a:lstStyle/>
        <a:p>
          <a:endParaRPr lang="en-US"/>
        </a:p>
      </dgm:t>
    </dgm:pt>
    <dgm:pt modelId="{C81D7D12-E0B5-46BD-B1C5-9EE43CBFCA39}" type="sibTrans" cxnId="{4C9BD959-BC1B-4DE4-AA67-B23A73D67479}">
      <dgm:prSet/>
      <dgm:spPr/>
      <dgm:t>
        <a:bodyPr/>
        <a:lstStyle/>
        <a:p>
          <a:endParaRPr lang="en-US"/>
        </a:p>
      </dgm:t>
    </dgm:pt>
    <dgm:pt modelId="{C92E7794-E287-4D1C-8CA5-5BE877A7F93C}">
      <dgm:prSet/>
      <dgm:spPr/>
      <dgm:t>
        <a:bodyPr/>
        <a:lstStyle/>
        <a:p>
          <a:r>
            <a:rPr lang="en-US"/>
            <a:t>Implement caching at multiple levels: client-side, application (in-memory), database, and distributed.</a:t>
          </a:r>
        </a:p>
      </dgm:t>
    </dgm:pt>
    <dgm:pt modelId="{21CF2100-F467-4572-B405-B9B4675E4E6F}" type="parTrans" cxnId="{7CF1D8A9-365F-46FB-BDE5-6A6DB5644308}">
      <dgm:prSet/>
      <dgm:spPr/>
      <dgm:t>
        <a:bodyPr/>
        <a:lstStyle/>
        <a:p>
          <a:endParaRPr lang="en-US"/>
        </a:p>
      </dgm:t>
    </dgm:pt>
    <dgm:pt modelId="{98996656-A73A-430C-9267-A17DEECBEED0}" type="sibTrans" cxnId="{7CF1D8A9-365F-46FB-BDE5-6A6DB5644308}">
      <dgm:prSet/>
      <dgm:spPr/>
      <dgm:t>
        <a:bodyPr/>
        <a:lstStyle/>
        <a:p>
          <a:endParaRPr lang="en-US"/>
        </a:p>
      </dgm:t>
    </dgm:pt>
    <dgm:pt modelId="{435B4DC0-5631-4DE3-8E45-918E4210009E}">
      <dgm:prSet/>
      <dgm:spPr/>
      <dgm:t>
        <a:bodyPr/>
        <a:lstStyle/>
        <a:p>
          <a:r>
            <a:rPr lang="en-US"/>
            <a:t>Use</a:t>
          </a:r>
        </a:p>
      </dgm:t>
    </dgm:pt>
    <dgm:pt modelId="{CB61B443-5B75-41D1-830E-5CC5D68C1B5B}" type="parTrans" cxnId="{CDC2700E-4C1E-41E2-A08D-6DCB0B12F840}">
      <dgm:prSet/>
      <dgm:spPr/>
      <dgm:t>
        <a:bodyPr/>
        <a:lstStyle/>
        <a:p>
          <a:endParaRPr lang="en-US"/>
        </a:p>
      </dgm:t>
    </dgm:pt>
    <dgm:pt modelId="{87AB95C7-5F47-4EB4-BD1F-69A5B068699B}" type="sibTrans" cxnId="{CDC2700E-4C1E-41E2-A08D-6DCB0B12F840}">
      <dgm:prSet/>
      <dgm:spPr/>
      <dgm:t>
        <a:bodyPr/>
        <a:lstStyle/>
        <a:p>
          <a:endParaRPr lang="en-US"/>
        </a:p>
      </dgm:t>
    </dgm:pt>
    <dgm:pt modelId="{AF45EB3D-9E85-49FA-A864-68BFB07FFFB7}">
      <dgm:prSet/>
      <dgm:spPr/>
      <dgm:t>
        <a:bodyPr/>
        <a:lstStyle/>
        <a:p>
          <a:r>
            <a:rPr lang="en-US"/>
            <a:t>Use established caching frameworks (e.g., EHCache, Guava, Redis, Hazelcast) instead of custom solutions.</a:t>
          </a:r>
        </a:p>
      </dgm:t>
    </dgm:pt>
    <dgm:pt modelId="{F2B80994-5192-49BD-BA8F-1F7818B2C92D}" type="parTrans" cxnId="{10F8128F-3F17-4A6F-A6B5-332D9CD1AC7F}">
      <dgm:prSet/>
      <dgm:spPr/>
      <dgm:t>
        <a:bodyPr/>
        <a:lstStyle/>
        <a:p>
          <a:endParaRPr lang="en-US"/>
        </a:p>
      </dgm:t>
    </dgm:pt>
    <dgm:pt modelId="{38DD3ED9-5509-45BC-A18C-C40E45527E67}" type="sibTrans" cxnId="{10F8128F-3F17-4A6F-A6B5-332D9CD1AC7F}">
      <dgm:prSet/>
      <dgm:spPr/>
      <dgm:t>
        <a:bodyPr/>
        <a:lstStyle/>
        <a:p>
          <a:endParaRPr lang="en-US"/>
        </a:p>
      </dgm:t>
    </dgm:pt>
    <dgm:pt modelId="{5E1217BB-12F1-40E0-B109-EC132013928A}">
      <dgm:prSet/>
      <dgm:spPr/>
      <dgm:t>
        <a:bodyPr/>
        <a:lstStyle/>
        <a:p>
          <a:r>
            <a:rPr lang="en-US"/>
            <a:t>Apply</a:t>
          </a:r>
        </a:p>
      </dgm:t>
    </dgm:pt>
    <dgm:pt modelId="{402BD464-E4B5-4A97-A3B1-7ACFB36F4E32}" type="parTrans" cxnId="{C81B63EE-F485-48E5-BA03-CD7F914FED1E}">
      <dgm:prSet/>
      <dgm:spPr/>
      <dgm:t>
        <a:bodyPr/>
        <a:lstStyle/>
        <a:p>
          <a:endParaRPr lang="en-US"/>
        </a:p>
      </dgm:t>
    </dgm:pt>
    <dgm:pt modelId="{23BB0985-080B-4DB6-8B51-4402A18D16EB}" type="sibTrans" cxnId="{C81B63EE-F485-48E5-BA03-CD7F914FED1E}">
      <dgm:prSet/>
      <dgm:spPr/>
      <dgm:t>
        <a:bodyPr/>
        <a:lstStyle/>
        <a:p>
          <a:endParaRPr lang="en-US"/>
        </a:p>
      </dgm:t>
    </dgm:pt>
    <dgm:pt modelId="{6A7B0045-A070-478B-8F20-FD7465C733B0}">
      <dgm:prSet/>
      <dgm:spPr/>
      <dgm:t>
        <a:bodyPr/>
        <a:lstStyle/>
        <a:p>
          <a:r>
            <a:rPr lang="en-US"/>
            <a:t>Apply appropriate eviction policies and size limits to prevent stale data and memory overuse.</a:t>
          </a:r>
        </a:p>
      </dgm:t>
    </dgm:pt>
    <dgm:pt modelId="{9B014846-D828-456E-9964-5A5FA7097913}" type="parTrans" cxnId="{1F265C9D-E0E5-4FEC-B635-710C689CAC63}">
      <dgm:prSet/>
      <dgm:spPr/>
      <dgm:t>
        <a:bodyPr/>
        <a:lstStyle/>
        <a:p>
          <a:endParaRPr lang="en-US"/>
        </a:p>
      </dgm:t>
    </dgm:pt>
    <dgm:pt modelId="{F93DBDA2-FA3D-4F11-9D57-B5C14C4FA5D6}" type="sibTrans" cxnId="{1F265C9D-E0E5-4FEC-B635-710C689CAC63}">
      <dgm:prSet/>
      <dgm:spPr/>
      <dgm:t>
        <a:bodyPr/>
        <a:lstStyle/>
        <a:p>
          <a:endParaRPr lang="en-US"/>
        </a:p>
      </dgm:t>
    </dgm:pt>
    <dgm:pt modelId="{7CA2D487-512F-4C88-91A9-F2FE563A2B46}">
      <dgm:prSet/>
      <dgm:spPr/>
      <dgm:t>
        <a:bodyPr/>
        <a:lstStyle/>
        <a:p>
          <a:r>
            <a:rPr lang="en-US"/>
            <a:t>Use</a:t>
          </a:r>
        </a:p>
      </dgm:t>
    </dgm:pt>
    <dgm:pt modelId="{0D135E5A-C70F-46C7-980A-95D192573A02}" type="parTrans" cxnId="{37F45A1D-C6C5-4E12-82FA-9C9CBC471D29}">
      <dgm:prSet/>
      <dgm:spPr/>
      <dgm:t>
        <a:bodyPr/>
        <a:lstStyle/>
        <a:p>
          <a:endParaRPr lang="en-US"/>
        </a:p>
      </dgm:t>
    </dgm:pt>
    <dgm:pt modelId="{434D6966-91AB-43B3-BAD3-5BDD2CEA4F4A}" type="sibTrans" cxnId="{37F45A1D-C6C5-4E12-82FA-9C9CBC471D29}">
      <dgm:prSet/>
      <dgm:spPr/>
      <dgm:t>
        <a:bodyPr/>
        <a:lstStyle/>
        <a:p>
          <a:endParaRPr lang="en-US"/>
        </a:p>
      </dgm:t>
    </dgm:pt>
    <dgm:pt modelId="{499F1D22-8D63-40E0-8DC9-1E780D1AE581}">
      <dgm:prSet/>
      <dgm:spPr/>
      <dgm:t>
        <a:bodyPr/>
        <a:lstStyle/>
        <a:p>
          <a:r>
            <a:rPr lang="en-US"/>
            <a:t>Use cache abstraction layers (e.g., Spring Cache) for flexibility and maintainability</a:t>
          </a:r>
        </a:p>
      </dgm:t>
    </dgm:pt>
    <dgm:pt modelId="{AC4554A6-7F1B-49F8-BD1F-ACC77B55AD51}" type="parTrans" cxnId="{20550EF6-C3D2-4F27-8997-EEBCCC9B7D02}">
      <dgm:prSet/>
      <dgm:spPr/>
      <dgm:t>
        <a:bodyPr/>
        <a:lstStyle/>
        <a:p>
          <a:endParaRPr lang="en-US"/>
        </a:p>
      </dgm:t>
    </dgm:pt>
    <dgm:pt modelId="{2726B3D6-5691-48DA-BFAD-3627E4921C7E}" type="sibTrans" cxnId="{20550EF6-C3D2-4F27-8997-EEBCCC9B7D02}">
      <dgm:prSet/>
      <dgm:spPr/>
      <dgm:t>
        <a:bodyPr/>
        <a:lstStyle/>
        <a:p>
          <a:endParaRPr lang="en-US"/>
        </a:p>
      </dgm:t>
    </dgm:pt>
    <dgm:pt modelId="{F78479E9-C857-4287-959A-D3C1FF2D982C}" type="pres">
      <dgm:prSet presAssocID="{1C060734-B24A-4D98-96E3-BB460525D169}" presName="Name0" presStyleCnt="0">
        <dgm:presLayoutVars>
          <dgm:dir/>
          <dgm:animLvl val="lvl"/>
          <dgm:resizeHandles val="exact"/>
        </dgm:presLayoutVars>
      </dgm:prSet>
      <dgm:spPr/>
    </dgm:pt>
    <dgm:pt modelId="{02859350-C5DE-44A7-BAF5-928C839B2296}" type="pres">
      <dgm:prSet presAssocID="{F4F631C3-37DA-46AF-91C0-AEE9F8026A40}" presName="linNode" presStyleCnt="0"/>
      <dgm:spPr/>
    </dgm:pt>
    <dgm:pt modelId="{C724D9F1-77D2-4494-BF51-1B99E9A2B596}" type="pres">
      <dgm:prSet presAssocID="{F4F631C3-37DA-46AF-91C0-AEE9F8026A40}" presName="parentText" presStyleLbl="alignNode1" presStyleIdx="0" presStyleCnt="4">
        <dgm:presLayoutVars>
          <dgm:chMax val="1"/>
          <dgm:bulletEnabled/>
        </dgm:presLayoutVars>
      </dgm:prSet>
      <dgm:spPr/>
    </dgm:pt>
    <dgm:pt modelId="{E5E915FF-D021-427F-8A00-801956B6B02E}" type="pres">
      <dgm:prSet presAssocID="{F4F631C3-37DA-46AF-91C0-AEE9F8026A40}" presName="descendantText" presStyleLbl="alignAccFollowNode1" presStyleIdx="0" presStyleCnt="4">
        <dgm:presLayoutVars>
          <dgm:bulletEnabled/>
        </dgm:presLayoutVars>
      </dgm:prSet>
      <dgm:spPr/>
    </dgm:pt>
    <dgm:pt modelId="{BD8A9C7E-3DFE-4AD7-B76A-7B22A1979AFB}" type="pres">
      <dgm:prSet presAssocID="{C81D7D12-E0B5-46BD-B1C5-9EE43CBFCA39}" presName="sp" presStyleCnt="0"/>
      <dgm:spPr/>
    </dgm:pt>
    <dgm:pt modelId="{D5A1EA14-5D4B-4746-89B6-D95586ECCFE6}" type="pres">
      <dgm:prSet presAssocID="{435B4DC0-5631-4DE3-8E45-918E4210009E}" presName="linNode" presStyleCnt="0"/>
      <dgm:spPr/>
    </dgm:pt>
    <dgm:pt modelId="{E8FFBE4B-4211-42B5-A8D4-7485BC66A1C2}" type="pres">
      <dgm:prSet presAssocID="{435B4DC0-5631-4DE3-8E45-918E4210009E}" presName="parentText" presStyleLbl="alignNode1" presStyleIdx="1" presStyleCnt="4">
        <dgm:presLayoutVars>
          <dgm:chMax val="1"/>
          <dgm:bulletEnabled/>
        </dgm:presLayoutVars>
      </dgm:prSet>
      <dgm:spPr/>
    </dgm:pt>
    <dgm:pt modelId="{7A5B76E8-EBDB-4DDA-A647-FB49069E252D}" type="pres">
      <dgm:prSet presAssocID="{435B4DC0-5631-4DE3-8E45-918E4210009E}" presName="descendantText" presStyleLbl="alignAccFollowNode1" presStyleIdx="1" presStyleCnt="4">
        <dgm:presLayoutVars>
          <dgm:bulletEnabled/>
        </dgm:presLayoutVars>
      </dgm:prSet>
      <dgm:spPr/>
    </dgm:pt>
    <dgm:pt modelId="{C33CE9A5-D1A2-491A-BC2C-4572EE5E7418}" type="pres">
      <dgm:prSet presAssocID="{87AB95C7-5F47-4EB4-BD1F-69A5B068699B}" presName="sp" presStyleCnt="0"/>
      <dgm:spPr/>
    </dgm:pt>
    <dgm:pt modelId="{0EF0F5E2-D6E8-4EB8-8AF8-BAEFF97BAD45}" type="pres">
      <dgm:prSet presAssocID="{5E1217BB-12F1-40E0-B109-EC132013928A}" presName="linNode" presStyleCnt="0"/>
      <dgm:spPr/>
    </dgm:pt>
    <dgm:pt modelId="{E26569C4-2E0F-4168-B316-67C93D3F13BB}" type="pres">
      <dgm:prSet presAssocID="{5E1217BB-12F1-40E0-B109-EC132013928A}" presName="parentText" presStyleLbl="alignNode1" presStyleIdx="2" presStyleCnt="4">
        <dgm:presLayoutVars>
          <dgm:chMax val="1"/>
          <dgm:bulletEnabled/>
        </dgm:presLayoutVars>
      </dgm:prSet>
      <dgm:spPr/>
    </dgm:pt>
    <dgm:pt modelId="{2D46439C-C341-42CC-BB9B-BF145413BB1F}" type="pres">
      <dgm:prSet presAssocID="{5E1217BB-12F1-40E0-B109-EC132013928A}" presName="descendantText" presStyleLbl="alignAccFollowNode1" presStyleIdx="2" presStyleCnt="4">
        <dgm:presLayoutVars>
          <dgm:bulletEnabled/>
        </dgm:presLayoutVars>
      </dgm:prSet>
      <dgm:spPr/>
    </dgm:pt>
    <dgm:pt modelId="{14452A7C-D9B1-4FB0-8A58-F136F021B19D}" type="pres">
      <dgm:prSet presAssocID="{23BB0985-080B-4DB6-8B51-4402A18D16EB}" presName="sp" presStyleCnt="0"/>
      <dgm:spPr/>
    </dgm:pt>
    <dgm:pt modelId="{A89E6FCF-5F61-4F13-B91A-A85D1EF64160}" type="pres">
      <dgm:prSet presAssocID="{7CA2D487-512F-4C88-91A9-F2FE563A2B46}" presName="linNode" presStyleCnt="0"/>
      <dgm:spPr/>
    </dgm:pt>
    <dgm:pt modelId="{68D7EAF6-78BE-416C-B5E9-A83938297263}" type="pres">
      <dgm:prSet presAssocID="{7CA2D487-512F-4C88-91A9-F2FE563A2B46}" presName="parentText" presStyleLbl="alignNode1" presStyleIdx="3" presStyleCnt="4">
        <dgm:presLayoutVars>
          <dgm:chMax val="1"/>
          <dgm:bulletEnabled/>
        </dgm:presLayoutVars>
      </dgm:prSet>
      <dgm:spPr/>
    </dgm:pt>
    <dgm:pt modelId="{61C5EDCF-E2B9-40C8-A802-56D904736272}" type="pres">
      <dgm:prSet presAssocID="{7CA2D487-512F-4C88-91A9-F2FE563A2B46}" presName="descendantText" presStyleLbl="alignAccFollowNode1" presStyleIdx="3" presStyleCnt="4">
        <dgm:presLayoutVars>
          <dgm:bulletEnabled/>
        </dgm:presLayoutVars>
      </dgm:prSet>
      <dgm:spPr/>
    </dgm:pt>
  </dgm:ptLst>
  <dgm:cxnLst>
    <dgm:cxn modelId="{DD89FB09-CAD4-4943-8921-C2B874DAC993}" type="presOf" srcId="{F4F631C3-37DA-46AF-91C0-AEE9F8026A40}" destId="{C724D9F1-77D2-4494-BF51-1B99E9A2B596}" srcOrd="0" destOrd="0" presId="urn:microsoft.com/office/officeart/2016/7/layout/VerticalSolidActionList"/>
    <dgm:cxn modelId="{CDC2700E-4C1E-41E2-A08D-6DCB0B12F840}" srcId="{1C060734-B24A-4D98-96E3-BB460525D169}" destId="{435B4DC0-5631-4DE3-8E45-918E4210009E}" srcOrd="1" destOrd="0" parTransId="{CB61B443-5B75-41D1-830E-5CC5D68C1B5B}" sibTransId="{87AB95C7-5F47-4EB4-BD1F-69A5B068699B}"/>
    <dgm:cxn modelId="{37F45A1D-C6C5-4E12-82FA-9C9CBC471D29}" srcId="{1C060734-B24A-4D98-96E3-BB460525D169}" destId="{7CA2D487-512F-4C88-91A9-F2FE563A2B46}" srcOrd="3" destOrd="0" parTransId="{0D135E5A-C70F-46C7-980A-95D192573A02}" sibTransId="{434D6966-91AB-43B3-BAD3-5BDD2CEA4F4A}"/>
    <dgm:cxn modelId="{EEEE1F1E-FD44-483B-A833-FE9075E8DC08}" type="presOf" srcId="{1C060734-B24A-4D98-96E3-BB460525D169}" destId="{F78479E9-C857-4287-959A-D3C1FF2D982C}" srcOrd="0" destOrd="0" presId="urn:microsoft.com/office/officeart/2016/7/layout/VerticalSolidActionList"/>
    <dgm:cxn modelId="{4FE8DA61-B4AD-4315-991D-523B7D8FAB0F}" type="presOf" srcId="{7CA2D487-512F-4C88-91A9-F2FE563A2B46}" destId="{68D7EAF6-78BE-416C-B5E9-A83938297263}" srcOrd="0" destOrd="0" presId="urn:microsoft.com/office/officeart/2016/7/layout/VerticalSolidActionList"/>
    <dgm:cxn modelId="{51595842-1C9C-498A-80A3-5E6F32C168D8}" type="presOf" srcId="{499F1D22-8D63-40E0-8DC9-1E780D1AE581}" destId="{61C5EDCF-E2B9-40C8-A802-56D904736272}" srcOrd="0" destOrd="0" presId="urn:microsoft.com/office/officeart/2016/7/layout/VerticalSolidActionList"/>
    <dgm:cxn modelId="{D8F8DC42-40F2-4EC4-82B7-316B81F3894F}" type="presOf" srcId="{C92E7794-E287-4D1C-8CA5-5BE877A7F93C}" destId="{E5E915FF-D021-427F-8A00-801956B6B02E}" srcOrd="0" destOrd="0" presId="urn:microsoft.com/office/officeart/2016/7/layout/VerticalSolidActionList"/>
    <dgm:cxn modelId="{109EE44E-2528-4335-98D9-C90C7D7C07AE}" type="presOf" srcId="{435B4DC0-5631-4DE3-8E45-918E4210009E}" destId="{E8FFBE4B-4211-42B5-A8D4-7485BC66A1C2}" srcOrd="0" destOrd="0" presId="urn:microsoft.com/office/officeart/2016/7/layout/VerticalSolidActionList"/>
    <dgm:cxn modelId="{4C9BD959-BC1B-4DE4-AA67-B23A73D67479}" srcId="{1C060734-B24A-4D98-96E3-BB460525D169}" destId="{F4F631C3-37DA-46AF-91C0-AEE9F8026A40}" srcOrd="0" destOrd="0" parTransId="{9263E865-5F34-4988-A2EF-DAA06F493F9D}" sibTransId="{C81D7D12-E0B5-46BD-B1C5-9EE43CBFCA39}"/>
    <dgm:cxn modelId="{10F8128F-3F17-4A6F-A6B5-332D9CD1AC7F}" srcId="{435B4DC0-5631-4DE3-8E45-918E4210009E}" destId="{AF45EB3D-9E85-49FA-A864-68BFB07FFFB7}" srcOrd="0" destOrd="0" parTransId="{F2B80994-5192-49BD-BA8F-1F7818B2C92D}" sibTransId="{38DD3ED9-5509-45BC-A18C-C40E45527E67}"/>
    <dgm:cxn modelId="{1F265C9D-E0E5-4FEC-B635-710C689CAC63}" srcId="{5E1217BB-12F1-40E0-B109-EC132013928A}" destId="{6A7B0045-A070-478B-8F20-FD7465C733B0}" srcOrd="0" destOrd="0" parTransId="{9B014846-D828-456E-9964-5A5FA7097913}" sibTransId="{F93DBDA2-FA3D-4F11-9D57-B5C14C4FA5D6}"/>
    <dgm:cxn modelId="{7CF1D8A9-365F-46FB-BDE5-6A6DB5644308}" srcId="{F4F631C3-37DA-46AF-91C0-AEE9F8026A40}" destId="{C92E7794-E287-4D1C-8CA5-5BE877A7F93C}" srcOrd="0" destOrd="0" parTransId="{21CF2100-F467-4572-B405-B9B4675E4E6F}" sibTransId="{98996656-A73A-430C-9267-A17DEECBEED0}"/>
    <dgm:cxn modelId="{7C4087B1-ECB3-47A9-8BE7-A137CDC9F293}" type="presOf" srcId="{AF45EB3D-9E85-49FA-A864-68BFB07FFFB7}" destId="{7A5B76E8-EBDB-4DDA-A647-FB49069E252D}" srcOrd="0" destOrd="0" presId="urn:microsoft.com/office/officeart/2016/7/layout/VerticalSolidActionList"/>
    <dgm:cxn modelId="{E0A8C3C7-330F-47B0-ADC2-B90C864D263A}" type="presOf" srcId="{6A7B0045-A070-478B-8F20-FD7465C733B0}" destId="{2D46439C-C341-42CC-BB9B-BF145413BB1F}" srcOrd="0" destOrd="0" presId="urn:microsoft.com/office/officeart/2016/7/layout/VerticalSolidActionList"/>
    <dgm:cxn modelId="{B7CA42DE-7E1D-4402-B1D7-7C997A8560F4}" type="presOf" srcId="{5E1217BB-12F1-40E0-B109-EC132013928A}" destId="{E26569C4-2E0F-4168-B316-67C93D3F13BB}" srcOrd="0" destOrd="0" presId="urn:microsoft.com/office/officeart/2016/7/layout/VerticalSolidActionList"/>
    <dgm:cxn modelId="{C81B63EE-F485-48E5-BA03-CD7F914FED1E}" srcId="{1C060734-B24A-4D98-96E3-BB460525D169}" destId="{5E1217BB-12F1-40E0-B109-EC132013928A}" srcOrd="2" destOrd="0" parTransId="{402BD464-E4B5-4A97-A3B1-7ACFB36F4E32}" sibTransId="{23BB0985-080B-4DB6-8B51-4402A18D16EB}"/>
    <dgm:cxn modelId="{20550EF6-C3D2-4F27-8997-EEBCCC9B7D02}" srcId="{7CA2D487-512F-4C88-91A9-F2FE563A2B46}" destId="{499F1D22-8D63-40E0-8DC9-1E780D1AE581}" srcOrd="0" destOrd="0" parTransId="{AC4554A6-7F1B-49F8-BD1F-ACC77B55AD51}" sibTransId="{2726B3D6-5691-48DA-BFAD-3627E4921C7E}"/>
    <dgm:cxn modelId="{23DF86BF-5861-4FBC-81EB-0DB3B6434318}" type="presParOf" srcId="{F78479E9-C857-4287-959A-D3C1FF2D982C}" destId="{02859350-C5DE-44A7-BAF5-928C839B2296}" srcOrd="0" destOrd="0" presId="urn:microsoft.com/office/officeart/2016/7/layout/VerticalSolidActionList"/>
    <dgm:cxn modelId="{A3DD37F9-0D22-4D1A-B871-C1C83B2FABE1}" type="presParOf" srcId="{02859350-C5DE-44A7-BAF5-928C839B2296}" destId="{C724D9F1-77D2-4494-BF51-1B99E9A2B596}" srcOrd="0" destOrd="0" presId="urn:microsoft.com/office/officeart/2016/7/layout/VerticalSolidActionList"/>
    <dgm:cxn modelId="{A986FF53-DA6D-4F33-A98A-FDF89698D80D}" type="presParOf" srcId="{02859350-C5DE-44A7-BAF5-928C839B2296}" destId="{E5E915FF-D021-427F-8A00-801956B6B02E}" srcOrd="1" destOrd="0" presId="urn:microsoft.com/office/officeart/2016/7/layout/VerticalSolidActionList"/>
    <dgm:cxn modelId="{33803503-D2BA-47BD-9108-28B54D4F075E}" type="presParOf" srcId="{F78479E9-C857-4287-959A-D3C1FF2D982C}" destId="{BD8A9C7E-3DFE-4AD7-B76A-7B22A1979AFB}" srcOrd="1" destOrd="0" presId="urn:microsoft.com/office/officeart/2016/7/layout/VerticalSolidActionList"/>
    <dgm:cxn modelId="{D6AAC2BA-F9C6-421A-8646-1C428122875F}" type="presParOf" srcId="{F78479E9-C857-4287-959A-D3C1FF2D982C}" destId="{D5A1EA14-5D4B-4746-89B6-D95586ECCFE6}" srcOrd="2" destOrd="0" presId="urn:microsoft.com/office/officeart/2016/7/layout/VerticalSolidActionList"/>
    <dgm:cxn modelId="{6DB0FC13-2D00-4073-8E1C-58E71B479ED4}" type="presParOf" srcId="{D5A1EA14-5D4B-4746-89B6-D95586ECCFE6}" destId="{E8FFBE4B-4211-42B5-A8D4-7485BC66A1C2}" srcOrd="0" destOrd="0" presId="urn:microsoft.com/office/officeart/2016/7/layout/VerticalSolidActionList"/>
    <dgm:cxn modelId="{E26D1417-7ABB-4C80-8EC8-9C53B536D052}" type="presParOf" srcId="{D5A1EA14-5D4B-4746-89B6-D95586ECCFE6}" destId="{7A5B76E8-EBDB-4DDA-A647-FB49069E252D}" srcOrd="1" destOrd="0" presId="urn:microsoft.com/office/officeart/2016/7/layout/VerticalSolidActionList"/>
    <dgm:cxn modelId="{5AB361AD-CD3B-4C90-BBC2-7CCA1C6A5AC1}" type="presParOf" srcId="{F78479E9-C857-4287-959A-D3C1FF2D982C}" destId="{C33CE9A5-D1A2-491A-BC2C-4572EE5E7418}" srcOrd="3" destOrd="0" presId="urn:microsoft.com/office/officeart/2016/7/layout/VerticalSolidActionList"/>
    <dgm:cxn modelId="{572C82E9-8FC1-4A47-BA31-87189F98ED8D}" type="presParOf" srcId="{F78479E9-C857-4287-959A-D3C1FF2D982C}" destId="{0EF0F5E2-D6E8-4EB8-8AF8-BAEFF97BAD45}" srcOrd="4" destOrd="0" presId="urn:microsoft.com/office/officeart/2016/7/layout/VerticalSolidActionList"/>
    <dgm:cxn modelId="{FBC9D4C1-F49D-4115-9D0B-C5E182E83C2E}" type="presParOf" srcId="{0EF0F5E2-D6E8-4EB8-8AF8-BAEFF97BAD45}" destId="{E26569C4-2E0F-4168-B316-67C93D3F13BB}" srcOrd="0" destOrd="0" presId="urn:microsoft.com/office/officeart/2016/7/layout/VerticalSolidActionList"/>
    <dgm:cxn modelId="{18FBBBA1-8FFF-408B-922E-56DE630C509B}" type="presParOf" srcId="{0EF0F5E2-D6E8-4EB8-8AF8-BAEFF97BAD45}" destId="{2D46439C-C341-42CC-BB9B-BF145413BB1F}" srcOrd="1" destOrd="0" presId="urn:microsoft.com/office/officeart/2016/7/layout/VerticalSolidActionList"/>
    <dgm:cxn modelId="{3A4E4901-965C-4E6E-B7D1-6995DB5F55C2}" type="presParOf" srcId="{F78479E9-C857-4287-959A-D3C1FF2D982C}" destId="{14452A7C-D9B1-4FB0-8A58-F136F021B19D}" srcOrd="5" destOrd="0" presId="urn:microsoft.com/office/officeart/2016/7/layout/VerticalSolidActionList"/>
    <dgm:cxn modelId="{99AA587A-B8E5-4E6E-87B3-BA4B88C956B8}" type="presParOf" srcId="{F78479E9-C857-4287-959A-D3C1FF2D982C}" destId="{A89E6FCF-5F61-4F13-B91A-A85D1EF64160}" srcOrd="6" destOrd="0" presId="urn:microsoft.com/office/officeart/2016/7/layout/VerticalSolidActionList"/>
    <dgm:cxn modelId="{B39E853F-5149-4B8E-B8D5-92EE2898F50D}" type="presParOf" srcId="{A89E6FCF-5F61-4F13-B91A-A85D1EF64160}" destId="{68D7EAF6-78BE-416C-B5E9-A83938297263}" srcOrd="0" destOrd="0" presId="urn:microsoft.com/office/officeart/2016/7/layout/VerticalSolidActionList"/>
    <dgm:cxn modelId="{4DEB8B62-CF3A-42A9-9B36-95F9E3F911BF}" type="presParOf" srcId="{A89E6FCF-5F61-4F13-B91A-A85D1EF64160}" destId="{61C5EDCF-E2B9-40C8-A802-56D904736272}"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D4A2296-DBF3-47A6-B4E1-92263F12BD5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21A5D7D-E96A-48F1-8F5C-4119839BFD4C}">
      <dgm:prSet/>
      <dgm:spPr/>
      <dgm:t>
        <a:bodyPr/>
        <a:lstStyle/>
        <a:p>
          <a:r>
            <a:rPr lang="en-IN"/>
            <a:t>Minimize session size and use stateless design where possible.</a:t>
          </a:r>
          <a:endParaRPr lang="en-US"/>
        </a:p>
      </dgm:t>
    </dgm:pt>
    <dgm:pt modelId="{BD0E306B-40DF-44AB-8A28-9913AD040093}" type="parTrans" cxnId="{CCF933AA-0640-4D6F-AE1F-706A379720C2}">
      <dgm:prSet/>
      <dgm:spPr/>
      <dgm:t>
        <a:bodyPr/>
        <a:lstStyle/>
        <a:p>
          <a:endParaRPr lang="en-US"/>
        </a:p>
      </dgm:t>
    </dgm:pt>
    <dgm:pt modelId="{4AE0D4D4-2250-4267-BDED-11D88D4EA453}" type="sibTrans" cxnId="{CCF933AA-0640-4D6F-AE1F-706A379720C2}">
      <dgm:prSet/>
      <dgm:spPr/>
      <dgm:t>
        <a:bodyPr/>
        <a:lstStyle/>
        <a:p>
          <a:endParaRPr lang="en-US"/>
        </a:p>
      </dgm:t>
    </dgm:pt>
    <dgm:pt modelId="{E444680B-2C6C-41E1-B783-264E9E752942}">
      <dgm:prSet/>
      <dgm:spPr/>
      <dgm:t>
        <a:bodyPr/>
        <a:lstStyle/>
        <a:p>
          <a:r>
            <a:rPr lang="en-IN"/>
            <a:t>Compress HTTP responses and enable browser caching for static assets.</a:t>
          </a:r>
          <a:endParaRPr lang="en-US"/>
        </a:p>
      </dgm:t>
    </dgm:pt>
    <dgm:pt modelId="{75559289-C4CF-4314-B6BE-F531A5B1FC78}" type="parTrans" cxnId="{318221AC-3E1C-417A-9307-F5F8093E3727}">
      <dgm:prSet/>
      <dgm:spPr/>
      <dgm:t>
        <a:bodyPr/>
        <a:lstStyle/>
        <a:p>
          <a:endParaRPr lang="en-US"/>
        </a:p>
      </dgm:t>
    </dgm:pt>
    <dgm:pt modelId="{B5A3F821-B7B6-44DA-9554-CF59B2EEA598}" type="sibTrans" cxnId="{318221AC-3E1C-417A-9307-F5F8093E3727}">
      <dgm:prSet/>
      <dgm:spPr/>
      <dgm:t>
        <a:bodyPr/>
        <a:lstStyle/>
        <a:p>
          <a:endParaRPr lang="en-US"/>
        </a:p>
      </dgm:t>
    </dgm:pt>
    <dgm:pt modelId="{98FDD2A6-39CA-4244-89A2-5FE7A65CDD1E}">
      <dgm:prSet/>
      <dgm:spPr/>
      <dgm:t>
        <a:bodyPr/>
        <a:lstStyle/>
        <a:p>
          <a:r>
            <a:rPr lang="en-IN"/>
            <a:t>Use asynchronous request handling to improve responsiveness.</a:t>
          </a:r>
          <a:endParaRPr lang="en-US"/>
        </a:p>
      </dgm:t>
    </dgm:pt>
    <dgm:pt modelId="{AB066436-66D8-49C5-BB54-6E25E95C8D7A}" type="parTrans" cxnId="{2E90211D-548F-4AC1-BB77-0AD05F3F6D2A}">
      <dgm:prSet/>
      <dgm:spPr/>
      <dgm:t>
        <a:bodyPr/>
        <a:lstStyle/>
        <a:p>
          <a:endParaRPr lang="en-US"/>
        </a:p>
      </dgm:t>
    </dgm:pt>
    <dgm:pt modelId="{FFEB0E30-FD9A-48B2-B781-6EEEBCE36732}" type="sibTrans" cxnId="{2E90211D-548F-4AC1-BB77-0AD05F3F6D2A}">
      <dgm:prSet/>
      <dgm:spPr/>
      <dgm:t>
        <a:bodyPr/>
        <a:lstStyle/>
        <a:p>
          <a:endParaRPr lang="en-US"/>
        </a:p>
      </dgm:t>
    </dgm:pt>
    <dgm:pt modelId="{15D364C7-F231-48CB-90D5-7EF517A0E7A0}">
      <dgm:prSet/>
      <dgm:spPr/>
      <dgm:t>
        <a:bodyPr/>
        <a:lstStyle/>
        <a:p>
          <a:r>
            <a:rPr lang="en-IN"/>
            <a:t>Profile and optimize servlet filters, interceptors, and middleware for minimal overhead</a:t>
          </a:r>
          <a:endParaRPr lang="en-US"/>
        </a:p>
      </dgm:t>
    </dgm:pt>
    <dgm:pt modelId="{FB1DBC89-6FC1-4465-A4C2-7462EAF4A111}" type="parTrans" cxnId="{2B1AF95D-DF9F-4222-BCB4-BB5C808E8F0A}">
      <dgm:prSet/>
      <dgm:spPr/>
      <dgm:t>
        <a:bodyPr/>
        <a:lstStyle/>
        <a:p>
          <a:endParaRPr lang="en-US"/>
        </a:p>
      </dgm:t>
    </dgm:pt>
    <dgm:pt modelId="{905BCE78-8317-432C-A799-70830A086015}" type="sibTrans" cxnId="{2B1AF95D-DF9F-4222-BCB4-BB5C808E8F0A}">
      <dgm:prSet/>
      <dgm:spPr/>
      <dgm:t>
        <a:bodyPr/>
        <a:lstStyle/>
        <a:p>
          <a:endParaRPr lang="en-US"/>
        </a:p>
      </dgm:t>
    </dgm:pt>
    <dgm:pt modelId="{1D028131-BC13-4CD4-8E38-04F454F721CF}" type="pres">
      <dgm:prSet presAssocID="{FD4A2296-DBF3-47A6-B4E1-92263F12BD5E}" presName="root" presStyleCnt="0">
        <dgm:presLayoutVars>
          <dgm:dir/>
          <dgm:resizeHandles val="exact"/>
        </dgm:presLayoutVars>
      </dgm:prSet>
      <dgm:spPr/>
    </dgm:pt>
    <dgm:pt modelId="{0AFD7EF0-4BFA-4C51-943B-D84FB71263D3}" type="pres">
      <dgm:prSet presAssocID="{F21A5D7D-E96A-48F1-8F5C-4119839BFD4C}" presName="compNode" presStyleCnt="0"/>
      <dgm:spPr/>
    </dgm:pt>
    <dgm:pt modelId="{23058B11-9C49-42AB-A7CC-5C300D382BAB}" type="pres">
      <dgm:prSet presAssocID="{F21A5D7D-E96A-48F1-8F5C-4119839BFD4C}" presName="bgRect" presStyleLbl="bgShp" presStyleIdx="0" presStyleCnt="4"/>
      <dgm:spPr/>
    </dgm:pt>
    <dgm:pt modelId="{EB973B3A-D48E-489B-A531-B4BAECA3079F}" type="pres">
      <dgm:prSet presAssocID="{F21A5D7D-E96A-48F1-8F5C-4119839BFD4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FA2E5CCF-9CF1-4471-88A7-2E7FEBDF9B93}" type="pres">
      <dgm:prSet presAssocID="{F21A5D7D-E96A-48F1-8F5C-4119839BFD4C}" presName="spaceRect" presStyleCnt="0"/>
      <dgm:spPr/>
    </dgm:pt>
    <dgm:pt modelId="{1BF44D78-953F-48FC-B4F3-824C714EE374}" type="pres">
      <dgm:prSet presAssocID="{F21A5D7D-E96A-48F1-8F5C-4119839BFD4C}" presName="parTx" presStyleLbl="revTx" presStyleIdx="0" presStyleCnt="4">
        <dgm:presLayoutVars>
          <dgm:chMax val="0"/>
          <dgm:chPref val="0"/>
        </dgm:presLayoutVars>
      </dgm:prSet>
      <dgm:spPr/>
    </dgm:pt>
    <dgm:pt modelId="{91879707-B393-455A-AF4C-68FA071B9FE9}" type="pres">
      <dgm:prSet presAssocID="{4AE0D4D4-2250-4267-BDED-11D88D4EA453}" presName="sibTrans" presStyleCnt="0"/>
      <dgm:spPr/>
    </dgm:pt>
    <dgm:pt modelId="{DB069606-35E2-4F04-865F-E889BA55A513}" type="pres">
      <dgm:prSet presAssocID="{E444680B-2C6C-41E1-B783-264E9E752942}" presName="compNode" presStyleCnt="0"/>
      <dgm:spPr/>
    </dgm:pt>
    <dgm:pt modelId="{6CA7C8DF-2373-4E3A-846D-443B15E2DCCB}" type="pres">
      <dgm:prSet presAssocID="{E444680B-2C6C-41E1-B783-264E9E752942}" presName="bgRect" presStyleLbl="bgShp" presStyleIdx="1" presStyleCnt="4"/>
      <dgm:spPr/>
    </dgm:pt>
    <dgm:pt modelId="{A135063A-FF36-4F24-B2BC-4C920F3EF7AE}" type="pres">
      <dgm:prSet presAssocID="{E444680B-2C6C-41E1-B783-264E9E75294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5E226221-8511-40CF-83CB-2392627431C6}" type="pres">
      <dgm:prSet presAssocID="{E444680B-2C6C-41E1-B783-264E9E752942}" presName="spaceRect" presStyleCnt="0"/>
      <dgm:spPr/>
    </dgm:pt>
    <dgm:pt modelId="{40E14E45-93D8-444D-B5C8-307F6F4F48E1}" type="pres">
      <dgm:prSet presAssocID="{E444680B-2C6C-41E1-B783-264E9E752942}" presName="parTx" presStyleLbl="revTx" presStyleIdx="1" presStyleCnt="4">
        <dgm:presLayoutVars>
          <dgm:chMax val="0"/>
          <dgm:chPref val="0"/>
        </dgm:presLayoutVars>
      </dgm:prSet>
      <dgm:spPr/>
    </dgm:pt>
    <dgm:pt modelId="{EBF533C4-4F8F-4672-B8C6-2BD358AF36CD}" type="pres">
      <dgm:prSet presAssocID="{B5A3F821-B7B6-44DA-9554-CF59B2EEA598}" presName="sibTrans" presStyleCnt="0"/>
      <dgm:spPr/>
    </dgm:pt>
    <dgm:pt modelId="{2261EE57-27F2-4F88-8518-DEDF1C0899A8}" type="pres">
      <dgm:prSet presAssocID="{98FDD2A6-39CA-4244-89A2-5FE7A65CDD1E}" presName="compNode" presStyleCnt="0"/>
      <dgm:spPr/>
    </dgm:pt>
    <dgm:pt modelId="{528F9D80-2B70-4822-B054-A540A044B195}" type="pres">
      <dgm:prSet presAssocID="{98FDD2A6-39CA-4244-89A2-5FE7A65CDD1E}" presName="bgRect" presStyleLbl="bgShp" presStyleIdx="2" presStyleCnt="4"/>
      <dgm:spPr/>
    </dgm:pt>
    <dgm:pt modelId="{448E98B1-E5F9-41B4-9B15-D2EBAA64A1D5}" type="pres">
      <dgm:prSet presAssocID="{98FDD2A6-39CA-4244-89A2-5FE7A65CDD1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l center"/>
        </a:ext>
      </dgm:extLst>
    </dgm:pt>
    <dgm:pt modelId="{D5A9585F-51DD-499F-8115-B824B4F2AB71}" type="pres">
      <dgm:prSet presAssocID="{98FDD2A6-39CA-4244-89A2-5FE7A65CDD1E}" presName="spaceRect" presStyleCnt="0"/>
      <dgm:spPr/>
    </dgm:pt>
    <dgm:pt modelId="{40C71844-18AB-47BD-8F9F-7C0D0AFEACC0}" type="pres">
      <dgm:prSet presAssocID="{98FDD2A6-39CA-4244-89A2-5FE7A65CDD1E}" presName="parTx" presStyleLbl="revTx" presStyleIdx="2" presStyleCnt="4">
        <dgm:presLayoutVars>
          <dgm:chMax val="0"/>
          <dgm:chPref val="0"/>
        </dgm:presLayoutVars>
      </dgm:prSet>
      <dgm:spPr/>
    </dgm:pt>
    <dgm:pt modelId="{6A9C0F27-3670-4475-BF3E-C79707AC49A2}" type="pres">
      <dgm:prSet presAssocID="{FFEB0E30-FD9A-48B2-B781-6EEEBCE36732}" presName="sibTrans" presStyleCnt="0"/>
      <dgm:spPr/>
    </dgm:pt>
    <dgm:pt modelId="{B0125385-4FDC-4A68-B55E-5A95B3F749A0}" type="pres">
      <dgm:prSet presAssocID="{15D364C7-F231-48CB-90D5-7EF517A0E7A0}" presName="compNode" presStyleCnt="0"/>
      <dgm:spPr/>
    </dgm:pt>
    <dgm:pt modelId="{5EFC54A0-7117-4CD8-9CE8-E9C632C435D1}" type="pres">
      <dgm:prSet presAssocID="{15D364C7-F231-48CB-90D5-7EF517A0E7A0}" presName="bgRect" presStyleLbl="bgShp" presStyleIdx="3" presStyleCnt="4"/>
      <dgm:spPr/>
    </dgm:pt>
    <dgm:pt modelId="{695F81C3-74AB-4CFD-81BA-8813BFD1D42D}" type="pres">
      <dgm:prSet presAssocID="{15D364C7-F231-48CB-90D5-7EF517A0E7A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F2C62553-93FC-4B95-BDF7-E343C227D254}" type="pres">
      <dgm:prSet presAssocID="{15D364C7-F231-48CB-90D5-7EF517A0E7A0}" presName="spaceRect" presStyleCnt="0"/>
      <dgm:spPr/>
    </dgm:pt>
    <dgm:pt modelId="{C7C5F7EE-AE4B-4A45-A5C3-D4193EC576A1}" type="pres">
      <dgm:prSet presAssocID="{15D364C7-F231-48CB-90D5-7EF517A0E7A0}" presName="parTx" presStyleLbl="revTx" presStyleIdx="3" presStyleCnt="4">
        <dgm:presLayoutVars>
          <dgm:chMax val="0"/>
          <dgm:chPref val="0"/>
        </dgm:presLayoutVars>
      </dgm:prSet>
      <dgm:spPr/>
    </dgm:pt>
  </dgm:ptLst>
  <dgm:cxnLst>
    <dgm:cxn modelId="{2E90211D-548F-4AC1-BB77-0AD05F3F6D2A}" srcId="{FD4A2296-DBF3-47A6-B4E1-92263F12BD5E}" destId="{98FDD2A6-39CA-4244-89A2-5FE7A65CDD1E}" srcOrd="2" destOrd="0" parTransId="{AB066436-66D8-49C5-BB54-6E25E95C8D7A}" sibTransId="{FFEB0E30-FD9A-48B2-B781-6EEEBCE36732}"/>
    <dgm:cxn modelId="{5321F33C-8055-40C5-BD22-BB9D726E97FD}" type="presOf" srcId="{E444680B-2C6C-41E1-B783-264E9E752942}" destId="{40E14E45-93D8-444D-B5C8-307F6F4F48E1}" srcOrd="0" destOrd="0" presId="urn:microsoft.com/office/officeart/2018/2/layout/IconVerticalSolidList"/>
    <dgm:cxn modelId="{2B1AF95D-DF9F-4222-BCB4-BB5C808E8F0A}" srcId="{FD4A2296-DBF3-47A6-B4E1-92263F12BD5E}" destId="{15D364C7-F231-48CB-90D5-7EF517A0E7A0}" srcOrd="3" destOrd="0" parTransId="{FB1DBC89-6FC1-4465-A4C2-7462EAF4A111}" sibTransId="{905BCE78-8317-432C-A799-70830A086015}"/>
    <dgm:cxn modelId="{77958B5E-90F2-4DD3-9BD8-BE36746837F0}" type="presOf" srcId="{F21A5D7D-E96A-48F1-8F5C-4119839BFD4C}" destId="{1BF44D78-953F-48FC-B4F3-824C714EE374}" srcOrd="0" destOrd="0" presId="urn:microsoft.com/office/officeart/2018/2/layout/IconVerticalSolidList"/>
    <dgm:cxn modelId="{52647284-8E19-4A46-AF3C-F6FE6C556791}" type="presOf" srcId="{FD4A2296-DBF3-47A6-B4E1-92263F12BD5E}" destId="{1D028131-BC13-4CD4-8E38-04F454F721CF}" srcOrd="0" destOrd="0" presId="urn:microsoft.com/office/officeart/2018/2/layout/IconVerticalSolidList"/>
    <dgm:cxn modelId="{E9054DA4-9101-4C92-9F26-96FEEB41FCC1}" type="presOf" srcId="{15D364C7-F231-48CB-90D5-7EF517A0E7A0}" destId="{C7C5F7EE-AE4B-4A45-A5C3-D4193EC576A1}" srcOrd="0" destOrd="0" presId="urn:microsoft.com/office/officeart/2018/2/layout/IconVerticalSolidList"/>
    <dgm:cxn modelId="{CCF933AA-0640-4D6F-AE1F-706A379720C2}" srcId="{FD4A2296-DBF3-47A6-B4E1-92263F12BD5E}" destId="{F21A5D7D-E96A-48F1-8F5C-4119839BFD4C}" srcOrd="0" destOrd="0" parTransId="{BD0E306B-40DF-44AB-8A28-9913AD040093}" sibTransId="{4AE0D4D4-2250-4267-BDED-11D88D4EA453}"/>
    <dgm:cxn modelId="{318221AC-3E1C-417A-9307-F5F8093E3727}" srcId="{FD4A2296-DBF3-47A6-B4E1-92263F12BD5E}" destId="{E444680B-2C6C-41E1-B783-264E9E752942}" srcOrd="1" destOrd="0" parTransId="{75559289-C4CF-4314-B6BE-F531A5B1FC78}" sibTransId="{B5A3F821-B7B6-44DA-9554-CF59B2EEA598}"/>
    <dgm:cxn modelId="{F37585D0-A142-424B-BE9D-F9ED6F08CC88}" type="presOf" srcId="{98FDD2A6-39CA-4244-89A2-5FE7A65CDD1E}" destId="{40C71844-18AB-47BD-8F9F-7C0D0AFEACC0}" srcOrd="0" destOrd="0" presId="urn:microsoft.com/office/officeart/2018/2/layout/IconVerticalSolidList"/>
    <dgm:cxn modelId="{7B681E34-7177-436A-9D7A-44D1BDAB332E}" type="presParOf" srcId="{1D028131-BC13-4CD4-8E38-04F454F721CF}" destId="{0AFD7EF0-4BFA-4C51-943B-D84FB71263D3}" srcOrd="0" destOrd="0" presId="urn:microsoft.com/office/officeart/2018/2/layout/IconVerticalSolidList"/>
    <dgm:cxn modelId="{5ACDA28C-F2D6-4512-B3A5-E4180E81E6D6}" type="presParOf" srcId="{0AFD7EF0-4BFA-4C51-943B-D84FB71263D3}" destId="{23058B11-9C49-42AB-A7CC-5C300D382BAB}" srcOrd="0" destOrd="0" presId="urn:microsoft.com/office/officeart/2018/2/layout/IconVerticalSolidList"/>
    <dgm:cxn modelId="{FAD8A570-3785-4483-8870-654A7592C8AC}" type="presParOf" srcId="{0AFD7EF0-4BFA-4C51-943B-D84FB71263D3}" destId="{EB973B3A-D48E-489B-A531-B4BAECA3079F}" srcOrd="1" destOrd="0" presId="urn:microsoft.com/office/officeart/2018/2/layout/IconVerticalSolidList"/>
    <dgm:cxn modelId="{CBC1B247-0D8C-46F4-A64A-5F034A02877E}" type="presParOf" srcId="{0AFD7EF0-4BFA-4C51-943B-D84FB71263D3}" destId="{FA2E5CCF-9CF1-4471-88A7-2E7FEBDF9B93}" srcOrd="2" destOrd="0" presId="urn:microsoft.com/office/officeart/2018/2/layout/IconVerticalSolidList"/>
    <dgm:cxn modelId="{A06F0634-B7D5-4738-A0CE-551F05A6BFBF}" type="presParOf" srcId="{0AFD7EF0-4BFA-4C51-943B-D84FB71263D3}" destId="{1BF44D78-953F-48FC-B4F3-824C714EE374}" srcOrd="3" destOrd="0" presId="urn:microsoft.com/office/officeart/2018/2/layout/IconVerticalSolidList"/>
    <dgm:cxn modelId="{49636ADF-9EC7-4E62-BFCB-DFCA4B061E58}" type="presParOf" srcId="{1D028131-BC13-4CD4-8E38-04F454F721CF}" destId="{91879707-B393-455A-AF4C-68FA071B9FE9}" srcOrd="1" destOrd="0" presId="urn:microsoft.com/office/officeart/2018/2/layout/IconVerticalSolidList"/>
    <dgm:cxn modelId="{2D48AC66-400D-4218-8612-F0C1433B831D}" type="presParOf" srcId="{1D028131-BC13-4CD4-8E38-04F454F721CF}" destId="{DB069606-35E2-4F04-865F-E889BA55A513}" srcOrd="2" destOrd="0" presId="urn:microsoft.com/office/officeart/2018/2/layout/IconVerticalSolidList"/>
    <dgm:cxn modelId="{6A054B3F-47DB-476C-AE99-C7B5DC861A02}" type="presParOf" srcId="{DB069606-35E2-4F04-865F-E889BA55A513}" destId="{6CA7C8DF-2373-4E3A-846D-443B15E2DCCB}" srcOrd="0" destOrd="0" presId="urn:microsoft.com/office/officeart/2018/2/layout/IconVerticalSolidList"/>
    <dgm:cxn modelId="{85D7E1E9-0962-4BBB-961F-3395DA0FC35C}" type="presParOf" srcId="{DB069606-35E2-4F04-865F-E889BA55A513}" destId="{A135063A-FF36-4F24-B2BC-4C920F3EF7AE}" srcOrd="1" destOrd="0" presId="urn:microsoft.com/office/officeart/2018/2/layout/IconVerticalSolidList"/>
    <dgm:cxn modelId="{913DEABC-745B-4D16-B068-4FC1C649FA6E}" type="presParOf" srcId="{DB069606-35E2-4F04-865F-E889BA55A513}" destId="{5E226221-8511-40CF-83CB-2392627431C6}" srcOrd="2" destOrd="0" presId="urn:microsoft.com/office/officeart/2018/2/layout/IconVerticalSolidList"/>
    <dgm:cxn modelId="{6C378AFC-C73B-42F9-BC30-3434267E3487}" type="presParOf" srcId="{DB069606-35E2-4F04-865F-E889BA55A513}" destId="{40E14E45-93D8-444D-B5C8-307F6F4F48E1}" srcOrd="3" destOrd="0" presId="urn:microsoft.com/office/officeart/2018/2/layout/IconVerticalSolidList"/>
    <dgm:cxn modelId="{7D228092-B768-4B0E-BDFF-F3E3529DB8A4}" type="presParOf" srcId="{1D028131-BC13-4CD4-8E38-04F454F721CF}" destId="{EBF533C4-4F8F-4672-B8C6-2BD358AF36CD}" srcOrd="3" destOrd="0" presId="urn:microsoft.com/office/officeart/2018/2/layout/IconVerticalSolidList"/>
    <dgm:cxn modelId="{0E261136-522A-4E0F-A63C-A128BF00C831}" type="presParOf" srcId="{1D028131-BC13-4CD4-8E38-04F454F721CF}" destId="{2261EE57-27F2-4F88-8518-DEDF1C0899A8}" srcOrd="4" destOrd="0" presId="urn:microsoft.com/office/officeart/2018/2/layout/IconVerticalSolidList"/>
    <dgm:cxn modelId="{4780446A-F04B-46D5-B722-C0042B53EC8E}" type="presParOf" srcId="{2261EE57-27F2-4F88-8518-DEDF1C0899A8}" destId="{528F9D80-2B70-4822-B054-A540A044B195}" srcOrd="0" destOrd="0" presId="urn:microsoft.com/office/officeart/2018/2/layout/IconVerticalSolidList"/>
    <dgm:cxn modelId="{E90142B5-BE1F-489E-8EBF-86B64DA05E15}" type="presParOf" srcId="{2261EE57-27F2-4F88-8518-DEDF1C0899A8}" destId="{448E98B1-E5F9-41B4-9B15-D2EBAA64A1D5}" srcOrd="1" destOrd="0" presId="urn:microsoft.com/office/officeart/2018/2/layout/IconVerticalSolidList"/>
    <dgm:cxn modelId="{01C7EF4F-BA9C-4107-A275-3EE979892D6D}" type="presParOf" srcId="{2261EE57-27F2-4F88-8518-DEDF1C0899A8}" destId="{D5A9585F-51DD-499F-8115-B824B4F2AB71}" srcOrd="2" destOrd="0" presId="urn:microsoft.com/office/officeart/2018/2/layout/IconVerticalSolidList"/>
    <dgm:cxn modelId="{84E25B3C-A2CC-4D05-833F-965E953BCC43}" type="presParOf" srcId="{2261EE57-27F2-4F88-8518-DEDF1C0899A8}" destId="{40C71844-18AB-47BD-8F9F-7C0D0AFEACC0}" srcOrd="3" destOrd="0" presId="urn:microsoft.com/office/officeart/2018/2/layout/IconVerticalSolidList"/>
    <dgm:cxn modelId="{EFEF904D-6F7B-4F5D-96D9-BBADB882DBB8}" type="presParOf" srcId="{1D028131-BC13-4CD4-8E38-04F454F721CF}" destId="{6A9C0F27-3670-4475-BF3E-C79707AC49A2}" srcOrd="5" destOrd="0" presId="urn:microsoft.com/office/officeart/2018/2/layout/IconVerticalSolidList"/>
    <dgm:cxn modelId="{4CBC5014-7347-447B-91A0-A15282C05AC9}" type="presParOf" srcId="{1D028131-BC13-4CD4-8E38-04F454F721CF}" destId="{B0125385-4FDC-4A68-B55E-5A95B3F749A0}" srcOrd="6" destOrd="0" presId="urn:microsoft.com/office/officeart/2018/2/layout/IconVerticalSolidList"/>
    <dgm:cxn modelId="{F652F3BC-5678-4C04-A4FF-DE5701EFFFFA}" type="presParOf" srcId="{B0125385-4FDC-4A68-B55E-5A95B3F749A0}" destId="{5EFC54A0-7117-4CD8-9CE8-E9C632C435D1}" srcOrd="0" destOrd="0" presId="urn:microsoft.com/office/officeart/2018/2/layout/IconVerticalSolidList"/>
    <dgm:cxn modelId="{89F12BD9-682E-4C76-8778-3A28A01C5471}" type="presParOf" srcId="{B0125385-4FDC-4A68-B55E-5A95B3F749A0}" destId="{695F81C3-74AB-4CFD-81BA-8813BFD1D42D}" srcOrd="1" destOrd="0" presId="urn:microsoft.com/office/officeart/2018/2/layout/IconVerticalSolidList"/>
    <dgm:cxn modelId="{91E120F5-0DEB-442F-8CE2-6844F788D583}" type="presParOf" srcId="{B0125385-4FDC-4A68-B55E-5A95B3F749A0}" destId="{F2C62553-93FC-4B95-BDF7-E343C227D254}" srcOrd="2" destOrd="0" presId="urn:microsoft.com/office/officeart/2018/2/layout/IconVerticalSolidList"/>
    <dgm:cxn modelId="{19A66A26-88EC-4890-BB9B-37F36B80B975}" type="presParOf" srcId="{B0125385-4FDC-4A68-B55E-5A95B3F749A0}" destId="{C7C5F7EE-AE4B-4A45-A5C3-D4193EC576A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446EF32-6035-4824-A502-70764337567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2D882C7-8138-4FD6-825F-520DBD692F84}">
      <dgm:prSet/>
      <dgm:spPr/>
      <dgm:t>
        <a:bodyPr/>
        <a:lstStyle/>
        <a:p>
          <a:r>
            <a:rPr lang="en-IN"/>
            <a:t>Tune JVM parameters for heap size, thread stack size, and JIT compiler settings.</a:t>
          </a:r>
          <a:endParaRPr lang="en-US"/>
        </a:p>
      </dgm:t>
    </dgm:pt>
    <dgm:pt modelId="{750EA1EB-C09B-4A5C-ACA3-97CB89BC38B0}" type="parTrans" cxnId="{69FB3180-57C5-41BA-B33B-A4F6B3499033}">
      <dgm:prSet/>
      <dgm:spPr/>
      <dgm:t>
        <a:bodyPr/>
        <a:lstStyle/>
        <a:p>
          <a:endParaRPr lang="en-US"/>
        </a:p>
      </dgm:t>
    </dgm:pt>
    <dgm:pt modelId="{7122BA32-DA36-40E7-A9E3-D74B228566A1}" type="sibTrans" cxnId="{69FB3180-57C5-41BA-B33B-A4F6B3499033}">
      <dgm:prSet/>
      <dgm:spPr/>
      <dgm:t>
        <a:bodyPr/>
        <a:lstStyle/>
        <a:p>
          <a:endParaRPr lang="en-US"/>
        </a:p>
      </dgm:t>
    </dgm:pt>
    <dgm:pt modelId="{2BE13FDF-1085-4AA8-B3E3-6B9D501A1842}">
      <dgm:prSet/>
      <dgm:spPr/>
      <dgm:t>
        <a:bodyPr/>
        <a:lstStyle/>
        <a:p>
          <a:r>
            <a:rPr lang="en-IN"/>
            <a:t>Select the appropriate garbage collector and adjust related flags for your workload.</a:t>
          </a:r>
          <a:endParaRPr lang="en-US"/>
        </a:p>
      </dgm:t>
    </dgm:pt>
    <dgm:pt modelId="{5EA8155B-E8B1-412F-AFBE-F07174DCA3B8}" type="parTrans" cxnId="{E15151B7-6A5F-4453-AC1F-F397320F2F75}">
      <dgm:prSet/>
      <dgm:spPr/>
      <dgm:t>
        <a:bodyPr/>
        <a:lstStyle/>
        <a:p>
          <a:endParaRPr lang="en-US"/>
        </a:p>
      </dgm:t>
    </dgm:pt>
    <dgm:pt modelId="{23788ABD-608B-40C7-AF20-8480DDD1518F}" type="sibTrans" cxnId="{E15151B7-6A5F-4453-AC1F-F397320F2F75}">
      <dgm:prSet/>
      <dgm:spPr/>
      <dgm:t>
        <a:bodyPr/>
        <a:lstStyle/>
        <a:p>
          <a:endParaRPr lang="en-US"/>
        </a:p>
      </dgm:t>
    </dgm:pt>
    <dgm:pt modelId="{1C12D30A-079C-450C-B651-42D602030FC8}">
      <dgm:prSet/>
      <dgm:spPr/>
      <dgm:t>
        <a:bodyPr/>
        <a:lstStyle/>
        <a:p>
          <a:r>
            <a:rPr lang="en-IN"/>
            <a:t>Monitor JVM metrics (CPU, memory, GC logs) and adjust settings based on observed behavior</a:t>
          </a:r>
          <a:endParaRPr lang="en-US"/>
        </a:p>
      </dgm:t>
    </dgm:pt>
    <dgm:pt modelId="{CF9E43A2-DBDE-48E1-A4EA-656B604C2163}" type="parTrans" cxnId="{0AE7E688-A873-4F1D-9152-9E6FD781E700}">
      <dgm:prSet/>
      <dgm:spPr/>
      <dgm:t>
        <a:bodyPr/>
        <a:lstStyle/>
        <a:p>
          <a:endParaRPr lang="en-US"/>
        </a:p>
      </dgm:t>
    </dgm:pt>
    <dgm:pt modelId="{C1352C4C-EE8C-4481-8E09-7CEDC8397247}" type="sibTrans" cxnId="{0AE7E688-A873-4F1D-9152-9E6FD781E700}">
      <dgm:prSet/>
      <dgm:spPr/>
      <dgm:t>
        <a:bodyPr/>
        <a:lstStyle/>
        <a:p>
          <a:endParaRPr lang="en-US"/>
        </a:p>
      </dgm:t>
    </dgm:pt>
    <dgm:pt modelId="{509143EF-65C4-4A3F-940F-42596A124656}" type="pres">
      <dgm:prSet presAssocID="{2446EF32-6035-4824-A502-707643375672}" presName="root" presStyleCnt="0">
        <dgm:presLayoutVars>
          <dgm:dir/>
          <dgm:resizeHandles val="exact"/>
        </dgm:presLayoutVars>
      </dgm:prSet>
      <dgm:spPr/>
    </dgm:pt>
    <dgm:pt modelId="{3050AD16-F40E-4FF5-BAE0-B5068CD36296}" type="pres">
      <dgm:prSet presAssocID="{92D882C7-8138-4FD6-825F-520DBD692F84}" presName="compNode" presStyleCnt="0"/>
      <dgm:spPr/>
    </dgm:pt>
    <dgm:pt modelId="{8BE0D5A5-83E6-48F1-ABC8-47FB28C940A0}" type="pres">
      <dgm:prSet presAssocID="{92D882C7-8138-4FD6-825F-520DBD692F84}" presName="bgRect" presStyleLbl="bgShp" presStyleIdx="0" presStyleCnt="3"/>
      <dgm:spPr/>
    </dgm:pt>
    <dgm:pt modelId="{1C27CDDC-027A-48FD-98CF-1452AE03CDDE}" type="pres">
      <dgm:prSet presAssocID="{92D882C7-8138-4FD6-825F-520DBD692F8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B5D658EB-7223-4D6F-A614-7386CD441F2B}" type="pres">
      <dgm:prSet presAssocID="{92D882C7-8138-4FD6-825F-520DBD692F84}" presName="spaceRect" presStyleCnt="0"/>
      <dgm:spPr/>
    </dgm:pt>
    <dgm:pt modelId="{88B021BD-8C43-40BF-93E2-86FC2FB8CC42}" type="pres">
      <dgm:prSet presAssocID="{92D882C7-8138-4FD6-825F-520DBD692F84}" presName="parTx" presStyleLbl="revTx" presStyleIdx="0" presStyleCnt="3">
        <dgm:presLayoutVars>
          <dgm:chMax val="0"/>
          <dgm:chPref val="0"/>
        </dgm:presLayoutVars>
      </dgm:prSet>
      <dgm:spPr/>
    </dgm:pt>
    <dgm:pt modelId="{022C8BB7-F600-44BE-9FD9-7DDE1361A2A6}" type="pres">
      <dgm:prSet presAssocID="{7122BA32-DA36-40E7-A9E3-D74B228566A1}" presName="sibTrans" presStyleCnt="0"/>
      <dgm:spPr/>
    </dgm:pt>
    <dgm:pt modelId="{01B1DA48-4667-4676-B0FB-360BEDB580CA}" type="pres">
      <dgm:prSet presAssocID="{2BE13FDF-1085-4AA8-B3E3-6B9D501A1842}" presName="compNode" presStyleCnt="0"/>
      <dgm:spPr/>
    </dgm:pt>
    <dgm:pt modelId="{6897B2B8-7BC1-488F-B0B4-886DD14BA09A}" type="pres">
      <dgm:prSet presAssocID="{2BE13FDF-1085-4AA8-B3E3-6B9D501A1842}" presName="bgRect" presStyleLbl="bgShp" presStyleIdx="1" presStyleCnt="3"/>
      <dgm:spPr/>
    </dgm:pt>
    <dgm:pt modelId="{D0F25299-02DA-48F3-8182-A1FB479EF155}" type="pres">
      <dgm:prSet presAssocID="{2BE13FDF-1085-4AA8-B3E3-6B9D501A184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ag"/>
        </a:ext>
      </dgm:extLst>
    </dgm:pt>
    <dgm:pt modelId="{E698C61E-9E76-4435-ADE1-BF730E4F9DE3}" type="pres">
      <dgm:prSet presAssocID="{2BE13FDF-1085-4AA8-B3E3-6B9D501A1842}" presName="spaceRect" presStyleCnt="0"/>
      <dgm:spPr/>
    </dgm:pt>
    <dgm:pt modelId="{F127DF9F-94C9-4100-8341-AE25012A6E61}" type="pres">
      <dgm:prSet presAssocID="{2BE13FDF-1085-4AA8-B3E3-6B9D501A1842}" presName="parTx" presStyleLbl="revTx" presStyleIdx="1" presStyleCnt="3">
        <dgm:presLayoutVars>
          <dgm:chMax val="0"/>
          <dgm:chPref val="0"/>
        </dgm:presLayoutVars>
      </dgm:prSet>
      <dgm:spPr/>
    </dgm:pt>
    <dgm:pt modelId="{C739FB59-0A6F-424D-9E46-6BFD93680C8C}" type="pres">
      <dgm:prSet presAssocID="{23788ABD-608B-40C7-AF20-8480DDD1518F}" presName="sibTrans" presStyleCnt="0"/>
      <dgm:spPr/>
    </dgm:pt>
    <dgm:pt modelId="{FF14C7F1-D9FF-4173-BE19-C624D952B209}" type="pres">
      <dgm:prSet presAssocID="{1C12D30A-079C-450C-B651-42D602030FC8}" presName="compNode" presStyleCnt="0"/>
      <dgm:spPr/>
    </dgm:pt>
    <dgm:pt modelId="{5AAE21E2-1B82-4493-A68B-6838744349D5}" type="pres">
      <dgm:prSet presAssocID="{1C12D30A-079C-450C-B651-42D602030FC8}" presName="bgRect" presStyleLbl="bgShp" presStyleIdx="2" presStyleCnt="3"/>
      <dgm:spPr/>
    </dgm:pt>
    <dgm:pt modelId="{D3703CB6-A980-4BF0-B0D6-284FABFE54AB}" type="pres">
      <dgm:prSet presAssocID="{1C12D30A-079C-450C-B651-42D602030FC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65EF2222-6D5B-4BC2-B9F9-971600727A1E}" type="pres">
      <dgm:prSet presAssocID="{1C12D30A-079C-450C-B651-42D602030FC8}" presName="spaceRect" presStyleCnt="0"/>
      <dgm:spPr/>
    </dgm:pt>
    <dgm:pt modelId="{A3AFE9BC-BD9E-4593-8156-1E8521799B94}" type="pres">
      <dgm:prSet presAssocID="{1C12D30A-079C-450C-B651-42D602030FC8}" presName="parTx" presStyleLbl="revTx" presStyleIdx="2" presStyleCnt="3">
        <dgm:presLayoutVars>
          <dgm:chMax val="0"/>
          <dgm:chPref val="0"/>
        </dgm:presLayoutVars>
      </dgm:prSet>
      <dgm:spPr/>
    </dgm:pt>
  </dgm:ptLst>
  <dgm:cxnLst>
    <dgm:cxn modelId="{E4E96F03-E245-4BA0-A948-06E26BB28661}" type="presOf" srcId="{2446EF32-6035-4824-A502-707643375672}" destId="{509143EF-65C4-4A3F-940F-42596A124656}" srcOrd="0" destOrd="0" presId="urn:microsoft.com/office/officeart/2018/2/layout/IconVerticalSolidList"/>
    <dgm:cxn modelId="{4B06A06B-F6FF-4E1B-9587-03FFC5FD29B2}" type="presOf" srcId="{1C12D30A-079C-450C-B651-42D602030FC8}" destId="{A3AFE9BC-BD9E-4593-8156-1E8521799B94}" srcOrd="0" destOrd="0" presId="urn:microsoft.com/office/officeart/2018/2/layout/IconVerticalSolidList"/>
    <dgm:cxn modelId="{C29D714D-331A-49C8-A38F-7B12E173784A}" type="presOf" srcId="{2BE13FDF-1085-4AA8-B3E3-6B9D501A1842}" destId="{F127DF9F-94C9-4100-8341-AE25012A6E61}" srcOrd="0" destOrd="0" presId="urn:microsoft.com/office/officeart/2018/2/layout/IconVerticalSolidList"/>
    <dgm:cxn modelId="{09A47E52-E0BF-4244-BCE2-9A78623DFF30}" type="presOf" srcId="{92D882C7-8138-4FD6-825F-520DBD692F84}" destId="{88B021BD-8C43-40BF-93E2-86FC2FB8CC42}" srcOrd="0" destOrd="0" presId="urn:microsoft.com/office/officeart/2018/2/layout/IconVerticalSolidList"/>
    <dgm:cxn modelId="{69FB3180-57C5-41BA-B33B-A4F6B3499033}" srcId="{2446EF32-6035-4824-A502-707643375672}" destId="{92D882C7-8138-4FD6-825F-520DBD692F84}" srcOrd="0" destOrd="0" parTransId="{750EA1EB-C09B-4A5C-ACA3-97CB89BC38B0}" sibTransId="{7122BA32-DA36-40E7-A9E3-D74B228566A1}"/>
    <dgm:cxn modelId="{0AE7E688-A873-4F1D-9152-9E6FD781E700}" srcId="{2446EF32-6035-4824-A502-707643375672}" destId="{1C12D30A-079C-450C-B651-42D602030FC8}" srcOrd="2" destOrd="0" parTransId="{CF9E43A2-DBDE-48E1-A4EA-656B604C2163}" sibTransId="{C1352C4C-EE8C-4481-8E09-7CEDC8397247}"/>
    <dgm:cxn modelId="{E15151B7-6A5F-4453-AC1F-F397320F2F75}" srcId="{2446EF32-6035-4824-A502-707643375672}" destId="{2BE13FDF-1085-4AA8-B3E3-6B9D501A1842}" srcOrd="1" destOrd="0" parTransId="{5EA8155B-E8B1-412F-AFBE-F07174DCA3B8}" sibTransId="{23788ABD-608B-40C7-AF20-8480DDD1518F}"/>
    <dgm:cxn modelId="{5132E5BB-E602-4961-A3F2-6BC25344F82C}" type="presParOf" srcId="{509143EF-65C4-4A3F-940F-42596A124656}" destId="{3050AD16-F40E-4FF5-BAE0-B5068CD36296}" srcOrd="0" destOrd="0" presId="urn:microsoft.com/office/officeart/2018/2/layout/IconVerticalSolidList"/>
    <dgm:cxn modelId="{C657E680-D00A-4A07-A50B-FB4CC46A2D74}" type="presParOf" srcId="{3050AD16-F40E-4FF5-BAE0-B5068CD36296}" destId="{8BE0D5A5-83E6-48F1-ABC8-47FB28C940A0}" srcOrd="0" destOrd="0" presId="urn:microsoft.com/office/officeart/2018/2/layout/IconVerticalSolidList"/>
    <dgm:cxn modelId="{082EA183-6C4E-4A63-8E35-5E1AEB3031B2}" type="presParOf" srcId="{3050AD16-F40E-4FF5-BAE0-B5068CD36296}" destId="{1C27CDDC-027A-48FD-98CF-1452AE03CDDE}" srcOrd="1" destOrd="0" presId="urn:microsoft.com/office/officeart/2018/2/layout/IconVerticalSolidList"/>
    <dgm:cxn modelId="{D9861ECE-6085-46A9-9423-125F3E19FDDE}" type="presParOf" srcId="{3050AD16-F40E-4FF5-BAE0-B5068CD36296}" destId="{B5D658EB-7223-4D6F-A614-7386CD441F2B}" srcOrd="2" destOrd="0" presId="urn:microsoft.com/office/officeart/2018/2/layout/IconVerticalSolidList"/>
    <dgm:cxn modelId="{E677D4A8-BD1C-4E7B-8340-5290ACC9CE16}" type="presParOf" srcId="{3050AD16-F40E-4FF5-BAE0-B5068CD36296}" destId="{88B021BD-8C43-40BF-93E2-86FC2FB8CC42}" srcOrd="3" destOrd="0" presId="urn:microsoft.com/office/officeart/2018/2/layout/IconVerticalSolidList"/>
    <dgm:cxn modelId="{4FBB2C01-F1E6-438B-A477-17CF73716D04}" type="presParOf" srcId="{509143EF-65C4-4A3F-940F-42596A124656}" destId="{022C8BB7-F600-44BE-9FD9-7DDE1361A2A6}" srcOrd="1" destOrd="0" presId="urn:microsoft.com/office/officeart/2018/2/layout/IconVerticalSolidList"/>
    <dgm:cxn modelId="{E058ABCB-9BE2-4528-9C4E-97AB26914B73}" type="presParOf" srcId="{509143EF-65C4-4A3F-940F-42596A124656}" destId="{01B1DA48-4667-4676-B0FB-360BEDB580CA}" srcOrd="2" destOrd="0" presId="urn:microsoft.com/office/officeart/2018/2/layout/IconVerticalSolidList"/>
    <dgm:cxn modelId="{70268DE3-C90E-4CA3-9616-9015E279D22F}" type="presParOf" srcId="{01B1DA48-4667-4676-B0FB-360BEDB580CA}" destId="{6897B2B8-7BC1-488F-B0B4-886DD14BA09A}" srcOrd="0" destOrd="0" presId="urn:microsoft.com/office/officeart/2018/2/layout/IconVerticalSolidList"/>
    <dgm:cxn modelId="{6B307A84-5D28-46D6-B7FC-8AAC93DE0D1D}" type="presParOf" srcId="{01B1DA48-4667-4676-B0FB-360BEDB580CA}" destId="{D0F25299-02DA-48F3-8182-A1FB479EF155}" srcOrd="1" destOrd="0" presId="urn:microsoft.com/office/officeart/2018/2/layout/IconVerticalSolidList"/>
    <dgm:cxn modelId="{A7FE97E1-01A6-4BF0-9748-E2DADE3E7630}" type="presParOf" srcId="{01B1DA48-4667-4676-B0FB-360BEDB580CA}" destId="{E698C61E-9E76-4435-ADE1-BF730E4F9DE3}" srcOrd="2" destOrd="0" presId="urn:microsoft.com/office/officeart/2018/2/layout/IconVerticalSolidList"/>
    <dgm:cxn modelId="{467A3B17-6A29-4EA0-B945-D0FCD4B0AB2A}" type="presParOf" srcId="{01B1DA48-4667-4676-B0FB-360BEDB580CA}" destId="{F127DF9F-94C9-4100-8341-AE25012A6E61}" srcOrd="3" destOrd="0" presId="urn:microsoft.com/office/officeart/2018/2/layout/IconVerticalSolidList"/>
    <dgm:cxn modelId="{EADF72C0-782A-426B-A027-EF9206B61C39}" type="presParOf" srcId="{509143EF-65C4-4A3F-940F-42596A124656}" destId="{C739FB59-0A6F-424D-9E46-6BFD93680C8C}" srcOrd="3" destOrd="0" presId="urn:microsoft.com/office/officeart/2018/2/layout/IconVerticalSolidList"/>
    <dgm:cxn modelId="{D3191FBF-205B-47A6-BAE7-1ECFF8DB6F7E}" type="presParOf" srcId="{509143EF-65C4-4A3F-940F-42596A124656}" destId="{FF14C7F1-D9FF-4173-BE19-C624D952B209}" srcOrd="4" destOrd="0" presId="urn:microsoft.com/office/officeart/2018/2/layout/IconVerticalSolidList"/>
    <dgm:cxn modelId="{037EF126-38FA-4257-A19D-BCDB65BB85D4}" type="presParOf" srcId="{FF14C7F1-D9FF-4173-BE19-C624D952B209}" destId="{5AAE21E2-1B82-4493-A68B-6838744349D5}" srcOrd="0" destOrd="0" presId="urn:microsoft.com/office/officeart/2018/2/layout/IconVerticalSolidList"/>
    <dgm:cxn modelId="{B6702C7C-B20A-4B6F-B0D1-B8B4B3DAF499}" type="presParOf" srcId="{FF14C7F1-D9FF-4173-BE19-C624D952B209}" destId="{D3703CB6-A980-4BF0-B0D6-284FABFE54AB}" srcOrd="1" destOrd="0" presId="urn:microsoft.com/office/officeart/2018/2/layout/IconVerticalSolidList"/>
    <dgm:cxn modelId="{EEA89E8D-18B7-46C8-87A0-59260DFF5153}" type="presParOf" srcId="{FF14C7F1-D9FF-4173-BE19-C624D952B209}" destId="{65EF2222-6D5B-4BC2-B9F9-971600727A1E}" srcOrd="2" destOrd="0" presId="urn:microsoft.com/office/officeart/2018/2/layout/IconVerticalSolidList"/>
    <dgm:cxn modelId="{3449823E-C886-48A5-952C-C404A20B4B64}" type="presParOf" srcId="{FF14C7F1-D9FF-4173-BE19-C624D952B209}" destId="{A3AFE9BC-BD9E-4593-8156-1E8521799B9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78C72-9A95-432A-A7D7-5948B9CD9249}">
      <dsp:nvSpPr>
        <dsp:cNvPr id="0" name=""/>
        <dsp:cNvSpPr/>
      </dsp:nvSpPr>
      <dsp:spPr>
        <a:xfrm>
          <a:off x="0" y="2177"/>
          <a:ext cx="6391275" cy="1103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7FC544-BA55-431B-8450-8D464DF1D426}">
      <dsp:nvSpPr>
        <dsp:cNvPr id="0" name=""/>
        <dsp:cNvSpPr/>
      </dsp:nvSpPr>
      <dsp:spPr>
        <a:xfrm>
          <a:off x="333853" y="250498"/>
          <a:ext cx="607006" cy="60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8A75F30-F222-4A86-A3D0-769BAD6A183E}">
      <dsp:nvSpPr>
        <dsp:cNvPr id="0" name=""/>
        <dsp:cNvSpPr/>
      </dsp:nvSpPr>
      <dsp:spPr>
        <a:xfrm>
          <a:off x="1274714" y="2177"/>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666750">
            <a:lnSpc>
              <a:spcPct val="90000"/>
            </a:lnSpc>
            <a:spcBef>
              <a:spcPct val="0"/>
            </a:spcBef>
            <a:spcAft>
              <a:spcPct val="35000"/>
            </a:spcAft>
            <a:buNone/>
          </a:pPr>
          <a:r>
            <a:rPr lang="en-IN" sz="1500" kern="1200"/>
            <a:t>GC tuning is essential for balancing application throughput and latency. Choose the right collector (e.g., G1, Parallel, CMS) based on your workload.</a:t>
          </a:r>
          <a:endParaRPr lang="en-US" sz="1500" kern="1200"/>
        </a:p>
      </dsp:txBody>
      <dsp:txXfrm>
        <a:off x="1274714" y="2177"/>
        <a:ext cx="5116560" cy="1103648"/>
      </dsp:txXfrm>
    </dsp:sp>
    <dsp:sp modelId="{0CF0547F-3B95-498A-9C34-5BD11146979A}">
      <dsp:nvSpPr>
        <dsp:cNvPr id="0" name=""/>
        <dsp:cNvSpPr/>
      </dsp:nvSpPr>
      <dsp:spPr>
        <a:xfrm>
          <a:off x="0" y="1381738"/>
          <a:ext cx="6391275" cy="1103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BA2764-C57E-4E7B-83C2-5E383CE02349}">
      <dsp:nvSpPr>
        <dsp:cNvPr id="0" name=""/>
        <dsp:cNvSpPr/>
      </dsp:nvSpPr>
      <dsp:spPr>
        <a:xfrm>
          <a:off x="333853" y="1630059"/>
          <a:ext cx="607006" cy="60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552E8D-B1B3-4A62-8990-DA9449FDE282}">
      <dsp:nvSpPr>
        <dsp:cNvPr id="0" name=""/>
        <dsp:cNvSpPr/>
      </dsp:nvSpPr>
      <dsp:spPr>
        <a:xfrm>
          <a:off x="1274714" y="1381738"/>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666750">
            <a:lnSpc>
              <a:spcPct val="90000"/>
            </a:lnSpc>
            <a:spcBef>
              <a:spcPct val="0"/>
            </a:spcBef>
            <a:spcAft>
              <a:spcPct val="35000"/>
            </a:spcAft>
            <a:buNone/>
          </a:pPr>
          <a:r>
            <a:rPr lang="en-IN" sz="1500" kern="1200"/>
            <a:t>Adjust heap sizes (-Xms, -Xmx) to avoid frequent collections.</a:t>
          </a:r>
          <a:endParaRPr lang="en-US" sz="1500" kern="1200"/>
        </a:p>
      </dsp:txBody>
      <dsp:txXfrm>
        <a:off x="1274714" y="1381738"/>
        <a:ext cx="5116560" cy="1103648"/>
      </dsp:txXfrm>
    </dsp:sp>
    <dsp:sp modelId="{4846B569-8342-458F-B4CA-961603622AEA}">
      <dsp:nvSpPr>
        <dsp:cNvPr id="0" name=""/>
        <dsp:cNvSpPr/>
      </dsp:nvSpPr>
      <dsp:spPr>
        <a:xfrm>
          <a:off x="0" y="2761299"/>
          <a:ext cx="6391275" cy="11036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5CBF52-E905-4A2F-913C-61104B4D1CF9}">
      <dsp:nvSpPr>
        <dsp:cNvPr id="0" name=""/>
        <dsp:cNvSpPr/>
      </dsp:nvSpPr>
      <dsp:spPr>
        <a:xfrm>
          <a:off x="333853" y="3009620"/>
          <a:ext cx="607006" cy="6070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E731B2-B380-4036-8D31-4DBE3F9CDF6B}">
      <dsp:nvSpPr>
        <dsp:cNvPr id="0" name=""/>
        <dsp:cNvSpPr/>
      </dsp:nvSpPr>
      <dsp:spPr>
        <a:xfrm>
          <a:off x="1274714" y="2761299"/>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666750">
            <a:lnSpc>
              <a:spcPct val="90000"/>
            </a:lnSpc>
            <a:spcBef>
              <a:spcPct val="0"/>
            </a:spcBef>
            <a:spcAft>
              <a:spcPct val="35000"/>
            </a:spcAft>
            <a:buNone/>
          </a:pPr>
          <a:r>
            <a:rPr lang="en-IN" sz="1500" kern="1200"/>
            <a:t>Use flags like -XX:MaxGCPauseMillis to control pause times and -XX:+UseStringDeduplication for memory efficiency.</a:t>
          </a:r>
          <a:endParaRPr lang="en-US" sz="1500" kern="1200"/>
        </a:p>
      </dsp:txBody>
      <dsp:txXfrm>
        <a:off x="1274714" y="2761299"/>
        <a:ext cx="5116560" cy="1103648"/>
      </dsp:txXfrm>
    </dsp:sp>
    <dsp:sp modelId="{0E0D368A-833C-4797-B639-0F9B45A98691}">
      <dsp:nvSpPr>
        <dsp:cNvPr id="0" name=""/>
        <dsp:cNvSpPr/>
      </dsp:nvSpPr>
      <dsp:spPr>
        <a:xfrm>
          <a:off x="0" y="4140860"/>
          <a:ext cx="6391275" cy="11036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5C2B8A-7F6E-4E27-B1B4-CAF070BC6605}">
      <dsp:nvSpPr>
        <dsp:cNvPr id="0" name=""/>
        <dsp:cNvSpPr/>
      </dsp:nvSpPr>
      <dsp:spPr>
        <a:xfrm>
          <a:off x="333853" y="4389181"/>
          <a:ext cx="607006" cy="6070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D1298B1-AF01-45E5-9681-AEC260B7DFBA}">
      <dsp:nvSpPr>
        <dsp:cNvPr id="0" name=""/>
        <dsp:cNvSpPr/>
      </dsp:nvSpPr>
      <dsp:spPr>
        <a:xfrm>
          <a:off x="1274714" y="4140860"/>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666750">
            <a:lnSpc>
              <a:spcPct val="90000"/>
            </a:lnSpc>
            <a:spcBef>
              <a:spcPct val="0"/>
            </a:spcBef>
            <a:spcAft>
              <a:spcPct val="35000"/>
            </a:spcAft>
            <a:buNone/>
          </a:pPr>
          <a:r>
            <a:rPr lang="en-IN" sz="1500" kern="1200"/>
            <a:t>Profile GC activity using tools like VisualVM or Java Flight Recorder to identify bottlenecks and optimize settings.</a:t>
          </a:r>
          <a:endParaRPr lang="en-US" sz="1500" kern="1200"/>
        </a:p>
      </dsp:txBody>
      <dsp:txXfrm>
        <a:off x="1274714" y="4140860"/>
        <a:ext cx="5116560" cy="110364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6B7D7-7018-4596-9D3E-421243FE365A}">
      <dsp:nvSpPr>
        <dsp:cNvPr id="0" name=""/>
        <dsp:cNvSpPr/>
      </dsp:nvSpPr>
      <dsp:spPr>
        <a:xfrm>
          <a:off x="61415" y="162392"/>
          <a:ext cx="1258021" cy="125802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180364-02A2-420A-8E32-EB5D0CA65004}">
      <dsp:nvSpPr>
        <dsp:cNvPr id="0" name=""/>
        <dsp:cNvSpPr/>
      </dsp:nvSpPr>
      <dsp:spPr>
        <a:xfrm>
          <a:off x="325600" y="426576"/>
          <a:ext cx="729652" cy="7296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6A27B3-C246-44E6-9C40-D49673201BD9}">
      <dsp:nvSpPr>
        <dsp:cNvPr id="0" name=""/>
        <dsp:cNvSpPr/>
      </dsp:nvSpPr>
      <dsp:spPr>
        <a:xfrm>
          <a:off x="1589012" y="162392"/>
          <a:ext cx="2965335" cy="1258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Use CompletableFuture, Future, and ExecutorService for non-blocking, concurrent task execution.</a:t>
          </a:r>
        </a:p>
      </dsp:txBody>
      <dsp:txXfrm>
        <a:off x="1589012" y="162392"/>
        <a:ext cx="2965335" cy="1258021"/>
      </dsp:txXfrm>
    </dsp:sp>
    <dsp:sp modelId="{87DB9862-7CB0-44E3-BFF6-EF23686378C6}">
      <dsp:nvSpPr>
        <dsp:cNvPr id="0" name=""/>
        <dsp:cNvSpPr/>
      </dsp:nvSpPr>
      <dsp:spPr>
        <a:xfrm>
          <a:off x="5071035" y="162392"/>
          <a:ext cx="1258021" cy="125802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4F3C8F-B0C9-41EF-AA67-C6AD8BB6D393}">
      <dsp:nvSpPr>
        <dsp:cNvPr id="0" name=""/>
        <dsp:cNvSpPr/>
      </dsp:nvSpPr>
      <dsp:spPr>
        <a:xfrm>
          <a:off x="5335219" y="426576"/>
          <a:ext cx="729652" cy="7296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D1705C6-1D26-4B8E-B223-EE4E4A0A61CA}">
      <dsp:nvSpPr>
        <dsp:cNvPr id="0" name=""/>
        <dsp:cNvSpPr/>
      </dsp:nvSpPr>
      <dsp:spPr>
        <a:xfrm>
          <a:off x="6598632" y="162392"/>
          <a:ext cx="2965335" cy="1258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Avoid blocking calls in async code; use async variants and handle exceptions gracefully.</a:t>
          </a:r>
        </a:p>
      </dsp:txBody>
      <dsp:txXfrm>
        <a:off x="6598632" y="162392"/>
        <a:ext cx="2965335" cy="1258021"/>
      </dsp:txXfrm>
    </dsp:sp>
    <dsp:sp modelId="{A284396A-298D-4EB1-BF76-5EBC5338A51C}">
      <dsp:nvSpPr>
        <dsp:cNvPr id="0" name=""/>
        <dsp:cNvSpPr/>
      </dsp:nvSpPr>
      <dsp:spPr>
        <a:xfrm>
          <a:off x="61415" y="2002269"/>
          <a:ext cx="1258021" cy="125802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35A3F3-63D9-40B8-B227-640B3C224F8E}">
      <dsp:nvSpPr>
        <dsp:cNvPr id="0" name=""/>
        <dsp:cNvSpPr/>
      </dsp:nvSpPr>
      <dsp:spPr>
        <a:xfrm>
          <a:off x="325600" y="2266453"/>
          <a:ext cx="729652" cy="7296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34B6F7-6412-4056-9BFD-A27CA4D9BFB3}">
      <dsp:nvSpPr>
        <dsp:cNvPr id="0" name=""/>
        <dsp:cNvSpPr/>
      </dsp:nvSpPr>
      <dsp:spPr>
        <a:xfrm>
          <a:off x="1589012" y="2002269"/>
          <a:ext cx="2965335" cy="1258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Leverage thread pools for efficient resource management and combine tasks when possible.</a:t>
          </a:r>
        </a:p>
      </dsp:txBody>
      <dsp:txXfrm>
        <a:off x="1589012" y="2002269"/>
        <a:ext cx="2965335" cy="1258021"/>
      </dsp:txXfrm>
    </dsp:sp>
    <dsp:sp modelId="{E3392001-ADE4-4A89-9C55-FD49D7A70C7E}">
      <dsp:nvSpPr>
        <dsp:cNvPr id="0" name=""/>
        <dsp:cNvSpPr/>
      </dsp:nvSpPr>
      <dsp:spPr>
        <a:xfrm>
          <a:off x="5071035" y="2002269"/>
          <a:ext cx="1258021" cy="125802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625D06-A079-40E0-A9A6-1C74A2CC0E38}">
      <dsp:nvSpPr>
        <dsp:cNvPr id="0" name=""/>
        <dsp:cNvSpPr/>
      </dsp:nvSpPr>
      <dsp:spPr>
        <a:xfrm>
          <a:off x="5335219" y="2266453"/>
          <a:ext cx="729652" cy="7296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AB0C9CF-A27D-478E-9AB3-1A66865E5048}">
      <dsp:nvSpPr>
        <dsp:cNvPr id="0" name=""/>
        <dsp:cNvSpPr/>
      </dsp:nvSpPr>
      <dsp:spPr>
        <a:xfrm>
          <a:off x="6598632" y="2002269"/>
          <a:ext cx="2965335" cy="12580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Monitor async task performance and thread pool utilization</a:t>
          </a:r>
        </a:p>
      </dsp:txBody>
      <dsp:txXfrm>
        <a:off x="6598632" y="2002269"/>
        <a:ext cx="2965335" cy="125802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7EE3D-4245-4E92-9497-8AF84DBE60A6}">
      <dsp:nvSpPr>
        <dsp:cNvPr id="0" name=""/>
        <dsp:cNvSpPr/>
      </dsp:nvSpPr>
      <dsp:spPr>
        <a:xfrm>
          <a:off x="0" y="4098"/>
          <a:ext cx="6391275" cy="8730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94D827-6A48-49B1-A9F7-AE9274A349DC}">
      <dsp:nvSpPr>
        <dsp:cNvPr id="0" name=""/>
        <dsp:cNvSpPr/>
      </dsp:nvSpPr>
      <dsp:spPr>
        <a:xfrm>
          <a:off x="264107" y="200542"/>
          <a:ext cx="480194" cy="4801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720FB3B-0EFE-4416-AD9F-B9BBEC554DC4}">
      <dsp:nvSpPr>
        <dsp:cNvPr id="0" name=""/>
        <dsp:cNvSpPr/>
      </dsp:nvSpPr>
      <dsp:spPr>
        <a:xfrm>
          <a:off x="1008409" y="4098"/>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755650">
            <a:lnSpc>
              <a:spcPct val="90000"/>
            </a:lnSpc>
            <a:spcBef>
              <a:spcPct val="0"/>
            </a:spcBef>
            <a:spcAft>
              <a:spcPct val="35000"/>
            </a:spcAft>
            <a:buNone/>
          </a:pPr>
          <a:r>
            <a:rPr lang="en-US" sz="1700" kern="1200"/>
            <a:t>Adopt microservices architecture for independent scaling and fault isolation.</a:t>
          </a:r>
        </a:p>
      </dsp:txBody>
      <dsp:txXfrm>
        <a:off x="1008409" y="4098"/>
        <a:ext cx="5382865" cy="873081"/>
      </dsp:txXfrm>
    </dsp:sp>
    <dsp:sp modelId="{19BD241F-3582-4AA2-B3D5-89DFE24181D3}">
      <dsp:nvSpPr>
        <dsp:cNvPr id="0" name=""/>
        <dsp:cNvSpPr/>
      </dsp:nvSpPr>
      <dsp:spPr>
        <a:xfrm>
          <a:off x="0" y="1095450"/>
          <a:ext cx="6391275" cy="8730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568C57-12D5-420D-B92E-B4C36D4831FB}">
      <dsp:nvSpPr>
        <dsp:cNvPr id="0" name=""/>
        <dsp:cNvSpPr/>
      </dsp:nvSpPr>
      <dsp:spPr>
        <a:xfrm>
          <a:off x="264107" y="1291894"/>
          <a:ext cx="480194" cy="4801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661085-B87D-4427-AC39-48BFB0826FC9}">
      <dsp:nvSpPr>
        <dsp:cNvPr id="0" name=""/>
        <dsp:cNvSpPr/>
      </dsp:nvSpPr>
      <dsp:spPr>
        <a:xfrm>
          <a:off x="1008409" y="1095450"/>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755650">
            <a:lnSpc>
              <a:spcPct val="90000"/>
            </a:lnSpc>
            <a:spcBef>
              <a:spcPct val="0"/>
            </a:spcBef>
            <a:spcAft>
              <a:spcPct val="35000"/>
            </a:spcAft>
            <a:buNone/>
          </a:pPr>
          <a:r>
            <a:rPr lang="en-US" sz="1700" kern="1200"/>
            <a:t>Use frameworks like Spring Boot, Micronaut, or Vert.x for lightweight, modular services.</a:t>
          </a:r>
        </a:p>
      </dsp:txBody>
      <dsp:txXfrm>
        <a:off x="1008409" y="1095450"/>
        <a:ext cx="5382865" cy="873081"/>
      </dsp:txXfrm>
    </dsp:sp>
    <dsp:sp modelId="{99B7EFA5-664D-4DE2-8558-7EF71E1D8D54}">
      <dsp:nvSpPr>
        <dsp:cNvPr id="0" name=""/>
        <dsp:cNvSpPr/>
      </dsp:nvSpPr>
      <dsp:spPr>
        <a:xfrm>
          <a:off x="0" y="2186802"/>
          <a:ext cx="6391275" cy="8730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F1B88C-3B36-4E23-BE1B-44C1FE60E751}">
      <dsp:nvSpPr>
        <dsp:cNvPr id="0" name=""/>
        <dsp:cNvSpPr/>
      </dsp:nvSpPr>
      <dsp:spPr>
        <a:xfrm>
          <a:off x="264107" y="2383246"/>
          <a:ext cx="480194" cy="4801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CCDFB96-79AF-4A86-AA92-4F165860DA08}">
      <dsp:nvSpPr>
        <dsp:cNvPr id="0" name=""/>
        <dsp:cNvSpPr/>
      </dsp:nvSpPr>
      <dsp:spPr>
        <a:xfrm>
          <a:off x="1008409" y="2186802"/>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755650">
            <a:lnSpc>
              <a:spcPct val="90000"/>
            </a:lnSpc>
            <a:spcBef>
              <a:spcPct val="0"/>
            </a:spcBef>
            <a:spcAft>
              <a:spcPct val="35000"/>
            </a:spcAft>
            <a:buNone/>
          </a:pPr>
          <a:r>
            <a:rPr lang="en-US" sz="1700" kern="1200"/>
            <a:t>Implement API gateways, load balancing, and distributed tracing for robust communication.</a:t>
          </a:r>
        </a:p>
      </dsp:txBody>
      <dsp:txXfrm>
        <a:off x="1008409" y="2186802"/>
        <a:ext cx="5382865" cy="873081"/>
      </dsp:txXfrm>
    </dsp:sp>
    <dsp:sp modelId="{AFA170E0-C5D0-445D-8BD2-C22E280DEA7E}">
      <dsp:nvSpPr>
        <dsp:cNvPr id="0" name=""/>
        <dsp:cNvSpPr/>
      </dsp:nvSpPr>
      <dsp:spPr>
        <a:xfrm>
          <a:off x="0" y="3278154"/>
          <a:ext cx="6391275" cy="87308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E3E270-C0A1-4D15-9E86-C4CC4F45CCA8}">
      <dsp:nvSpPr>
        <dsp:cNvPr id="0" name=""/>
        <dsp:cNvSpPr/>
      </dsp:nvSpPr>
      <dsp:spPr>
        <a:xfrm>
          <a:off x="264107" y="3474597"/>
          <a:ext cx="480194" cy="4801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9012FC-E1E4-486B-848F-AEAFF241CC41}">
      <dsp:nvSpPr>
        <dsp:cNvPr id="0" name=""/>
        <dsp:cNvSpPr/>
      </dsp:nvSpPr>
      <dsp:spPr>
        <a:xfrm>
          <a:off x="1008409" y="3278154"/>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755650">
            <a:lnSpc>
              <a:spcPct val="90000"/>
            </a:lnSpc>
            <a:spcBef>
              <a:spcPct val="0"/>
            </a:spcBef>
            <a:spcAft>
              <a:spcPct val="35000"/>
            </a:spcAft>
            <a:buNone/>
          </a:pPr>
          <a:r>
            <a:rPr lang="en-US" sz="1700" kern="1200"/>
            <a:t>Use distributed caching and database sharding for horizontal scalability.</a:t>
          </a:r>
        </a:p>
      </dsp:txBody>
      <dsp:txXfrm>
        <a:off x="1008409" y="3278154"/>
        <a:ext cx="5382865" cy="873081"/>
      </dsp:txXfrm>
    </dsp:sp>
    <dsp:sp modelId="{DE140253-A9CC-45AB-B704-7231D0963079}">
      <dsp:nvSpPr>
        <dsp:cNvPr id="0" name=""/>
        <dsp:cNvSpPr/>
      </dsp:nvSpPr>
      <dsp:spPr>
        <a:xfrm>
          <a:off x="0" y="4369506"/>
          <a:ext cx="6391275" cy="87308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006EBE-F4C8-455F-98B6-40A59D2C21EE}">
      <dsp:nvSpPr>
        <dsp:cNvPr id="0" name=""/>
        <dsp:cNvSpPr/>
      </dsp:nvSpPr>
      <dsp:spPr>
        <a:xfrm>
          <a:off x="264107" y="4565949"/>
          <a:ext cx="480194" cy="48019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CC14E4-0B80-4B98-95D8-E0E72C8E077B}">
      <dsp:nvSpPr>
        <dsp:cNvPr id="0" name=""/>
        <dsp:cNvSpPr/>
      </dsp:nvSpPr>
      <dsp:spPr>
        <a:xfrm>
          <a:off x="1008409" y="4369506"/>
          <a:ext cx="5382865" cy="873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01" tIns="92401" rIns="92401" bIns="92401" numCol="1" spcCol="1270" anchor="ctr" anchorCtr="0">
          <a:noAutofit/>
        </a:bodyPr>
        <a:lstStyle/>
        <a:p>
          <a:pPr marL="0" lvl="0" indent="0" algn="l" defTabSz="755650">
            <a:lnSpc>
              <a:spcPct val="90000"/>
            </a:lnSpc>
            <a:spcBef>
              <a:spcPct val="0"/>
            </a:spcBef>
            <a:spcAft>
              <a:spcPct val="35000"/>
            </a:spcAft>
            <a:buNone/>
          </a:pPr>
          <a:r>
            <a:rPr lang="en-US" sz="1700" kern="1200"/>
            <a:t>Apply CI/CD, automated testing, and monitoring for reliable deployments and rapid scaling.</a:t>
          </a:r>
        </a:p>
      </dsp:txBody>
      <dsp:txXfrm>
        <a:off x="1008409" y="4369506"/>
        <a:ext cx="5382865" cy="87308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603FD-646A-4652-89CA-A85C21554E04}">
      <dsp:nvSpPr>
        <dsp:cNvPr id="0" name=""/>
        <dsp:cNvSpPr/>
      </dsp:nvSpPr>
      <dsp:spPr>
        <a:xfrm>
          <a:off x="0" y="373298"/>
          <a:ext cx="6391275" cy="151105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String literals (e.g., String s = "Hello";) are stored in a special memory area called the String Pool. </a:t>
          </a:r>
        </a:p>
      </dsp:txBody>
      <dsp:txXfrm>
        <a:off x="73764" y="447062"/>
        <a:ext cx="6243747" cy="1363527"/>
      </dsp:txXfrm>
    </dsp:sp>
    <dsp:sp modelId="{1F46CBB4-8BD2-4E86-AE69-3FEFCFA6CE65}">
      <dsp:nvSpPr>
        <dsp:cNvPr id="0" name=""/>
        <dsp:cNvSpPr/>
      </dsp:nvSpPr>
      <dsp:spPr>
        <a:xfrm>
          <a:off x="0" y="1884353"/>
          <a:ext cx="6391275" cy="1477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92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When you create a string literal, Java checks if an identical string already exists in the pool and reuses it, avoiding duplicate objects. </a:t>
          </a:r>
        </a:p>
        <a:p>
          <a:pPr marL="171450" lvl="1" indent="-171450" algn="l" defTabSz="711200">
            <a:lnSpc>
              <a:spcPct val="90000"/>
            </a:lnSpc>
            <a:spcBef>
              <a:spcPct val="0"/>
            </a:spcBef>
            <a:spcAft>
              <a:spcPct val="20000"/>
            </a:spcAft>
            <a:buChar char="•"/>
          </a:pPr>
          <a:r>
            <a:rPr lang="en-US" sz="1600" kern="1200"/>
            <a:t>This minimizes memory allocation and speeds up string comparisons, since pooled strings can be compared with == for reference equality.</a:t>
          </a:r>
        </a:p>
      </dsp:txBody>
      <dsp:txXfrm>
        <a:off x="0" y="1884353"/>
        <a:ext cx="6391275" cy="1477980"/>
      </dsp:txXfrm>
    </dsp:sp>
    <dsp:sp modelId="{F09CF63E-4B82-48A5-A24B-B0FAD5938CEF}">
      <dsp:nvSpPr>
        <dsp:cNvPr id="0" name=""/>
        <dsp:cNvSpPr/>
      </dsp:nvSpPr>
      <dsp:spPr>
        <a:xfrm>
          <a:off x="0" y="3362333"/>
          <a:ext cx="6391275" cy="1511055"/>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Best Practice: Use string literals wherever possible, and avoid creating new string objects with new String("..."), which bypasses the pool and creates unnecessary duplicates.</a:t>
          </a:r>
        </a:p>
      </dsp:txBody>
      <dsp:txXfrm>
        <a:off x="73764" y="3436097"/>
        <a:ext cx="6243747" cy="136352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27077-A8F2-4679-847D-F0DCD2FA8BBD}">
      <dsp:nvSpPr>
        <dsp:cNvPr id="0" name=""/>
        <dsp:cNvSpPr/>
      </dsp:nvSpPr>
      <dsp:spPr>
        <a:xfrm>
          <a:off x="0" y="640"/>
          <a:ext cx="6391275" cy="149868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6585CF-8CD1-47B6-8D63-C6ECD99FBF44}">
      <dsp:nvSpPr>
        <dsp:cNvPr id="0" name=""/>
        <dsp:cNvSpPr/>
      </dsp:nvSpPr>
      <dsp:spPr>
        <a:xfrm>
          <a:off x="453352" y="337845"/>
          <a:ext cx="824278" cy="824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79599C-600D-4A9B-8CC6-F64DE1E449B7}">
      <dsp:nvSpPr>
        <dsp:cNvPr id="0" name=""/>
        <dsp:cNvSpPr/>
      </dsp:nvSpPr>
      <dsp:spPr>
        <a:xfrm>
          <a:off x="1730984" y="640"/>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800100">
            <a:lnSpc>
              <a:spcPct val="90000"/>
            </a:lnSpc>
            <a:spcBef>
              <a:spcPct val="0"/>
            </a:spcBef>
            <a:spcAft>
              <a:spcPct val="35000"/>
            </a:spcAft>
            <a:buNone/>
          </a:pPr>
          <a:r>
            <a:rPr lang="en-US" sz="1800" kern="1200"/>
            <a:t>Refrain from creating new string instances when not needed. </a:t>
          </a:r>
        </a:p>
      </dsp:txBody>
      <dsp:txXfrm>
        <a:off x="1730984" y="640"/>
        <a:ext cx="4660290" cy="1498687"/>
      </dsp:txXfrm>
    </dsp:sp>
    <dsp:sp modelId="{4A7865A0-35E4-4C14-9D8E-99F654AE8114}">
      <dsp:nvSpPr>
        <dsp:cNvPr id="0" name=""/>
        <dsp:cNvSpPr/>
      </dsp:nvSpPr>
      <dsp:spPr>
        <a:xfrm>
          <a:off x="0" y="1873999"/>
          <a:ext cx="6391275" cy="149868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C2F791-8482-4981-B0E0-76B254308629}">
      <dsp:nvSpPr>
        <dsp:cNvPr id="0" name=""/>
        <dsp:cNvSpPr/>
      </dsp:nvSpPr>
      <dsp:spPr>
        <a:xfrm>
          <a:off x="453352" y="2211204"/>
          <a:ext cx="824278" cy="824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A3AB93-C015-4F8A-A162-6F01E1D4AB3D}">
      <dsp:nvSpPr>
        <dsp:cNvPr id="0" name=""/>
        <dsp:cNvSpPr/>
      </dsp:nvSpPr>
      <dsp:spPr>
        <a:xfrm>
          <a:off x="1730984" y="187399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800100">
            <a:lnSpc>
              <a:spcPct val="90000"/>
            </a:lnSpc>
            <a:spcBef>
              <a:spcPct val="0"/>
            </a:spcBef>
            <a:spcAft>
              <a:spcPct val="35000"/>
            </a:spcAft>
            <a:buNone/>
          </a:pPr>
          <a:r>
            <a:rPr lang="en-US" sz="1800" kern="1200"/>
            <a:t>For example, methods like substring() and trim() can often return new strings that share the underlying character array, reducing memory overhead.</a:t>
          </a:r>
        </a:p>
      </dsp:txBody>
      <dsp:txXfrm>
        <a:off x="1730984" y="1873999"/>
        <a:ext cx="4660290" cy="1498687"/>
      </dsp:txXfrm>
    </dsp:sp>
    <dsp:sp modelId="{56EEFAA1-37E4-40F1-B42F-5430265186A4}">
      <dsp:nvSpPr>
        <dsp:cNvPr id="0" name=""/>
        <dsp:cNvSpPr/>
      </dsp:nvSpPr>
      <dsp:spPr>
        <a:xfrm>
          <a:off x="0" y="3747359"/>
          <a:ext cx="6391275" cy="149868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4066F4-8311-4025-A894-66F81348AB59}">
      <dsp:nvSpPr>
        <dsp:cNvPr id="0" name=""/>
        <dsp:cNvSpPr/>
      </dsp:nvSpPr>
      <dsp:spPr>
        <a:xfrm>
          <a:off x="453352" y="4084563"/>
          <a:ext cx="824278" cy="824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8F8C87-FDB4-4DCA-90AE-4E40B26DBA8B}">
      <dsp:nvSpPr>
        <dsp:cNvPr id="0" name=""/>
        <dsp:cNvSpPr/>
      </dsp:nvSpPr>
      <dsp:spPr>
        <a:xfrm>
          <a:off x="1730984" y="374735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800100">
            <a:lnSpc>
              <a:spcPct val="90000"/>
            </a:lnSpc>
            <a:spcBef>
              <a:spcPct val="0"/>
            </a:spcBef>
            <a:spcAft>
              <a:spcPct val="35000"/>
            </a:spcAft>
            <a:buNone/>
          </a:pPr>
          <a:r>
            <a:rPr lang="en-US" sz="1800" kern="1200"/>
            <a:t>Best Practice: Reuse existing strings and be mindful of operations that create new string objects unnecessarily.</a:t>
          </a:r>
        </a:p>
      </dsp:txBody>
      <dsp:txXfrm>
        <a:off x="1730984" y="3747359"/>
        <a:ext cx="4660290" cy="149868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84578-4829-41EC-8FAB-CD257685AE81}">
      <dsp:nvSpPr>
        <dsp:cNvPr id="0" name=""/>
        <dsp:cNvSpPr/>
      </dsp:nvSpPr>
      <dsp:spPr>
        <a:xfrm>
          <a:off x="0" y="455"/>
          <a:ext cx="10031205" cy="10658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072F9A-9967-419A-8CAC-98042C11FF25}">
      <dsp:nvSpPr>
        <dsp:cNvPr id="0" name=""/>
        <dsp:cNvSpPr/>
      </dsp:nvSpPr>
      <dsp:spPr>
        <a:xfrm>
          <a:off x="322408" y="240263"/>
          <a:ext cx="586197" cy="5861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F14250-0D62-45EE-AAF9-CDB4229AE563}">
      <dsp:nvSpPr>
        <dsp:cNvPr id="0" name=""/>
        <dsp:cNvSpPr/>
      </dsp:nvSpPr>
      <dsp:spPr>
        <a:xfrm>
          <a:off x="1231015" y="455"/>
          <a:ext cx="8800190" cy="1065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799" tIns="112799" rIns="112799" bIns="112799" numCol="1" spcCol="1270" anchor="ctr" anchorCtr="0">
          <a:noAutofit/>
        </a:bodyPr>
        <a:lstStyle/>
        <a:p>
          <a:pPr marL="0" lvl="0" indent="0" algn="l" defTabSz="755650">
            <a:lnSpc>
              <a:spcPct val="100000"/>
            </a:lnSpc>
            <a:spcBef>
              <a:spcPct val="0"/>
            </a:spcBef>
            <a:spcAft>
              <a:spcPct val="35000"/>
            </a:spcAft>
            <a:buNone/>
          </a:pPr>
          <a:r>
            <a:rPr lang="en-US" sz="1700" kern="1200"/>
            <a:t>Using + or += for string concatenation in loops creates a new string object on each iteration, leading to excessive memory allocations and poor performance.</a:t>
          </a:r>
        </a:p>
      </dsp:txBody>
      <dsp:txXfrm>
        <a:off x="1231015" y="455"/>
        <a:ext cx="8800190" cy="1065814"/>
      </dsp:txXfrm>
    </dsp:sp>
    <dsp:sp modelId="{77FEAB27-00DB-4FDE-8BFB-6E276E35C5FE}">
      <dsp:nvSpPr>
        <dsp:cNvPr id="0" name=""/>
        <dsp:cNvSpPr/>
      </dsp:nvSpPr>
      <dsp:spPr>
        <a:xfrm>
          <a:off x="0" y="1332722"/>
          <a:ext cx="10031205" cy="10658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4EFBEF-2113-43D6-AAAB-089850C2F8C0}">
      <dsp:nvSpPr>
        <dsp:cNvPr id="0" name=""/>
        <dsp:cNvSpPr/>
      </dsp:nvSpPr>
      <dsp:spPr>
        <a:xfrm>
          <a:off x="322408" y="1572531"/>
          <a:ext cx="586197" cy="5861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0D4876-A6F2-4535-88EA-F945D08648F7}">
      <dsp:nvSpPr>
        <dsp:cNvPr id="0" name=""/>
        <dsp:cNvSpPr/>
      </dsp:nvSpPr>
      <dsp:spPr>
        <a:xfrm>
          <a:off x="1231015" y="1332722"/>
          <a:ext cx="8800190" cy="1065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799" tIns="112799" rIns="112799" bIns="112799" numCol="1" spcCol="1270" anchor="ctr" anchorCtr="0">
          <a:noAutofit/>
        </a:bodyPr>
        <a:lstStyle/>
        <a:p>
          <a:pPr marL="0" lvl="0" indent="0" algn="l" defTabSz="755650">
            <a:lnSpc>
              <a:spcPct val="100000"/>
            </a:lnSpc>
            <a:spcBef>
              <a:spcPct val="0"/>
            </a:spcBef>
            <a:spcAft>
              <a:spcPct val="35000"/>
            </a:spcAft>
            <a:buNone/>
          </a:pPr>
          <a:r>
            <a:rPr lang="en-US" sz="1700" kern="1200"/>
            <a:t>Use StringBuilder for concatenation in loops or when building large strings. StringBuilder minimizes allocations and copying, resulting in performance improvements of several hundred times compared to naive concatenation.</a:t>
          </a:r>
        </a:p>
      </dsp:txBody>
      <dsp:txXfrm>
        <a:off x="1231015" y="1332722"/>
        <a:ext cx="8800190" cy="1065814"/>
      </dsp:txXfrm>
    </dsp:sp>
    <dsp:sp modelId="{44DCCC3A-90D4-4872-A8E2-851AAE22116C}">
      <dsp:nvSpPr>
        <dsp:cNvPr id="0" name=""/>
        <dsp:cNvSpPr/>
      </dsp:nvSpPr>
      <dsp:spPr>
        <a:xfrm>
          <a:off x="0" y="2664990"/>
          <a:ext cx="10031205" cy="106581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383CD5-6C73-48B9-9809-27899CDDA19E}">
      <dsp:nvSpPr>
        <dsp:cNvPr id="0" name=""/>
        <dsp:cNvSpPr/>
      </dsp:nvSpPr>
      <dsp:spPr>
        <a:xfrm>
          <a:off x="322408" y="2904798"/>
          <a:ext cx="586197" cy="5861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E377D5-02CF-42AF-8366-8F7342E63194}">
      <dsp:nvSpPr>
        <dsp:cNvPr id="0" name=""/>
        <dsp:cNvSpPr/>
      </dsp:nvSpPr>
      <dsp:spPr>
        <a:xfrm>
          <a:off x="1231015" y="2664990"/>
          <a:ext cx="8800190" cy="10658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799" tIns="112799" rIns="112799" bIns="112799" numCol="1" spcCol="1270" anchor="ctr" anchorCtr="0">
          <a:noAutofit/>
        </a:bodyPr>
        <a:lstStyle/>
        <a:p>
          <a:pPr marL="0" lvl="0" indent="0" algn="l" defTabSz="755650">
            <a:lnSpc>
              <a:spcPct val="100000"/>
            </a:lnSpc>
            <a:spcBef>
              <a:spcPct val="0"/>
            </a:spcBef>
            <a:spcAft>
              <a:spcPct val="35000"/>
            </a:spcAft>
            <a:buNone/>
          </a:pPr>
          <a:r>
            <a:rPr lang="en-US" sz="1700" kern="1200"/>
            <a:t>Tip: Pre-size the StringBuilder buffer if you know the approximate final size, to avoid buffer resizing and further improve speed</a:t>
          </a:r>
        </a:p>
      </dsp:txBody>
      <dsp:txXfrm>
        <a:off x="1231015" y="2664990"/>
        <a:ext cx="8800190" cy="106581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DE74EB-F301-4452-9115-F29DF8E6C061}">
      <dsp:nvSpPr>
        <dsp:cNvPr id="0" name=""/>
        <dsp:cNvSpPr/>
      </dsp:nvSpPr>
      <dsp:spPr>
        <a:xfrm>
          <a:off x="0" y="640"/>
          <a:ext cx="6391275" cy="149868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3524B3-B485-4B33-A422-D55AC8F3524D}">
      <dsp:nvSpPr>
        <dsp:cNvPr id="0" name=""/>
        <dsp:cNvSpPr/>
      </dsp:nvSpPr>
      <dsp:spPr>
        <a:xfrm>
          <a:off x="453352" y="337845"/>
          <a:ext cx="824278" cy="824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608D76C-C75A-441B-88DF-C2C8B48A60DE}">
      <dsp:nvSpPr>
        <dsp:cNvPr id="0" name=""/>
        <dsp:cNvSpPr/>
      </dsp:nvSpPr>
      <dsp:spPr>
        <a:xfrm>
          <a:off x="1730984" y="640"/>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933450">
            <a:lnSpc>
              <a:spcPct val="90000"/>
            </a:lnSpc>
            <a:spcBef>
              <a:spcPct val="0"/>
            </a:spcBef>
            <a:spcAft>
              <a:spcPct val="35000"/>
            </a:spcAft>
            <a:buNone/>
          </a:pPr>
          <a:r>
            <a:rPr lang="en-US" sz="2100" kern="1200"/>
            <a:t>String.intern() method can be used to manually add strings to the pool, ensuring that identical strings share the same memory.</a:t>
          </a:r>
        </a:p>
      </dsp:txBody>
      <dsp:txXfrm>
        <a:off x="1730984" y="640"/>
        <a:ext cx="4660290" cy="1498687"/>
      </dsp:txXfrm>
    </dsp:sp>
    <dsp:sp modelId="{A2A07A8D-9BCD-451D-8FE4-A9580214F610}">
      <dsp:nvSpPr>
        <dsp:cNvPr id="0" name=""/>
        <dsp:cNvSpPr/>
      </dsp:nvSpPr>
      <dsp:spPr>
        <a:xfrm>
          <a:off x="0" y="1873999"/>
          <a:ext cx="6391275" cy="149868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E66682-6203-4F20-9502-DF2BD5A67623}">
      <dsp:nvSpPr>
        <dsp:cNvPr id="0" name=""/>
        <dsp:cNvSpPr/>
      </dsp:nvSpPr>
      <dsp:spPr>
        <a:xfrm>
          <a:off x="453352" y="2211204"/>
          <a:ext cx="824278" cy="824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B3392C-2E7D-4FAE-9BDC-2B212EA140F7}">
      <dsp:nvSpPr>
        <dsp:cNvPr id="0" name=""/>
        <dsp:cNvSpPr/>
      </dsp:nvSpPr>
      <dsp:spPr>
        <a:xfrm>
          <a:off x="1730984" y="187399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933450">
            <a:lnSpc>
              <a:spcPct val="90000"/>
            </a:lnSpc>
            <a:spcBef>
              <a:spcPct val="0"/>
            </a:spcBef>
            <a:spcAft>
              <a:spcPct val="35000"/>
            </a:spcAft>
            <a:buNone/>
          </a:pPr>
          <a:r>
            <a:rPr lang="en-US" sz="2100" kern="1200"/>
            <a:t>Especially useful when the application generates many duplicate strings at runtime.</a:t>
          </a:r>
        </a:p>
      </dsp:txBody>
      <dsp:txXfrm>
        <a:off x="1730984" y="1873999"/>
        <a:ext cx="4660290" cy="1498687"/>
      </dsp:txXfrm>
    </dsp:sp>
    <dsp:sp modelId="{6AE815E3-17F8-4F58-A732-A2ADF422A94D}">
      <dsp:nvSpPr>
        <dsp:cNvPr id="0" name=""/>
        <dsp:cNvSpPr/>
      </dsp:nvSpPr>
      <dsp:spPr>
        <a:xfrm>
          <a:off x="0" y="3747359"/>
          <a:ext cx="6391275" cy="149868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460F6D-38AB-4A1B-9B28-0BF017102001}">
      <dsp:nvSpPr>
        <dsp:cNvPr id="0" name=""/>
        <dsp:cNvSpPr/>
      </dsp:nvSpPr>
      <dsp:spPr>
        <a:xfrm>
          <a:off x="453352" y="4084563"/>
          <a:ext cx="824278" cy="824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D851A5-5BEC-4677-AA72-73442D3C1F4F}">
      <dsp:nvSpPr>
        <dsp:cNvPr id="0" name=""/>
        <dsp:cNvSpPr/>
      </dsp:nvSpPr>
      <dsp:spPr>
        <a:xfrm>
          <a:off x="1730984" y="374735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933450">
            <a:lnSpc>
              <a:spcPct val="90000"/>
            </a:lnSpc>
            <a:spcBef>
              <a:spcPct val="0"/>
            </a:spcBef>
            <a:spcAft>
              <a:spcPct val="35000"/>
            </a:spcAft>
            <a:buNone/>
          </a:pPr>
          <a:r>
            <a:rPr lang="en-US" sz="2100" kern="1200"/>
            <a:t>Caution: Overusing interning can lead to a large pool and potential memory leaks, so use it judiciously.</a:t>
          </a:r>
        </a:p>
      </dsp:txBody>
      <dsp:txXfrm>
        <a:off x="1730984" y="3747359"/>
        <a:ext cx="4660290" cy="149868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27BC2-15BD-432D-B707-C24004BF1A62}">
      <dsp:nvSpPr>
        <dsp:cNvPr id="0" name=""/>
        <dsp:cNvSpPr/>
      </dsp:nvSpPr>
      <dsp:spPr>
        <a:xfrm>
          <a:off x="0" y="640"/>
          <a:ext cx="6391275" cy="149868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C407E9-EB25-4950-9045-6C9CF2B0F362}">
      <dsp:nvSpPr>
        <dsp:cNvPr id="0" name=""/>
        <dsp:cNvSpPr/>
      </dsp:nvSpPr>
      <dsp:spPr>
        <a:xfrm>
          <a:off x="453352" y="337845"/>
          <a:ext cx="824278" cy="824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859EF47-B73F-405A-9683-E12757F6C69C}">
      <dsp:nvSpPr>
        <dsp:cNvPr id="0" name=""/>
        <dsp:cNvSpPr/>
      </dsp:nvSpPr>
      <dsp:spPr>
        <a:xfrm>
          <a:off x="1730984" y="640"/>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755650">
            <a:lnSpc>
              <a:spcPct val="90000"/>
            </a:lnSpc>
            <a:spcBef>
              <a:spcPct val="0"/>
            </a:spcBef>
            <a:spcAft>
              <a:spcPct val="35000"/>
            </a:spcAft>
            <a:buNone/>
          </a:pPr>
          <a:r>
            <a:rPr lang="en-US" sz="1700" kern="1200"/>
            <a:t>Studies show that in large Java applications, a significant portion of heap memory is wasted on duplicate strings and unused literals. </a:t>
          </a:r>
        </a:p>
      </dsp:txBody>
      <dsp:txXfrm>
        <a:off x="1730984" y="640"/>
        <a:ext cx="4660290" cy="1498687"/>
      </dsp:txXfrm>
    </dsp:sp>
    <dsp:sp modelId="{AC5FCADB-F288-4E4B-9592-C411B4E6F277}">
      <dsp:nvSpPr>
        <dsp:cNvPr id="0" name=""/>
        <dsp:cNvSpPr/>
      </dsp:nvSpPr>
      <dsp:spPr>
        <a:xfrm>
          <a:off x="0" y="1873999"/>
          <a:ext cx="6391275" cy="149868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EDF620-040D-4C00-895D-245D1B6A13D6}">
      <dsp:nvSpPr>
        <dsp:cNvPr id="0" name=""/>
        <dsp:cNvSpPr/>
      </dsp:nvSpPr>
      <dsp:spPr>
        <a:xfrm>
          <a:off x="453352" y="2211204"/>
          <a:ext cx="824278" cy="824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A8346BD-5E80-457E-8583-4C0F8DF0D6E8}">
      <dsp:nvSpPr>
        <dsp:cNvPr id="0" name=""/>
        <dsp:cNvSpPr/>
      </dsp:nvSpPr>
      <dsp:spPr>
        <a:xfrm>
          <a:off x="1730984" y="187399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755650">
            <a:lnSpc>
              <a:spcPct val="90000"/>
            </a:lnSpc>
            <a:spcBef>
              <a:spcPct val="0"/>
            </a:spcBef>
            <a:spcAft>
              <a:spcPct val="35000"/>
            </a:spcAft>
            <a:buNone/>
          </a:pPr>
          <a:r>
            <a:rPr lang="en-US" sz="1700" kern="1200"/>
            <a:t>Techniques such as deduplication and careful management of string constants can reclaim substantial memory.</a:t>
          </a:r>
        </a:p>
      </dsp:txBody>
      <dsp:txXfrm>
        <a:off x="1730984" y="1873999"/>
        <a:ext cx="4660290" cy="1498687"/>
      </dsp:txXfrm>
    </dsp:sp>
    <dsp:sp modelId="{AE015F66-E785-4B1F-9116-11E01FB0AF01}">
      <dsp:nvSpPr>
        <dsp:cNvPr id="0" name=""/>
        <dsp:cNvSpPr/>
      </dsp:nvSpPr>
      <dsp:spPr>
        <a:xfrm>
          <a:off x="0" y="3747359"/>
          <a:ext cx="6391275" cy="149868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F451D0-32DB-44FB-A8EE-99F19E6AAD29}">
      <dsp:nvSpPr>
        <dsp:cNvPr id="0" name=""/>
        <dsp:cNvSpPr/>
      </dsp:nvSpPr>
      <dsp:spPr>
        <a:xfrm>
          <a:off x="453352" y="4084563"/>
          <a:ext cx="824278" cy="824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CC7CC1-D035-4A3F-BE8C-982E765F4A21}">
      <dsp:nvSpPr>
        <dsp:cNvPr id="0" name=""/>
        <dsp:cNvSpPr/>
      </dsp:nvSpPr>
      <dsp:spPr>
        <a:xfrm>
          <a:off x="1730984" y="374735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755650">
            <a:lnSpc>
              <a:spcPct val="90000"/>
            </a:lnSpc>
            <a:spcBef>
              <a:spcPct val="0"/>
            </a:spcBef>
            <a:spcAft>
              <a:spcPct val="35000"/>
            </a:spcAft>
            <a:buNone/>
          </a:pPr>
          <a:r>
            <a:rPr lang="en-US" sz="1700" kern="1200"/>
            <a:t>Best Practice: Analyze heap dumps for duplicate strings and consider deduplication strategies, especially in enterprise or long-running applications</a:t>
          </a:r>
        </a:p>
      </dsp:txBody>
      <dsp:txXfrm>
        <a:off x="1730984" y="3747359"/>
        <a:ext cx="4660290" cy="149868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549DB3-3233-4375-AB90-35BA4FE0321A}">
      <dsp:nvSpPr>
        <dsp:cNvPr id="0" name=""/>
        <dsp:cNvSpPr/>
      </dsp:nvSpPr>
      <dsp:spPr>
        <a:xfrm>
          <a:off x="0" y="640"/>
          <a:ext cx="6391275" cy="149868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062375-6979-43DA-B2F0-05018D9E256F}">
      <dsp:nvSpPr>
        <dsp:cNvPr id="0" name=""/>
        <dsp:cNvSpPr/>
      </dsp:nvSpPr>
      <dsp:spPr>
        <a:xfrm>
          <a:off x="453352" y="337845"/>
          <a:ext cx="824278" cy="824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1B9CF5C-CADA-45D2-B42E-ECD6633597FD}">
      <dsp:nvSpPr>
        <dsp:cNvPr id="0" name=""/>
        <dsp:cNvSpPr/>
      </dsp:nvSpPr>
      <dsp:spPr>
        <a:xfrm>
          <a:off x="1730984" y="640"/>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711200">
            <a:lnSpc>
              <a:spcPct val="90000"/>
            </a:lnSpc>
            <a:spcBef>
              <a:spcPct val="0"/>
            </a:spcBef>
            <a:spcAft>
              <a:spcPct val="35000"/>
            </a:spcAft>
            <a:buNone/>
          </a:pPr>
          <a:r>
            <a:rPr lang="en-US" sz="1600" kern="1200"/>
            <a:t>Some JVM optimizations merge the string object and its character array into a single object, reducing memory usage, improving cache behavior, and speeding up garbage collection. </a:t>
          </a:r>
        </a:p>
      </dsp:txBody>
      <dsp:txXfrm>
        <a:off x="1730984" y="640"/>
        <a:ext cx="4660290" cy="1498687"/>
      </dsp:txXfrm>
    </dsp:sp>
    <dsp:sp modelId="{80D17B31-D6F4-4A87-975D-4926992733E7}">
      <dsp:nvSpPr>
        <dsp:cNvPr id="0" name=""/>
        <dsp:cNvSpPr/>
      </dsp:nvSpPr>
      <dsp:spPr>
        <a:xfrm>
          <a:off x="0" y="1873999"/>
          <a:ext cx="6391275" cy="149868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C5BB1C-B9AA-43CE-860E-B44AF4AA6490}">
      <dsp:nvSpPr>
        <dsp:cNvPr id="0" name=""/>
        <dsp:cNvSpPr/>
      </dsp:nvSpPr>
      <dsp:spPr>
        <a:xfrm>
          <a:off x="453352" y="2211204"/>
          <a:ext cx="824278" cy="824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F8DEBD-3617-4294-B503-E8C7C4FF24CF}">
      <dsp:nvSpPr>
        <dsp:cNvPr id="0" name=""/>
        <dsp:cNvSpPr/>
      </dsp:nvSpPr>
      <dsp:spPr>
        <a:xfrm>
          <a:off x="1730984" y="187399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711200">
            <a:lnSpc>
              <a:spcPct val="90000"/>
            </a:lnSpc>
            <a:spcBef>
              <a:spcPct val="0"/>
            </a:spcBef>
            <a:spcAft>
              <a:spcPct val="35000"/>
            </a:spcAft>
            <a:buNone/>
          </a:pPr>
          <a:r>
            <a:rPr lang="en-US" sz="1600" kern="1200"/>
            <a:t>While this is mostly handled by the JVM, understanding these internals helps in appreciating why minimizing string creation is beneficial.</a:t>
          </a:r>
        </a:p>
      </dsp:txBody>
      <dsp:txXfrm>
        <a:off x="1730984" y="1873999"/>
        <a:ext cx="4660290" cy="1498687"/>
      </dsp:txXfrm>
    </dsp:sp>
    <dsp:sp modelId="{9F8B740C-07AD-49FF-9831-FA18E737D75D}">
      <dsp:nvSpPr>
        <dsp:cNvPr id="0" name=""/>
        <dsp:cNvSpPr/>
      </dsp:nvSpPr>
      <dsp:spPr>
        <a:xfrm>
          <a:off x="0" y="3747359"/>
          <a:ext cx="6391275" cy="149868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B55A63-DA22-4E5C-AEE2-EAFF74C4C20D}">
      <dsp:nvSpPr>
        <dsp:cNvPr id="0" name=""/>
        <dsp:cNvSpPr/>
      </dsp:nvSpPr>
      <dsp:spPr>
        <a:xfrm>
          <a:off x="453352" y="4084563"/>
          <a:ext cx="824278" cy="824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3255BD-8EB3-454B-9D50-6784199A558A}">
      <dsp:nvSpPr>
        <dsp:cNvPr id="0" name=""/>
        <dsp:cNvSpPr/>
      </dsp:nvSpPr>
      <dsp:spPr>
        <a:xfrm>
          <a:off x="1730984" y="374735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711200">
            <a:lnSpc>
              <a:spcPct val="90000"/>
            </a:lnSpc>
            <a:spcBef>
              <a:spcPct val="0"/>
            </a:spcBef>
            <a:spcAft>
              <a:spcPct val="35000"/>
            </a:spcAft>
            <a:buNone/>
          </a:pPr>
          <a:r>
            <a:rPr lang="en-US" sz="1600" kern="1200"/>
            <a:t>Effect: These optimizations can reduce string memory usage by up to 40% and improve overall application performance.</a:t>
          </a:r>
        </a:p>
      </dsp:txBody>
      <dsp:txXfrm>
        <a:off x="1730984" y="3747359"/>
        <a:ext cx="4660290" cy="149868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33E8D6-DD2E-4CFF-B51C-95D4ABBBA3B5}">
      <dsp:nvSpPr>
        <dsp:cNvPr id="0" name=""/>
        <dsp:cNvSpPr/>
      </dsp:nvSpPr>
      <dsp:spPr>
        <a:xfrm>
          <a:off x="0" y="59100"/>
          <a:ext cx="6391275" cy="2522483"/>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Use StringBuilder for single-threaded, mutable string operations; use StringBuffer only if thread safety is required.</a:t>
          </a:r>
        </a:p>
      </dsp:txBody>
      <dsp:txXfrm>
        <a:off x="123137" y="182237"/>
        <a:ext cx="6145001" cy="2276209"/>
      </dsp:txXfrm>
    </dsp:sp>
    <dsp:sp modelId="{DCFE8260-FF3B-4F18-94C4-CDFDF59F3E37}">
      <dsp:nvSpPr>
        <dsp:cNvPr id="0" name=""/>
        <dsp:cNvSpPr/>
      </dsp:nvSpPr>
      <dsp:spPr>
        <a:xfrm>
          <a:off x="0" y="2665103"/>
          <a:ext cx="6391275" cy="2522483"/>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Avoid storing large numbers of temporary or intermediate strings; clear references when no longer needed to help garbage collection.</a:t>
          </a:r>
        </a:p>
      </dsp:txBody>
      <dsp:txXfrm>
        <a:off x="123137" y="2788240"/>
        <a:ext cx="6145001" cy="227620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55D445-DEF0-4402-9AA8-726EB6CABA2C}">
      <dsp:nvSpPr>
        <dsp:cNvPr id="0" name=""/>
        <dsp:cNvSpPr/>
      </dsp:nvSpPr>
      <dsp:spPr>
        <a:xfrm>
          <a:off x="0" y="91913"/>
          <a:ext cx="6391275" cy="52767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Use</a:t>
          </a:r>
        </a:p>
      </dsp:txBody>
      <dsp:txXfrm>
        <a:off x="25759" y="117672"/>
        <a:ext cx="6339757" cy="476152"/>
      </dsp:txXfrm>
    </dsp:sp>
    <dsp:sp modelId="{49B19833-6BB1-4550-83CA-04E7BA84D574}">
      <dsp:nvSpPr>
        <dsp:cNvPr id="0" name=""/>
        <dsp:cNvSpPr/>
      </dsp:nvSpPr>
      <dsp:spPr>
        <a:xfrm>
          <a:off x="0" y="619583"/>
          <a:ext cx="6391275" cy="1867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92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Use Indexes Effectively</a:t>
          </a:r>
        </a:p>
        <a:p>
          <a:pPr marL="342900" lvl="2" indent="-171450" algn="l" defTabSz="755650">
            <a:lnSpc>
              <a:spcPct val="90000"/>
            </a:lnSpc>
            <a:spcBef>
              <a:spcPct val="0"/>
            </a:spcBef>
            <a:spcAft>
              <a:spcPct val="20000"/>
            </a:spcAft>
            <a:buChar char="•"/>
          </a:pPr>
          <a:r>
            <a:rPr lang="en-US" sz="1700" kern="1200"/>
            <a:t>Create indexes on columns frequently used in WHERE clauses and JOIN conditions to speed up data retrieval.</a:t>
          </a:r>
        </a:p>
        <a:p>
          <a:pPr marL="342900" lvl="2" indent="-171450" algn="l" defTabSz="755650">
            <a:lnSpc>
              <a:spcPct val="90000"/>
            </a:lnSpc>
            <a:spcBef>
              <a:spcPct val="0"/>
            </a:spcBef>
            <a:spcAft>
              <a:spcPct val="20000"/>
            </a:spcAft>
            <a:buChar char="•"/>
          </a:pPr>
          <a:r>
            <a:rPr lang="en-US" sz="1700" kern="1200"/>
            <a:t>Regularly analyze query patterns (using tools like EXPLAIN) to ensure indexes are being used and to identify missing or redundant indexes.</a:t>
          </a:r>
        </a:p>
      </dsp:txBody>
      <dsp:txXfrm>
        <a:off x="0" y="619583"/>
        <a:ext cx="6391275" cy="1867140"/>
      </dsp:txXfrm>
    </dsp:sp>
    <dsp:sp modelId="{016804D9-5E3A-4FA8-8635-41428CAAA55C}">
      <dsp:nvSpPr>
        <dsp:cNvPr id="0" name=""/>
        <dsp:cNvSpPr/>
      </dsp:nvSpPr>
      <dsp:spPr>
        <a:xfrm>
          <a:off x="0" y="2486723"/>
          <a:ext cx="6391275" cy="527670"/>
        </a:xfrm>
        <a:prstGeom prst="roundRect">
          <a:avLst/>
        </a:prstGeom>
        <a:solidFill>
          <a:schemeClr val="accent5">
            <a:hueOff val="2438425"/>
            <a:satOff val="-19443"/>
            <a:lumOff val="-1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Optimize</a:t>
          </a:r>
        </a:p>
      </dsp:txBody>
      <dsp:txXfrm>
        <a:off x="25759" y="2512482"/>
        <a:ext cx="6339757" cy="476152"/>
      </dsp:txXfrm>
    </dsp:sp>
    <dsp:sp modelId="{6122A5A6-C140-4EB4-BA26-A129C614BE7D}">
      <dsp:nvSpPr>
        <dsp:cNvPr id="0" name=""/>
        <dsp:cNvSpPr/>
      </dsp:nvSpPr>
      <dsp:spPr>
        <a:xfrm>
          <a:off x="0" y="3014393"/>
          <a:ext cx="6391275" cy="2140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923"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Optimize SQL Queries</a:t>
          </a:r>
        </a:p>
        <a:p>
          <a:pPr marL="342900" lvl="2" indent="-171450" algn="l" defTabSz="755650">
            <a:lnSpc>
              <a:spcPct val="90000"/>
            </a:lnSpc>
            <a:spcBef>
              <a:spcPct val="0"/>
            </a:spcBef>
            <a:spcAft>
              <a:spcPct val="20000"/>
            </a:spcAft>
            <a:buChar char="•"/>
          </a:pPr>
          <a:r>
            <a:rPr lang="en-US" sz="1700" kern="1200"/>
            <a:t>Retrieve only necessary data: Avoid SELECT *; specify only the columns you need.</a:t>
          </a:r>
        </a:p>
        <a:p>
          <a:pPr marL="342900" lvl="2" indent="-171450" algn="l" defTabSz="755650">
            <a:lnSpc>
              <a:spcPct val="90000"/>
            </a:lnSpc>
            <a:spcBef>
              <a:spcPct val="0"/>
            </a:spcBef>
            <a:spcAft>
              <a:spcPct val="20000"/>
            </a:spcAft>
            <a:buChar char="•"/>
          </a:pPr>
          <a:r>
            <a:rPr lang="en-US" sz="1700" kern="1200"/>
            <a:t>Prefer JOINs over subqueries where possible for better performance.</a:t>
          </a:r>
        </a:p>
        <a:p>
          <a:pPr marL="342900" lvl="2" indent="-171450" algn="l" defTabSz="755650">
            <a:lnSpc>
              <a:spcPct val="90000"/>
            </a:lnSpc>
            <a:spcBef>
              <a:spcPct val="0"/>
            </a:spcBef>
            <a:spcAft>
              <a:spcPct val="20000"/>
            </a:spcAft>
            <a:buChar char="•"/>
          </a:pPr>
          <a:r>
            <a:rPr lang="en-US" sz="1700" kern="1200"/>
            <a:t>Analyze and tune queries using database profiling tools and execution plans to identify and fix slow queries.</a:t>
          </a:r>
        </a:p>
      </dsp:txBody>
      <dsp:txXfrm>
        <a:off x="0" y="3014393"/>
        <a:ext cx="6391275" cy="2140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75C4AB-E205-4544-B15F-507841203696}">
      <dsp:nvSpPr>
        <dsp:cNvPr id="0" name=""/>
        <dsp:cNvSpPr/>
      </dsp:nvSpPr>
      <dsp:spPr>
        <a:xfrm>
          <a:off x="2819" y="257194"/>
          <a:ext cx="2237149" cy="1342289"/>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0" i="0" kern="1200"/>
            <a:t>Select data structures that match your access patterns:</a:t>
          </a:r>
          <a:endParaRPr lang="en-US" sz="1500" kern="1200"/>
        </a:p>
      </dsp:txBody>
      <dsp:txXfrm>
        <a:off x="2819" y="257194"/>
        <a:ext cx="2237149" cy="1342289"/>
      </dsp:txXfrm>
    </dsp:sp>
    <dsp:sp modelId="{9CA3ADB3-1AC0-43AB-AFFF-D6714149EF41}">
      <dsp:nvSpPr>
        <dsp:cNvPr id="0" name=""/>
        <dsp:cNvSpPr/>
      </dsp:nvSpPr>
      <dsp:spPr>
        <a:xfrm>
          <a:off x="2463684" y="257194"/>
          <a:ext cx="2237149" cy="1342289"/>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0" i="0" kern="1200"/>
            <a:t>ArrayList for fast random access.</a:t>
          </a:r>
          <a:endParaRPr lang="en-US" sz="1500" kern="1200"/>
        </a:p>
      </dsp:txBody>
      <dsp:txXfrm>
        <a:off x="2463684" y="257194"/>
        <a:ext cx="2237149" cy="1342289"/>
      </dsp:txXfrm>
    </dsp:sp>
    <dsp:sp modelId="{9D97F212-5228-4600-B55E-A94AEFC70620}">
      <dsp:nvSpPr>
        <dsp:cNvPr id="0" name=""/>
        <dsp:cNvSpPr/>
      </dsp:nvSpPr>
      <dsp:spPr>
        <a:xfrm>
          <a:off x="4924548" y="257194"/>
          <a:ext cx="2237149" cy="1342289"/>
        </a:xfrm>
        <a:prstGeom prst="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0" i="0" kern="1200"/>
            <a:t>LinkedList for frequent insertions/deletions.</a:t>
          </a:r>
          <a:endParaRPr lang="en-US" sz="1500" kern="1200"/>
        </a:p>
      </dsp:txBody>
      <dsp:txXfrm>
        <a:off x="4924548" y="257194"/>
        <a:ext cx="2237149" cy="1342289"/>
      </dsp:txXfrm>
    </dsp:sp>
    <dsp:sp modelId="{157282FC-2867-4B87-AED9-C2E1DA90C932}">
      <dsp:nvSpPr>
        <dsp:cNvPr id="0" name=""/>
        <dsp:cNvSpPr/>
      </dsp:nvSpPr>
      <dsp:spPr>
        <a:xfrm>
          <a:off x="7385413" y="257194"/>
          <a:ext cx="2237149" cy="1342289"/>
        </a:xfrm>
        <a:prstGeom prst="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0" i="0" kern="1200"/>
            <a:t>HashMap/HashSet for quick lookups.</a:t>
          </a:r>
          <a:endParaRPr lang="en-US" sz="1500" kern="1200"/>
        </a:p>
      </dsp:txBody>
      <dsp:txXfrm>
        <a:off x="7385413" y="257194"/>
        <a:ext cx="2237149" cy="1342289"/>
      </dsp:txXfrm>
    </dsp:sp>
    <dsp:sp modelId="{7B03DF61-BC31-4607-B6C9-1DBC20FA18EE}">
      <dsp:nvSpPr>
        <dsp:cNvPr id="0" name=""/>
        <dsp:cNvSpPr/>
      </dsp:nvSpPr>
      <dsp:spPr>
        <a:xfrm>
          <a:off x="1233252" y="1823198"/>
          <a:ext cx="2237149" cy="1342289"/>
        </a:xfrm>
        <a:prstGeom prst="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0" i="0" kern="1200"/>
            <a:t>TreeMap/TreeSet for sorted data.</a:t>
          </a:r>
          <a:endParaRPr lang="en-US" sz="1500" kern="1200"/>
        </a:p>
      </dsp:txBody>
      <dsp:txXfrm>
        <a:off x="1233252" y="1823198"/>
        <a:ext cx="2237149" cy="1342289"/>
      </dsp:txXfrm>
    </dsp:sp>
    <dsp:sp modelId="{A82E9BEB-B1A4-4D06-9AEC-5DE78E027B23}">
      <dsp:nvSpPr>
        <dsp:cNvPr id="0" name=""/>
        <dsp:cNvSpPr/>
      </dsp:nvSpPr>
      <dsp:spPr>
        <a:xfrm>
          <a:off x="3694116" y="1823198"/>
          <a:ext cx="2237149" cy="1342289"/>
        </a:xfrm>
        <a:prstGeom prst="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0" i="0" kern="1200"/>
            <a:t>Use concurrent collections (e.g., ConcurrentHashMap) in multithreaded contexts.</a:t>
          </a:r>
          <a:endParaRPr lang="en-US" sz="1500" kern="1200"/>
        </a:p>
      </dsp:txBody>
      <dsp:txXfrm>
        <a:off x="3694116" y="1823198"/>
        <a:ext cx="2237149" cy="1342289"/>
      </dsp:txXfrm>
    </dsp:sp>
    <dsp:sp modelId="{B2BEBBFC-CB40-4EE0-B3E2-223237DF3E93}">
      <dsp:nvSpPr>
        <dsp:cNvPr id="0" name=""/>
        <dsp:cNvSpPr/>
      </dsp:nvSpPr>
      <dsp:spPr>
        <a:xfrm>
          <a:off x="6154981" y="1823198"/>
          <a:ext cx="2237149" cy="1342289"/>
        </a:xfrm>
        <a:prstGeom prst="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0" i="0" kern="1200"/>
            <a:t>Optimize algorithms for time and space complexity to reduce CPU and memory usage</a:t>
          </a:r>
          <a:endParaRPr lang="en-US" sz="1500" kern="1200"/>
        </a:p>
      </dsp:txBody>
      <dsp:txXfrm>
        <a:off x="6154981" y="1823198"/>
        <a:ext cx="2237149" cy="134228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765553-8000-4B69-8220-89E1025DA256}">
      <dsp:nvSpPr>
        <dsp:cNvPr id="0" name=""/>
        <dsp:cNvSpPr/>
      </dsp:nvSpPr>
      <dsp:spPr>
        <a:xfrm>
          <a:off x="0" y="35303"/>
          <a:ext cx="6391275" cy="62361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Use Prepared Statements</a:t>
          </a:r>
        </a:p>
      </dsp:txBody>
      <dsp:txXfrm>
        <a:off x="30442" y="65745"/>
        <a:ext cx="6330391" cy="562726"/>
      </dsp:txXfrm>
    </dsp:sp>
    <dsp:sp modelId="{ADE7FE18-6DA0-4D76-8033-3DF179861E0A}">
      <dsp:nvSpPr>
        <dsp:cNvPr id="0" name=""/>
        <dsp:cNvSpPr/>
      </dsp:nvSpPr>
      <dsp:spPr>
        <a:xfrm>
          <a:off x="0" y="658913"/>
          <a:ext cx="6391275" cy="1829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92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Prepared statements precompile SQL queries, improving execution speed and security by preventing SQL injection.</a:t>
          </a:r>
        </a:p>
        <a:p>
          <a:pPr marL="228600" lvl="1" indent="-228600" algn="l" defTabSz="889000">
            <a:lnSpc>
              <a:spcPct val="90000"/>
            </a:lnSpc>
            <a:spcBef>
              <a:spcPct val="0"/>
            </a:spcBef>
            <a:spcAft>
              <a:spcPct val="20000"/>
            </a:spcAft>
            <a:buChar char="•"/>
          </a:pPr>
          <a:r>
            <a:rPr lang="en-US" sz="2000" kern="1200"/>
            <a:t>They allow the database to cache execution plans, reducing processing time for repeated queries.</a:t>
          </a:r>
        </a:p>
      </dsp:txBody>
      <dsp:txXfrm>
        <a:off x="0" y="658913"/>
        <a:ext cx="6391275" cy="1829880"/>
      </dsp:txXfrm>
    </dsp:sp>
    <dsp:sp modelId="{1ED39F24-DE51-471A-863E-A8401FCC3133}">
      <dsp:nvSpPr>
        <dsp:cNvPr id="0" name=""/>
        <dsp:cNvSpPr/>
      </dsp:nvSpPr>
      <dsp:spPr>
        <a:xfrm>
          <a:off x="0" y="2488793"/>
          <a:ext cx="6391275" cy="623610"/>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Implement Connection Pooling</a:t>
          </a:r>
        </a:p>
      </dsp:txBody>
      <dsp:txXfrm>
        <a:off x="30442" y="2519235"/>
        <a:ext cx="6330391" cy="562726"/>
      </dsp:txXfrm>
    </dsp:sp>
    <dsp:sp modelId="{8474BE57-66BA-4A2F-A434-8AB7F56BCF01}">
      <dsp:nvSpPr>
        <dsp:cNvPr id="0" name=""/>
        <dsp:cNvSpPr/>
      </dsp:nvSpPr>
      <dsp:spPr>
        <a:xfrm>
          <a:off x="0" y="3112403"/>
          <a:ext cx="6391275" cy="2098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292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a:t>Connection pools (e.g., HikariCP, Apache DBCP) drastically reduce the overhead of repeatedly opening and closing database connections.</a:t>
          </a:r>
        </a:p>
        <a:p>
          <a:pPr marL="228600" lvl="1" indent="-228600" algn="l" defTabSz="889000">
            <a:lnSpc>
              <a:spcPct val="90000"/>
            </a:lnSpc>
            <a:spcBef>
              <a:spcPct val="0"/>
            </a:spcBef>
            <a:spcAft>
              <a:spcPct val="20000"/>
            </a:spcAft>
            <a:buChar char="•"/>
          </a:pPr>
          <a:r>
            <a:rPr lang="en-US" sz="2000" kern="1200"/>
            <a:t>Configure pool size according to your application's concurrency needs and monitor usage to avoid resource exhaustion</a:t>
          </a:r>
        </a:p>
      </dsp:txBody>
      <dsp:txXfrm>
        <a:off x="0" y="3112403"/>
        <a:ext cx="6391275" cy="209898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248CA-4946-40C2-BB28-3611EC0183F1}">
      <dsp:nvSpPr>
        <dsp:cNvPr id="0" name=""/>
        <dsp:cNvSpPr/>
      </dsp:nvSpPr>
      <dsp:spPr>
        <a:xfrm>
          <a:off x="1278255" y="461"/>
          <a:ext cx="5113020" cy="2546487"/>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207" tIns="646808" rIns="99207" bIns="646808" numCol="1" spcCol="1270" anchor="t" anchorCtr="0">
          <a:noAutofit/>
        </a:bodyPr>
        <a:lstStyle/>
        <a:p>
          <a:pPr marL="0" lvl="0" indent="0" algn="l" defTabSz="711200">
            <a:lnSpc>
              <a:spcPct val="90000"/>
            </a:lnSpc>
            <a:spcBef>
              <a:spcPct val="0"/>
            </a:spcBef>
            <a:spcAft>
              <a:spcPct val="35000"/>
            </a:spcAft>
            <a:buNone/>
          </a:pPr>
          <a:r>
            <a:rPr lang="en-US" sz="1600" kern="1200"/>
            <a:t>Profile and Monitor Database Performance</a:t>
          </a:r>
        </a:p>
        <a:p>
          <a:pPr marL="114300" lvl="1" indent="-114300" algn="l" defTabSz="533400">
            <a:lnSpc>
              <a:spcPct val="90000"/>
            </a:lnSpc>
            <a:spcBef>
              <a:spcPct val="0"/>
            </a:spcBef>
            <a:spcAft>
              <a:spcPct val="15000"/>
            </a:spcAft>
            <a:buChar char="•"/>
          </a:pPr>
          <a:r>
            <a:rPr lang="en-US" sz="1200" kern="1200"/>
            <a:t>Regularly monitor query execution times and database metrics to catch and resolve slow queries before they impact users.</a:t>
          </a:r>
        </a:p>
        <a:p>
          <a:pPr marL="114300" lvl="1" indent="-114300" algn="l" defTabSz="533400">
            <a:lnSpc>
              <a:spcPct val="90000"/>
            </a:lnSpc>
            <a:spcBef>
              <a:spcPct val="0"/>
            </a:spcBef>
            <a:spcAft>
              <a:spcPct val="15000"/>
            </a:spcAft>
            <a:buChar char="•"/>
          </a:pPr>
          <a:r>
            <a:rPr lang="en-US" sz="1200" kern="1200"/>
            <a:t>Use tools like JMX, Log4j, and database-specific profilers for real-time insights.</a:t>
          </a:r>
        </a:p>
      </dsp:txBody>
      <dsp:txXfrm>
        <a:off x="1278255" y="461"/>
        <a:ext cx="5113020" cy="2546487"/>
      </dsp:txXfrm>
    </dsp:sp>
    <dsp:sp modelId="{AE7DC5E0-383D-4D8B-9986-5BA5FD3F8879}">
      <dsp:nvSpPr>
        <dsp:cNvPr id="0" name=""/>
        <dsp:cNvSpPr/>
      </dsp:nvSpPr>
      <dsp:spPr>
        <a:xfrm>
          <a:off x="0" y="461"/>
          <a:ext cx="1278255" cy="2546487"/>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641" tIns="251536" rIns="67641" bIns="251536" numCol="1" spcCol="1270" anchor="ctr" anchorCtr="0">
          <a:noAutofit/>
        </a:bodyPr>
        <a:lstStyle/>
        <a:p>
          <a:pPr marL="0" lvl="0" indent="0" algn="ctr" defTabSz="889000">
            <a:lnSpc>
              <a:spcPct val="90000"/>
            </a:lnSpc>
            <a:spcBef>
              <a:spcPct val="0"/>
            </a:spcBef>
            <a:spcAft>
              <a:spcPct val="35000"/>
            </a:spcAft>
            <a:buNone/>
          </a:pPr>
          <a:r>
            <a:rPr lang="en-US" sz="2000" kern="1200"/>
            <a:t>Profile and Monitor</a:t>
          </a:r>
        </a:p>
      </dsp:txBody>
      <dsp:txXfrm>
        <a:off x="0" y="461"/>
        <a:ext cx="1278255" cy="2546487"/>
      </dsp:txXfrm>
    </dsp:sp>
    <dsp:sp modelId="{365385AD-1424-4DD4-9C7E-F92EB24CA0D0}">
      <dsp:nvSpPr>
        <dsp:cNvPr id="0" name=""/>
        <dsp:cNvSpPr/>
      </dsp:nvSpPr>
      <dsp:spPr>
        <a:xfrm>
          <a:off x="1278255" y="2699738"/>
          <a:ext cx="5113020" cy="2546487"/>
        </a:xfrm>
        <a:prstGeom prst="rect">
          <a:avLst/>
        </a:prstGeom>
        <a:solidFill>
          <a:schemeClr val="accent5">
            <a:tint val="40000"/>
            <a:alpha val="90000"/>
            <a:hueOff val="2830706"/>
            <a:satOff val="-27334"/>
            <a:lumOff val="-3213"/>
            <a:alphaOff val="0"/>
          </a:schemeClr>
        </a:solidFill>
        <a:ln w="19050" cap="rnd" cmpd="sng" algn="ctr">
          <a:solidFill>
            <a:schemeClr val="accent5">
              <a:tint val="40000"/>
              <a:alpha val="90000"/>
              <a:hueOff val="2830706"/>
              <a:satOff val="-27334"/>
              <a:lumOff val="-321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207" tIns="646808" rIns="99207" bIns="646808" numCol="1" spcCol="1270" anchor="t" anchorCtr="0">
          <a:noAutofit/>
        </a:bodyPr>
        <a:lstStyle/>
        <a:p>
          <a:pPr marL="0" lvl="0" indent="0" algn="l" defTabSz="711200">
            <a:lnSpc>
              <a:spcPct val="90000"/>
            </a:lnSpc>
            <a:spcBef>
              <a:spcPct val="0"/>
            </a:spcBef>
            <a:spcAft>
              <a:spcPct val="35000"/>
            </a:spcAft>
            <a:buNone/>
          </a:pPr>
          <a:r>
            <a:rPr lang="en-US" sz="1600" kern="1200"/>
            <a:t>Manage Transactions Efficiently</a:t>
          </a:r>
        </a:p>
        <a:p>
          <a:pPr marL="114300" lvl="1" indent="-114300" algn="l" defTabSz="533400">
            <a:lnSpc>
              <a:spcPct val="90000"/>
            </a:lnSpc>
            <a:spcBef>
              <a:spcPct val="0"/>
            </a:spcBef>
            <a:spcAft>
              <a:spcPct val="15000"/>
            </a:spcAft>
            <a:buChar char="•"/>
          </a:pPr>
          <a:r>
            <a:rPr lang="en-US" sz="1200" kern="1200"/>
            <a:t>Keep transactions short and efficient to minimize locking and improve concurrency.</a:t>
          </a:r>
        </a:p>
        <a:p>
          <a:pPr marL="114300" lvl="1" indent="-114300" algn="l" defTabSz="533400">
            <a:lnSpc>
              <a:spcPct val="90000"/>
            </a:lnSpc>
            <a:spcBef>
              <a:spcPct val="0"/>
            </a:spcBef>
            <a:spcAft>
              <a:spcPct val="15000"/>
            </a:spcAft>
            <a:buChar char="•"/>
          </a:pPr>
          <a:r>
            <a:rPr lang="en-US" sz="1200" kern="1200"/>
            <a:t>Aim for transaction durations under 100 milliseconds for best results</a:t>
          </a:r>
        </a:p>
      </dsp:txBody>
      <dsp:txXfrm>
        <a:off x="1278255" y="2699738"/>
        <a:ext cx="5113020" cy="2546487"/>
      </dsp:txXfrm>
    </dsp:sp>
    <dsp:sp modelId="{6BA79999-D16E-4B54-8A06-476723D87D02}">
      <dsp:nvSpPr>
        <dsp:cNvPr id="0" name=""/>
        <dsp:cNvSpPr/>
      </dsp:nvSpPr>
      <dsp:spPr>
        <a:xfrm>
          <a:off x="0" y="2699738"/>
          <a:ext cx="1278255" cy="2546487"/>
        </a:xfrm>
        <a:prstGeom prst="rect">
          <a:avLst/>
        </a:prstGeom>
        <a:solidFill>
          <a:schemeClr val="accent5">
            <a:hueOff val="2438425"/>
            <a:satOff val="-19443"/>
            <a:lumOff val="-14705"/>
            <a:alphaOff val="0"/>
          </a:schemeClr>
        </a:solidFill>
        <a:ln w="19050" cap="rnd" cmpd="sng" algn="ctr">
          <a:solidFill>
            <a:schemeClr val="accent5">
              <a:hueOff val="2438425"/>
              <a:satOff val="-19443"/>
              <a:lumOff val="-1470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641" tIns="251536" rIns="67641" bIns="251536" numCol="1" spcCol="1270" anchor="ctr" anchorCtr="0">
          <a:noAutofit/>
        </a:bodyPr>
        <a:lstStyle/>
        <a:p>
          <a:pPr marL="0" lvl="0" indent="0" algn="ctr" defTabSz="889000">
            <a:lnSpc>
              <a:spcPct val="90000"/>
            </a:lnSpc>
            <a:spcBef>
              <a:spcPct val="0"/>
            </a:spcBef>
            <a:spcAft>
              <a:spcPct val="35000"/>
            </a:spcAft>
            <a:buNone/>
          </a:pPr>
          <a:r>
            <a:rPr lang="en-US" sz="2000" kern="1200"/>
            <a:t>Manage</a:t>
          </a:r>
        </a:p>
      </dsp:txBody>
      <dsp:txXfrm>
        <a:off x="0" y="2699738"/>
        <a:ext cx="1278255" cy="254648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EDEE6-DF40-49B1-A37C-790DBF23E465}">
      <dsp:nvSpPr>
        <dsp:cNvPr id="0" name=""/>
        <dsp:cNvSpPr/>
      </dsp:nvSpPr>
      <dsp:spPr>
        <a:xfrm>
          <a:off x="123862" y="0"/>
          <a:ext cx="1509048" cy="1403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3CB2BD1-0533-4F2F-9922-8832773E6522}">
      <dsp:nvSpPr>
        <dsp:cNvPr id="0" name=""/>
        <dsp:cNvSpPr/>
      </dsp:nvSpPr>
      <dsp:spPr>
        <a:xfrm>
          <a:off x="123862" y="1539706"/>
          <a:ext cx="4311566" cy="601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kern="1200" dirty="0"/>
            <a:t>Optimize Data Access Layer</a:t>
          </a:r>
        </a:p>
      </dsp:txBody>
      <dsp:txXfrm>
        <a:off x="123862" y="1539706"/>
        <a:ext cx="4311566" cy="601288"/>
      </dsp:txXfrm>
    </dsp:sp>
    <dsp:sp modelId="{46582253-1F76-4242-8C10-D79608706793}">
      <dsp:nvSpPr>
        <dsp:cNvPr id="0" name=""/>
        <dsp:cNvSpPr/>
      </dsp:nvSpPr>
      <dsp:spPr>
        <a:xfrm>
          <a:off x="123862" y="2204576"/>
          <a:ext cx="4311566" cy="1218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Use stateless session beans or similar patterns to reduce memory overhead and improve scalability.</a:t>
          </a:r>
        </a:p>
        <a:p>
          <a:pPr marL="0" lvl="0" indent="0" algn="l" defTabSz="755650">
            <a:lnSpc>
              <a:spcPct val="90000"/>
            </a:lnSpc>
            <a:spcBef>
              <a:spcPct val="0"/>
            </a:spcBef>
            <a:spcAft>
              <a:spcPct val="35000"/>
            </a:spcAft>
            <a:buNone/>
          </a:pPr>
          <a:r>
            <a:rPr lang="en-US" sz="1700" kern="1200"/>
            <a:t>Limit data fetching in ORM configurations to only what's necessary.</a:t>
          </a:r>
        </a:p>
      </dsp:txBody>
      <dsp:txXfrm>
        <a:off x="123862" y="2204576"/>
        <a:ext cx="4311566" cy="1218106"/>
      </dsp:txXfrm>
    </dsp:sp>
    <dsp:sp modelId="{F4D31178-3C49-4789-A7EE-0FB744884403}">
      <dsp:nvSpPr>
        <dsp:cNvPr id="0" name=""/>
        <dsp:cNvSpPr/>
      </dsp:nvSpPr>
      <dsp:spPr>
        <a:xfrm>
          <a:off x="5189953" y="0"/>
          <a:ext cx="1509048" cy="1403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53BB50-DD37-4381-9C3B-48A9FD99278F}">
      <dsp:nvSpPr>
        <dsp:cNvPr id="0" name=""/>
        <dsp:cNvSpPr/>
      </dsp:nvSpPr>
      <dsp:spPr>
        <a:xfrm>
          <a:off x="5189953" y="1539706"/>
          <a:ext cx="4311566" cy="601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90000"/>
            </a:lnSpc>
            <a:spcBef>
              <a:spcPct val="0"/>
            </a:spcBef>
            <a:spcAft>
              <a:spcPct val="35000"/>
            </a:spcAft>
            <a:buNone/>
            <a:defRPr b="1"/>
          </a:pPr>
          <a:r>
            <a:rPr lang="en-US" sz="2400" kern="1200" dirty="0"/>
            <a:t>Other Best Practices</a:t>
          </a:r>
        </a:p>
      </dsp:txBody>
      <dsp:txXfrm>
        <a:off x="5189953" y="1539706"/>
        <a:ext cx="4311566" cy="601288"/>
      </dsp:txXfrm>
    </dsp:sp>
    <dsp:sp modelId="{531C4AF0-2576-415E-B576-24CE397C43F1}">
      <dsp:nvSpPr>
        <dsp:cNvPr id="0" name=""/>
        <dsp:cNvSpPr/>
      </dsp:nvSpPr>
      <dsp:spPr>
        <a:xfrm>
          <a:off x="5189953" y="2204576"/>
          <a:ext cx="4311566" cy="12181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Keep database drivers updated to benefit from performance improvements and bug fixes.</a:t>
          </a:r>
        </a:p>
        <a:p>
          <a:pPr marL="0" lvl="0" indent="0" algn="l" defTabSz="755650">
            <a:lnSpc>
              <a:spcPct val="90000"/>
            </a:lnSpc>
            <a:spcBef>
              <a:spcPct val="0"/>
            </a:spcBef>
            <a:spcAft>
              <a:spcPct val="35000"/>
            </a:spcAft>
            <a:buNone/>
          </a:pPr>
          <a:r>
            <a:rPr lang="en-US" sz="1700" kern="1200"/>
            <a:t>Reduce network latency by deploying your database close to your application servers.</a:t>
          </a:r>
        </a:p>
        <a:p>
          <a:pPr marL="0" lvl="0" indent="0" algn="l" defTabSz="755650">
            <a:lnSpc>
              <a:spcPct val="90000"/>
            </a:lnSpc>
            <a:spcBef>
              <a:spcPct val="0"/>
            </a:spcBef>
            <a:spcAft>
              <a:spcPct val="35000"/>
            </a:spcAft>
            <a:buNone/>
          </a:pPr>
          <a:r>
            <a:rPr lang="en-US" sz="1700" kern="1200"/>
            <a:t>Remove unused indexes to decrease overhead during write operations.</a:t>
          </a:r>
        </a:p>
      </dsp:txBody>
      <dsp:txXfrm>
        <a:off x="5189953" y="2204576"/>
        <a:ext cx="4311566" cy="121810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AFBE64-8081-4912-A566-7C6E092741E4}">
      <dsp:nvSpPr>
        <dsp:cNvPr id="0" name=""/>
        <dsp:cNvSpPr/>
      </dsp:nvSpPr>
      <dsp:spPr>
        <a:xfrm>
          <a:off x="0" y="852586"/>
          <a:ext cx="6391275" cy="157400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166EFD-5EBF-4DF3-8532-1F98B3510284}">
      <dsp:nvSpPr>
        <dsp:cNvPr id="0" name=""/>
        <dsp:cNvSpPr/>
      </dsp:nvSpPr>
      <dsp:spPr>
        <a:xfrm>
          <a:off x="476136" y="1206738"/>
          <a:ext cx="865703" cy="865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6E8A783-DCC1-43E0-8243-CCAB87AB7737}">
      <dsp:nvSpPr>
        <dsp:cNvPr id="0" name=""/>
        <dsp:cNvSpPr/>
      </dsp:nvSpPr>
      <dsp:spPr>
        <a:xfrm>
          <a:off x="1817977" y="852586"/>
          <a:ext cx="4573297"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666750">
            <a:lnSpc>
              <a:spcPct val="90000"/>
            </a:lnSpc>
            <a:spcBef>
              <a:spcPct val="0"/>
            </a:spcBef>
            <a:spcAft>
              <a:spcPct val="35000"/>
            </a:spcAft>
            <a:buNone/>
          </a:pPr>
          <a:r>
            <a:rPr lang="en-US" sz="1500" kern="1200"/>
            <a:t>Atomic classes (like AtomicInteger, AtomicLong, and AtomicReference) reduce contention in multithreaded Java programs by providing lock-free, thread-safe operations on single variables or object references</a:t>
          </a:r>
        </a:p>
      </dsp:txBody>
      <dsp:txXfrm>
        <a:off x="1817977" y="852586"/>
        <a:ext cx="4573297" cy="1574006"/>
      </dsp:txXfrm>
    </dsp:sp>
    <dsp:sp modelId="{1EB111EC-E2E5-4237-B505-EF2DD7014DAD}">
      <dsp:nvSpPr>
        <dsp:cNvPr id="0" name=""/>
        <dsp:cNvSpPr/>
      </dsp:nvSpPr>
      <dsp:spPr>
        <a:xfrm>
          <a:off x="0" y="2820094"/>
          <a:ext cx="6391275" cy="157400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3EAD83-C654-4BEF-A74B-1D936581EB3B}">
      <dsp:nvSpPr>
        <dsp:cNvPr id="0" name=""/>
        <dsp:cNvSpPr/>
      </dsp:nvSpPr>
      <dsp:spPr>
        <a:xfrm>
          <a:off x="476136" y="3174245"/>
          <a:ext cx="865703" cy="865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A33CF6A-3B1D-4B5E-9991-5F5CC1FD2931}">
      <dsp:nvSpPr>
        <dsp:cNvPr id="0" name=""/>
        <dsp:cNvSpPr/>
      </dsp:nvSpPr>
      <dsp:spPr>
        <a:xfrm>
          <a:off x="1817977" y="2820094"/>
          <a:ext cx="4573297" cy="1574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582" tIns="166582" rIns="166582" bIns="166582" numCol="1" spcCol="1270" anchor="ctr" anchorCtr="0">
          <a:noAutofit/>
        </a:bodyPr>
        <a:lstStyle/>
        <a:p>
          <a:pPr marL="0" lvl="0" indent="0" algn="l" defTabSz="666750">
            <a:lnSpc>
              <a:spcPct val="90000"/>
            </a:lnSpc>
            <a:spcBef>
              <a:spcPct val="0"/>
            </a:spcBef>
            <a:spcAft>
              <a:spcPct val="35000"/>
            </a:spcAft>
            <a:buNone/>
          </a:pPr>
          <a:r>
            <a:rPr lang="en-US" sz="1500" kern="1200"/>
            <a:t>Reduce contention by minimizing thread waiting, and preventing race conditions—leading to better scalability and performance in multithreaded Java applications</a:t>
          </a:r>
        </a:p>
      </dsp:txBody>
      <dsp:txXfrm>
        <a:off x="1817977" y="2820094"/>
        <a:ext cx="4573297" cy="157400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6CB792-1E1A-4040-885F-FEB95363F4F2}">
      <dsp:nvSpPr>
        <dsp:cNvPr id="0" name=""/>
        <dsp:cNvSpPr/>
      </dsp:nvSpPr>
      <dsp:spPr>
        <a:xfrm>
          <a:off x="0" y="614543"/>
          <a:ext cx="6391275" cy="20664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333248" rIns="496034"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By allowing tasks such as I/O operations, computations, and user interactions to run concurrently, applications remain responsive even when performing time-consuming operations. </a:t>
          </a:r>
        </a:p>
        <a:p>
          <a:pPr marL="171450" lvl="1" indent="-171450" algn="l" defTabSz="711200">
            <a:lnSpc>
              <a:spcPct val="90000"/>
            </a:lnSpc>
            <a:spcBef>
              <a:spcPct val="0"/>
            </a:spcBef>
            <a:spcAft>
              <a:spcPct val="15000"/>
            </a:spcAft>
            <a:buChar char="•"/>
          </a:pPr>
          <a:r>
            <a:rPr lang="en-US" sz="1600" kern="1200"/>
            <a:t>For example, in interactive applications, one thread can handle user input while others process data in the background, ensuring a smooth user experience.</a:t>
          </a:r>
        </a:p>
      </dsp:txBody>
      <dsp:txXfrm>
        <a:off x="0" y="614543"/>
        <a:ext cx="6391275" cy="2066400"/>
      </dsp:txXfrm>
    </dsp:sp>
    <dsp:sp modelId="{ED533F78-EECD-4ABD-826E-BD7AFE96C50C}">
      <dsp:nvSpPr>
        <dsp:cNvPr id="0" name=""/>
        <dsp:cNvSpPr/>
      </dsp:nvSpPr>
      <dsp:spPr>
        <a:xfrm>
          <a:off x="319563" y="378383"/>
          <a:ext cx="4473892" cy="47232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711200">
            <a:lnSpc>
              <a:spcPct val="90000"/>
            </a:lnSpc>
            <a:spcBef>
              <a:spcPct val="0"/>
            </a:spcBef>
            <a:spcAft>
              <a:spcPct val="35000"/>
            </a:spcAft>
            <a:buNone/>
          </a:pPr>
          <a:r>
            <a:rPr lang="en-US" sz="1600" kern="1200"/>
            <a:t>Improved Responsiveness: </a:t>
          </a:r>
        </a:p>
      </dsp:txBody>
      <dsp:txXfrm>
        <a:off x="342620" y="401440"/>
        <a:ext cx="4427778" cy="426206"/>
      </dsp:txXfrm>
    </dsp:sp>
    <dsp:sp modelId="{EC6D7521-2824-48BD-A335-81A1092488D2}">
      <dsp:nvSpPr>
        <dsp:cNvPr id="0" name=""/>
        <dsp:cNvSpPr/>
      </dsp:nvSpPr>
      <dsp:spPr>
        <a:xfrm>
          <a:off x="0" y="3003503"/>
          <a:ext cx="6391275" cy="18648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333248" rIns="496034"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Framework allows applications to handle more requests or process larger workloads by distributing tasks across multiple threads or processes. </a:t>
          </a:r>
        </a:p>
        <a:p>
          <a:pPr marL="171450" lvl="1" indent="-171450" algn="l" defTabSz="711200">
            <a:lnSpc>
              <a:spcPct val="90000"/>
            </a:lnSpc>
            <a:spcBef>
              <a:spcPct val="0"/>
            </a:spcBef>
            <a:spcAft>
              <a:spcPct val="15000"/>
            </a:spcAft>
            <a:buChar char="•"/>
          </a:pPr>
          <a:r>
            <a:rPr lang="en-US" sz="1600" kern="1200"/>
            <a:t>Essential for web servers and enterprise applications that must serve many users or requests at the same time.</a:t>
          </a:r>
        </a:p>
      </dsp:txBody>
      <dsp:txXfrm>
        <a:off x="0" y="3003503"/>
        <a:ext cx="6391275" cy="1864800"/>
      </dsp:txXfrm>
    </dsp:sp>
    <dsp:sp modelId="{CBE987CE-3D99-483A-8433-29FE3A21B51D}">
      <dsp:nvSpPr>
        <dsp:cNvPr id="0" name=""/>
        <dsp:cNvSpPr/>
      </dsp:nvSpPr>
      <dsp:spPr>
        <a:xfrm>
          <a:off x="319563" y="2767343"/>
          <a:ext cx="4473892" cy="47232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711200">
            <a:lnSpc>
              <a:spcPct val="90000"/>
            </a:lnSpc>
            <a:spcBef>
              <a:spcPct val="0"/>
            </a:spcBef>
            <a:spcAft>
              <a:spcPct val="35000"/>
            </a:spcAft>
            <a:buNone/>
          </a:pPr>
          <a:r>
            <a:rPr lang="en-US" sz="1600" kern="1200"/>
            <a:t>Increased Scalability: </a:t>
          </a:r>
        </a:p>
      </dsp:txBody>
      <dsp:txXfrm>
        <a:off x="342620" y="2790400"/>
        <a:ext cx="4427778"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93FB2-9738-4C68-B506-D31536474520}">
      <dsp:nvSpPr>
        <dsp:cNvPr id="0" name=""/>
        <dsp:cNvSpPr/>
      </dsp:nvSpPr>
      <dsp:spPr>
        <a:xfrm>
          <a:off x="1278255" y="2420"/>
          <a:ext cx="5113020" cy="1254029"/>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207" tIns="318524" rIns="99207" bIns="318524" numCol="1" spcCol="1270" anchor="ctr" anchorCtr="0">
          <a:noAutofit/>
        </a:bodyPr>
        <a:lstStyle/>
        <a:p>
          <a:pPr marL="0" lvl="0" indent="0" algn="l" defTabSz="622300">
            <a:lnSpc>
              <a:spcPct val="90000"/>
            </a:lnSpc>
            <a:spcBef>
              <a:spcPct val="0"/>
            </a:spcBef>
            <a:spcAft>
              <a:spcPct val="35000"/>
            </a:spcAft>
            <a:buNone/>
          </a:pPr>
          <a:r>
            <a:rPr lang="en-US" sz="1400" kern="1200"/>
            <a:t>Use StringBuilder for concatenation in loops (faster and less memory than +).</a:t>
          </a:r>
        </a:p>
      </dsp:txBody>
      <dsp:txXfrm>
        <a:off x="1278255" y="2420"/>
        <a:ext cx="5113020" cy="1254029"/>
      </dsp:txXfrm>
    </dsp:sp>
    <dsp:sp modelId="{C7E72F0D-EFA8-4C0C-8679-92BD4DE01509}">
      <dsp:nvSpPr>
        <dsp:cNvPr id="0" name=""/>
        <dsp:cNvSpPr/>
      </dsp:nvSpPr>
      <dsp:spPr>
        <a:xfrm>
          <a:off x="0" y="2420"/>
          <a:ext cx="1278255" cy="1254029"/>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641" tIns="123870" rIns="67641" bIns="123870" numCol="1" spcCol="1270" anchor="ctr" anchorCtr="0">
          <a:noAutofit/>
        </a:bodyPr>
        <a:lstStyle/>
        <a:p>
          <a:pPr marL="0" lvl="0" indent="0" algn="ctr" defTabSz="755650">
            <a:lnSpc>
              <a:spcPct val="90000"/>
            </a:lnSpc>
            <a:spcBef>
              <a:spcPct val="0"/>
            </a:spcBef>
            <a:spcAft>
              <a:spcPct val="35000"/>
            </a:spcAft>
            <a:buNone/>
          </a:pPr>
          <a:r>
            <a:rPr lang="en-US" sz="1700" kern="1200"/>
            <a:t>Use</a:t>
          </a:r>
        </a:p>
      </dsp:txBody>
      <dsp:txXfrm>
        <a:off x="0" y="2420"/>
        <a:ext cx="1278255" cy="1254029"/>
      </dsp:txXfrm>
    </dsp:sp>
    <dsp:sp modelId="{5A243EA7-6049-4225-B822-A944B818C3D5}">
      <dsp:nvSpPr>
        <dsp:cNvPr id="0" name=""/>
        <dsp:cNvSpPr/>
      </dsp:nvSpPr>
      <dsp:spPr>
        <a:xfrm>
          <a:off x="1278255" y="1331692"/>
          <a:ext cx="5113020" cy="1254029"/>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207" tIns="318524" rIns="99207" bIns="318524" numCol="1" spcCol="1270" anchor="ctr" anchorCtr="0">
          <a:noAutofit/>
        </a:bodyPr>
        <a:lstStyle/>
        <a:p>
          <a:pPr marL="0" lvl="0" indent="0" algn="l" defTabSz="622300">
            <a:lnSpc>
              <a:spcPct val="90000"/>
            </a:lnSpc>
            <a:spcBef>
              <a:spcPct val="0"/>
            </a:spcBef>
            <a:spcAft>
              <a:spcPct val="35000"/>
            </a:spcAft>
            <a:buNone/>
          </a:pPr>
          <a:r>
            <a:rPr lang="en-US" sz="1400" kern="1200"/>
            <a:t>Use StringBuffer if thread safety is required.</a:t>
          </a:r>
        </a:p>
      </dsp:txBody>
      <dsp:txXfrm>
        <a:off x="1278255" y="1331692"/>
        <a:ext cx="5113020" cy="1254029"/>
      </dsp:txXfrm>
    </dsp:sp>
    <dsp:sp modelId="{94A67DF6-23CA-47A6-9566-86ECBCF4E9EF}">
      <dsp:nvSpPr>
        <dsp:cNvPr id="0" name=""/>
        <dsp:cNvSpPr/>
      </dsp:nvSpPr>
      <dsp:spPr>
        <a:xfrm>
          <a:off x="0" y="1331692"/>
          <a:ext cx="1278255" cy="1254029"/>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641" tIns="123870" rIns="67641" bIns="123870" numCol="1" spcCol="1270" anchor="ctr" anchorCtr="0">
          <a:noAutofit/>
        </a:bodyPr>
        <a:lstStyle/>
        <a:p>
          <a:pPr marL="0" lvl="0" indent="0" algn="ctr" defTabSz="755650">
            <a:lnSpc>
              <a:spcPct val="90000"/>
            </a:lnSpc>
            <a:spcBef>
              <a:spcPct val="0"/>
            </a:spcBef>
            <a:spcAft>
              <a:spcPct val="35000"/>
            </a:spcAft>
            <a:buNone/>
          </a:pPr>
          <a:r>
            <a:rPr lang="en-US" sz="1700" kern="1200"/>
            <a:t>Use</a:t>
          </a:r>
        </a:p>
      </dsp:txBody>
      <dsp:txXfrm>
        <a:off x="0" y="1331692"/>
        <a:ext cx="1278255" cy="1254029"/>
      </dsp:txXfrm>
    </dsp:sp>
    <dsp:sp modelId="{11C1F1B4-2085-4C38-9D10-486DFB73683C}">
      <dsp:nvSpPr>
        <dsp:cNvPr id="0" name=""/>
        <dsp:cNvSpPr/>
      </dsp:nvSpPr>
      <dsp:spPr>
        <a:xfrm>
          <a:off x="1278255" y="2660964"/>
          <a:ext cx="5113020" cy="1254029"/>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207" tIns="318524" rIns="99207" bIns="318524" numCol="1" spcCol="1270" anchor="ctr" anchorCtr="0">
          <a:noAutofit/>
        </a:bodyPr>
        <a:lstStyle/>
        <a:p>
          <a:pPr marL="0" lvl="0" indent="0" algn="l" defTabSz="622300">
            <a:lnSpc>
              <a:spcPct val="90000"/>
            </a:lnSpc>
            <a:spcBef>
              <a:spcPct val="0"/>
            </a:spcBef>
            <a:spcAft>
              <a:spcPct val="35000"/>
            </a:spcAft>
            <a:buNone/>
          </a:pPr>
          <a:r>
            <a:rPr lang="en-US" sz="1400" kern="1200"/>
            <a:t>Minimize creation of temporary strings; consider interning (String.intern()) for repeated values, but use with caution to avoid memory leaks.</a:t>
          </a:r>
        </a:p>
      </dsp:txBody>
      <dsp:txXfrm>
        <a:off x="1278255" y="2660964"/>
        <a:ext cx="5113020" cy="1254029"/>
      </dsp:txXfrm>
    </dsp:sp>
    <dsp:sp modelId="{35260D54-9B65-4C52-A786-71C9C7AEA059}">
      <dsp:nvSpPr>
        <dsp:cNvPr id="0" name=""/>
        <dsp:cNvSpPr/>
      </dsp:nvSpPr>
      <dsp:spPr>
        <a:xfrm>
          <a:off x="0" y="2660964"/>
          <a:ext cx="1278255" cy="1254029"/>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641" tIns="123870" rIns="67641" bIns="123870" numCol="1" spcCol="1270" anchor="ctr" anchorCtr="0">
          <a:noAutofit/>
        </a:bodyPr>
        <a:lstStyle/>
        <a:p>
          <a:pPr marL="0" lvl="0" indent="0" algn="ctr" defTabSz="755650">
            <a:lnSpc>
              <a:spcPct val="90000"/>
            </a:lnSpc>
            <a:spcBef>
              <a:spcPct val="0"/>
            </a:spcBef>
            <a:spcAft>
              <a:spcPct val="35000"/>
            </a:spcAft>
            <a:buNone/>
          </a:pPr>
          <a:r>
            <a:rPr lang="en-US" sz="1700" kern="1200"/>
            <a:t>Minimize</a:t>
          </a:r>
        </a:p>
      </dsp:txBody>
      <dsp:txXfrm>
        <a:off x="0" y="2660964"/>
        <a:ext cx="1278255" cy="1254029"/>
      </dsp:txXfrm>
    </dsp:sp>
    <dsp:sp modelId="{593384F1-BA44-4726-928C-69E263265BF8}">
      <dsp:nvSpPr>
        <dsp:cNvPr id="0" name=""/>
        <dsp:cNvSpPr/>
      </dsp:nvSpPr>
      <dsp:spPr>
        <a:xfrm>
          <a:off x="1278255" y="3990236"/>
          <a:ext cx="5113020" cy="1254029"/>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207" tIns="318524" rIns="99207" bIns="318524" numCol="1" spcCol="1270" anchor="ctr" anchorCtr="0">
          <a:noAutofit/>
        </a:bodyPr>
        <a:lstStyle/>
        <a:p>
          <a:pPr marL="0" lvl="0" indent="0" algn="l" defTabSz="622300">
            <a:lnSpc>
              <a:spcPct val="90000"/>
            </a:lnSpc>
            <a:spcBef>
              <a:spcPct val="0"/>
            </a:spcBef>
            <a:spcAft>
              <a:spcPct val="35000"/>
            </a:spcAft>
            <a:buNone/>
          </a:pPr>
          <a:r>
            <a:rPr lang="en-US" sz="1400" kern="1200"/>
            <a:t>Leverage libraries like Apache Commons StringUtils for efficient string operations</a:t>
          </a:r>
        </a:p>
      </dsp:txBody>
      <dsp:txXfrm>
        <a:off x="1278255" y="3990236"/>
        <a:ext cx="5113020" cy="1254029"/>
      </dsp:txXfrm>
    </dsp:sp>
    <dsp:sp modelId="{18DE7769-6718-49BF-A06A-08894F0C3FFB}">
      <dsp:nvSpPr>
        <dsp:cNvPr id="0" name=""/>
        <dsp:cNvSpPr/>
      </dsp:nvSpPr>
      <dsp:spPr>
        <a:xfrm>
          <a:off x="0" y="3990236"/>
          <a:ext cx="1278255" cy="1254029"/>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641" tIns="123870" rIns="67641" bIns="123870" numCol="1" spcCol="1270" anchor="ctr" anchorCtr="0">
          <a:noAutofit/>
        </a:bodyPr>
        <a:lstStyle/>
        <a:p>
          <a:pPr marL="0" lvl="0" indent="0" algn="ctr" defTabSz="755650">
            <a:lnSpc>
              <a:spcPct val="90000"/>
            </a:lnSpc>
            <a:spcBef>
              <a:spcPct val="0"/>
            </a:spcBef>
            <a:spcAft>
              <a:spcPct val="35000"/>
            </a:spcAft>
            <a:buNone/>
          </a:pPr>
          <a:r>
            <a:rPr lang="en-US" sz="1700" kern="1200"/>
            <a:t>Leverage</a:t>
          </a:r>
        </a:p>
      </dsp:txBody>
      <dsp:txXfrm>
        <a:off x="0" y="3990236"/>
        <a:ext cx="1278255" cy="12540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21389-F517-465B-83A9-D049394BDCB5}">
      <dsp:nvSpPr>
        <dsp:cNvPr id="0" name=""/>
        <dsp:cNvSpPr/>
      </dsp:nvSpPr>
      <dsp:spPr>
        <a:xfrm>
          <a:off x="585598" y="533524"/>
          <a:ext cx="1247171" cy="124717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DD4EAC-AFD9-458E-ADDE-032A210FAD2D}">
      <dsp:nvSpPr>
        <dsp:cNvPr id="0" name=""/>
        <dsp:cNvSpPr/>
      </dsp:nvSpPr>
      <dsp:spPr>
        <a:xfrm>
          <a:off x="851389" y="799314"/>
          <a:ext cx="715590" cy="7155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B1E795-253B-47E9-A765-61AB4DFA9F21}">
      <dsp:nvSpPr>
        <dsp:cNvPr id="0" name=""/>
        <dsp:cNvSpPr/>
      </dsp:nvSpPr>
      <dsp:spPr>
        <a:xfrm>
          <a:off x="186912" y="2169158"/>
          <a:ext cx="20445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Use thread pools (ExecutorService) to manage resources efficiently.</a:t>
          </a:r>
        </a:p>
      </dsp:txBody>
      <dsp:txXfrm>
        <a:off x="186912" y="2169158"/>
        <a:ext cx="2044543" cy="720000"/>
      </dsp:txXfrm>
    </dsp:sp>
    <dsp:sp modelId="{2C5C5B30-D040-4FE2-9F57-B112EEA7CF61}">
      <dsp:nvSpPr>
        <dsp:cNvPr id="0" name=""/>
        <dsp:cNvSpPr/>
      </dsp:nvSpPr>
      <dsp:spPr>
        <a:xfrm>
          <a:off x="2987936" y="533524"/>
          <a:ext cx="1247171" cy="124717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EEAEBA-BF4A-47F2-B875-D20477D4817E}">
      <dsp:nvSpPr>
        <dsp:cNvPr id="0" name=""/>
        <dsp:cNvSpPr/>
      </dsp:nvSpPr>
      <dsp:spPr>
        <a:xfrm>
          <a:off x="3253727" y="799314"/>
          <a:ext cx="715590" cy="7155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9247E9F-E709-42A1-81FA-57A5D88667D5}">
      <dsp:nvSpPr>
        <dsp:cNvPr id="0" name=""/>
        <dsp:cNvSpPr/>
      </dsp:nvSpPr>
      <dsp:spPr>
        <a:xfrm>
          <a:off x="2589250" y="2169158"/>
          <a:ext cx="20445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Ensure thread safety with synchronization, atomic variables, or concurrent collections.</a:t>
          </a:r>
        </a:p>
      </dsp:txBody>
      <dsp:txXfrm>
        <a:off x="2589250" y="2169158"/>
        <a:ext cx="2044543" cy="720000"/>
      </dsp:txXfrm>
    </dsp:sp>
    <dsp:sp modelId="{879DEA73-4195-45CA-B1CE-4CCC9717C733}">
      <dsp:nvSpPr>
        <dsp:cNvPr id="0" name=""/>
        <dsp:cNvSpPr/>
      </dsp:nvSpPr>
      <dsp:spPr>
        <a:xfrm>
          <a:off x="5390274" y="533524"/>
          <a:ext cx="1247171" cy="124717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8C4FF7-55B6-43B6-A185-D8D48A82DE3E}">
      <dsp:nvSpPr>
        <dsp:cNvPr id="0" name=""/>
        <dsp:cNvSpPr/>
      </dsp:nvSpPr>
      <dsp:spPr>
        <a:xfrm>
          <a:off x="5656065" y="799314"/>
          <a:ext cx="715590" cy="7155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34C577-740B-46F0-A182-6E213D067D75}">
      <dsp:nvSpPr>
        <dsp:cNvPr id="0" name=""/>
        <dsp:cNvSpPr/>
      </dsp:nvSpPr>
      <dsp:spPr>
        <a:xfrm>
          <a:off x="4991589" y="2169158"/>
          <a:ext cx="20445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Minimize contention and avoid unnecessary locking.</a:t>
          </a:r>
        </a:p>
      </dsp:txBody>
      <dsp:txXfrm>
        <a:off x="4991589" y="2169158"/>
        <a:ext cx="2044543" cy="720000"/>
      </dsp:txXfrm>
    </dsp:sp>
    <dsp:sp modelId="{139CF64B-8C4F-4905-9502-E0103A5928BC}">
      <dsp:nvSpPr>
        <dsp:cNvPr id="0" name=""/>
        <dsp:cNvSpPr/>
      </dsp:nvSpPr>
      <dsp:spPr>
        <a:xfrm>
          <a:off x="7792613" y="533524"/>
          <a:ext cx="1247171" cy="124717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10285A-57E2-484D-9342-B677DCC172A0}">
      <dsp:nvSpPr>
        <dsp:cNvPr id="0" name=""/>
        <dsp:cNvSpPr/>
      </dsp:nvSpPr>
      <dsp:spPr>
        <a:xfrm>
          <a:off x="8058403" y="799314"/>
          <a:ext cx="715590" cy="7155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B4E6E8A-54FC-4BCC-AA23-5CA191D75F12}">
      <dsp:nvSpPr>
        <dsp:cNvPr id="0" name=""/>
        <dsp:cNvSpPr/>
      </dsp:nvSpPr>
      <dsp:spPr>
        <a:xfrm>
          <a:off x="7393927" y="2169158"/>
          <a:ext cx="204454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Profile thread activity to detect deadlocks or excessive context switching</a:t>
          </a:r>
        </a:p>
      </dsp:txBody>
      <dsp:txXfrm>
        <a:off x="7393927" y="2169158"/>
        <a:ext cx="2044543"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A7C19E-03B1-4DF2-B0EE-F7DD009C9208}">
      <dsp:nvSpPr>
        <dsp:cNvPr id="0" name=""/>
        <dsp:cNvSpPr/>
      </dsp:nvSpPr>
      <dsp:spPr>
        <a:xfrm>
          <a:off x="0" y="57263"/>
          <a:ext cx="6391275" cy="123552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Use buffered streams (BufferedInputStream, BufferedOutputStream) to reduce system calls.</a:t>
          </a:r>
        </a:p>
      </dsp:txBody>
      <dsp:txXfrm>
        <a:off x="60313" y="117576"/>
        <a:ext cx="6270649" cy="1114894"/>
      </dsp:txXfrm>
    </dsp:sp>
    <dsp:sp modelId="{069ACEF1-7181-4583-88E5-D8B65EE97EFB}">
      <dsp:nvSpPr>
        <dsp:cNvPr id="0" name=""/>
        <dsp:cNvSpPr/>
      </dsp:nvSpPr>
      <dsp:spPr>
        <a:xfrm>
          <a:off x="0" y="1356143"/>
          <a:ext cx="6391275" cy="1235520"/>
        </a:xfrm>
        <a:prstGeom prst="roundRect">
          <a:avLst/>
        </a:prstGeom>
        <a:solidFill>
          <a:schemeClr val="accent2">
            <a:hueOff val="-6588574"/>
            <a:satOff val="30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For large files, use memory-mapped I/O (FileChannel.map) or Java NIO for non-blocking operations.</a:t>
          </a:r>
        </a:p>
      </dsp:txBody>
      <dsp:txXfrm>
        <a:off x="60313" y="1416456"/>
        <a:ext cx="6270649" cy="1114894"/>
      </dsp:txXfrm>
    </dsp:sp>
    <dsp:sp modelId="{3253229D-5F0E-4FB1-B152-EE38FA0B8866}">
      <dsp:nvSpPr>
        <dsp:cNvPr id="0" name=""/>
        <dsp:cNvSpPr/>
      </dsp:nvSpPr>
      <dsp:spPr>
        <a:xfrm>
          <a:off x="0" y="2655023"/>
          <a:ext cx="6391275" cy="1235520"/>
        </a:xfrm>
        <a:prstGeom prst="roundRect">
          <a:avLst/>
        </a:prstGeom>
        <a:solidFill>
          <a:schemeClr val="accent2">
            <a:hueOff val="-13177148"/>
            <a:satOff val="6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Close resources promptly using try-with-resources to avoid leaks.</a:t>
          </a:r>
        </a:p>
      </dsp:txBody>
      <dsp:txXfrm>
        <a:off x="60313" y="2715336"/>
        <a:ext cx="6270649" cy="1114894"/>
      </dsp:txXfrm>
    </dsp:sp>
    <dsp:sp modelId="{6E649925-115A-4E6E-BE16-675006040B5B}">
      <dsp:nvSpPr>
        <dsp:cNvPr id="0" name=""/>
        <dsp:cNvSpPr/>
      </dsp:nvSpPr>
      <dsp:spPr>
        <a:xfrm>
          <a:off x="0" y="3953903"/>
          <a:ext cx="6391275" cy="1235520"/>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Profile I/O operations to identify slow reads/writes and optimize accordingly</a:t>
          </a:r>
        </a:p>
      </dsp:txBody>
      <dsp:txXfrm>
        <a:off x="60313" y="4014216"/>
        <a:ext cx="6270649" cy="111489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FA535-0969-4D68-A645-4A1E3D255BAE}">
      <dsp:nvSpPr>
        <dsp:cNvPr id="0" name=""/>
        <dsp:cNvSpPr/>
      </dsp:nvSpPr>
      <dsp:spPr>
        <a:xfrm>
          <a:off x="9427" y="243179"/>
          <a:ext cx="2422166" cy="72665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405" tIns="191405" rIns="191405" bIns="191405" numCol="1" spcCol="1270" anchor="ctr" anchorCtr="0">
          <a:noAutofit/>
        </a:bodyPr>
        <a:lstStyle/>
        <a:p>
          <a:pPr marL="0" lvl="0" indent="0" algn="ctr" defTabSz="1066800">
            <a:lnSpc>
              <a:spcPct val="90000"/>
            </a:lnSpc>
            <a:spcBef>
              <a:spcPct val="0"/>
            </a:spcBef>
            <a:spcAft>
              <a:spcPct val="35000"/>
            </a:spcAft>
            <a:buNone/>
          </a:pPr>
          <a:r>
            <a:rPr lang="en-US" sz="2400" kern="1200"/>
            <a:t>Use</a:t>
          </a:r>
        </a:p>
      </dsp:txBody>
      <dsp:txXfrm>
        <a:off x="9427" y="243179"/>
        <a:ext cx="2422166" cy="726650"/>
      </dsp:txXfrm>
    </dsp:sp>
    <dsp:sp modelId="{631BEFF6-AF2C-4B10-AD55-F2FD3C7610F5}">
      <dsp:nvSpPr>
        <dsp:cNvPr id="0" name=""/>
        <dsp:cNvSpPr/>
      </dsp:nvSpPr>
      <dsp:spPr>
        <a:xfrm>
          <a:off x="9427" y="969829"/>
          <a:ext cx="2422166" cy="251825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9256" tIns="239256" rIns="239256" bIns="239256" numCol="1" spcCol="1270" anchor="t" anchorCtr="0">
          <a:noAutofit/>
        </a:bodyPr>
        <a:lstStyle/>
        <a:p>
          <a:pPr marL="0" lvl="0" indent="0" algn="l" defTabSz="800100">
            <a:lnSpc>
              <a:spcPct val="90000"/>
            </a:lnSpc>
            <a:spcBef>
              <a:spcPct val="0"/>
            </a:spcBef>
            <a:spcAft>
              <a:spcPct val="35000"/>
            </a:spcAft>
            <a:buNone/>
          </a:pPr>
          <a:r>
            <a:rPr lang="en-US" sz="1800" kern="1200"/>
            <a:t>Use connection pooling to reduce overhead of frequent connections.</a:t>
          </a:r>
        </a:p>
      </dsp:txBody>
      <dsp:txXfrm>
        <a:off x="9427" y="969829"/>
        <a:ext cx="2422166" cy="2518251"/>
      </dsp:txXfrm>
    </dsp:sp>
    <dsp:sp modelId="{227785DD-64BF-4EAF-878E-5073C7C4DE46}">
      <dsp:nvSpPr>
        <dsp:cNvPr id="0" name=""/>
        <dsp:cNvSpPr/>
      </dsp:nvSpPr>
      <dsp:spPr>
        <a:xfrm>
          <a:off x="2539488" y="243179"/>
          <a:ext cx="2422166" cy="72665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405" tIns="191405" rIns="191405" bIns="191405" numCol="1" spcCol="1270" anchor="ctr" anchorCtr="0">
          <a:noAutofit/>
        </a:bodyPr>
        <a:lstStyle/>
        <a:p>
          <a:pPr marL="0" lvl="0" indent="0" algn="ctr" defTabSz="1066800">
            <a:lnSpc>
              <a:spcPct val="90000"/>
            </a:lnSpc>
            <a:spcBef>
              <a:spcPct val="0"/>
            </a:spcBef>
            <a:spcAft>
              <a:spcPct val="35000"/>
            </a:spcAft>
            <a:buNone/>
          </a:pPr>
          <a:r>
            <a:rPr lang="en-US" sz="2400" kern="1200"/>
            <a:t>Optimize</a:t>
          </a:r>
        </a:p>
      </dsp:txBody>
      <dsp:txXfrm>
        <a:off x="2539488" y="243179"/>
        <a:ext cx="2422166" cy="726650"/>
      </dsp:txXfrm>
    </dsp:sp>
    <dsp:sp modelId="{9A28E5BC-32EC-4EAE-93A4-04550C2F3B0F}">
      <dsp:nvSpPr>
        <dsp:cNvPr id="0" name=""/>
        <dsp:cNvSpPr/>
      </dsp:nvSpPr>
      <dsp:spPr>
        <a:xfrm>
          <a:off x="2539488" y="969829"/>
          <a:ext cx="2422166" cy="251825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9256" tIns="239256" rIns="239256" bIns="239256" numCol="1" spcCol="1270" anchor="t" anchorCtr="0">
          <a:noAutofit/>
        </a:bodyPr>
        <a:lstStyle/>
        <a:p>
          <a:pPr marL="0" lvl="0" indent="0" algn="l" defTabSz="800100">
            <a:lnSpc>
              <a:spcPct val="90000"/>
            </a:lnSpc>
            <a:spcBef>
              <a:spcPct val="0"/>
            </a:spcBef>
            <a:spcAft>
              <a:spcPct val="35000"/>
            </a:spcAft>
            <a:buNone/>
          </a:pPr>
          <a:r>
            <a:rPr lang="en-US" sz="1800" kern="1200"/>
            <a:t>Optimize queries and use prepared statements to prevent SQL injection and improve performance.</a:t>
          </a:r>
        </a:p>
      </dsp:txBody>
      <dsp:txXfrm>
        <a:off x="2539488" y="969829"/>
        <a:ext cx="2422166" cy="2518251"/>
      </dsp:txXfrm>
    </dsp:sp>
    <dsp:sp modelId="{2698EFD7-3535-43DA-BB2D-33DB00E3FCF1}">
      <dsp:nvSpPr>
        <dsp:cNvPr id="0" name=""/>
        <dsp:cNvSpPr/>
      </dsp:nvSpPr>
      <dsp:spPr>
        <a:xfrm>
          <a:off x="5069550" y="243179"/>
          <a:ext cx="2422166" cy="72665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405" tIns="191405" rIns="191405" bIns="191405" numCol="1" spcCol="1270" anchor="ctr" anchorCtr="0">
          <a:noAutofit/>
        </a:bodyPr>
        <a:lstStyle/>
        <a:p>
          <a:pPr marL="0" lvl="0" indent="0" algn="ctr" defTabSz="1066800">
            <a:lnSpc>
              <a:spcPct val="90000"/>
            </a:lnSpc>
            <a:spcBef>
              <a:spcPct val="0"/>
            </a:spcBef>
            <a:spcAft>
              <a:spcPct val="35000"/>
            </a:spcAft>
            <a:buNone/>
          </a:pPr>
          <a:r>
            <a:rPr lang="en-US" sz="2400" kern="1200"/>
            <a:t>Apply</a:t>
          </a:r>
        </a:p>
      </dsp:txBody>
      <dsp:txXfrm>
        <a:off x="5069550" y="243179"/>
        <a:ext cx="2422166" cy="726650"/>
      </dsp:txXfrm>
    </dsp:sp>
    <dsp:sp modelId="{B5180131-A701-46EF-AE84-C1C4C9DEC208}">
      <dsp:nvSpPr>
        <dsp:cNvPr id="0" name=""/>
        <dsp:cNvSpPr/>
      </dsp:nvSpPr>
      <dsp:spPr>
        <a:xfrm>
          <a:off x="5069550" y="969829"/>
          <a:ext cx="2422166" cy="251825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9256" tIns="239256" rIns="239256" bIns="239256" numCol="1" spcCol="1270" anchor="t" anchorCtr="0">
          <a:noAutofit/>
        </a:bodyPr>
        <a:lstStyle/>
        <a:p>
          <a:pPr marL="0" lvl="0" indent="0" algn="l" defTabSz="800100">
            <a:lnSpc>
              <a:spcPct val="90000"/>
            </a:lnSpc>
            <a:spcBef>
              <a:spcPct val="0"/>
            </a:spcBef>
            <a:spcAft>
              <a:spcPct val="35000"/>
            </a:spcAft>
            <a:buNone/>
          </a:pPr>
          <a:r>
            <a:rPr lang="en-US" sz="1800" kern="1200"/>
            <a:t>Apply proper indexing and avoid N+1 query problems.</a:t>
          </a:r>
        </a:p>
      </dsp:txBody>
      <dsp:txXfrm>
        <a:off x="5069550" y="969829"/>
        <a:ext cx="2422166" cy="2518251"/>
      </dsp:txXfrm>
    </dsp:sp>
    <dsp:sp modelId="{D0479A41-C386-4380-9D0C-FE7C7FB76978}">
      <dsp:nvSpPr>
        <dsp:cNvPr id="0" name=""/>
        <dsp:cNvSpPr/>
      </dsp:nvSpPr>
      <dsp:spPr>
        <a:xfrm>
          <a:off x="7599611" y="243179"/>
          <a:ext cx="2422166" cy="726650"/>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405" tIns="191405" rIns="191405" bIns="191405" numCol="1" spcCol="1270" anchor="ctr" anchorCtr="0">
          <a:noAutofit/>
        </a:bodyPr>
        <a:lstStyle/>
        <a:p>
          <a:pPr marL="0" lvl="0" indent="0" algn="ctr" defTabSz="1066800">
            <a:lnSpc>
              <a:spcPct val="90000"/>
            </a:lnSpc>
            <a:spcBef>
              <a:spcPct val="0"/>
            </a:spcBef>
            <a:spcAft>
              <a:spcPct val="35000"/>
            </a:spcAft>
            <a:buNone/>
          </a:pPr>
          <a:r>
            <a:rPr lang="en-US" sz="2400" kern="1200"/>
            <a:t>Consider</a:t>
          </a:r>
        </a:p>
      </dsp:txBody>
      <dsp:txXfrm>
        <a:off x="7599611" y="243179"/>
        <a:ext cx="2422166" cy="726650"/>
      </dsp:txXfrm>
    </dsp:sp>
    <dsp:sp modelId="{F604F5AF-A2F2-4EF6-8B4F-7DDCDFDC0BCF}">
      <dsp:nvSpPr>
        <dsp:cNvPr id="0" name=""/>
        <dsp:cNvSpPr/>
      </dsp:nvSpPr>
      <dsp:spPr>
        <a:xfrm>
          <a:off x="7599611" y="969829"/>
          <a:ext cx="2422166" cy="2518251"/>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9256" tIns="239256" rIns="239256" bIns="239256" numCol="1" spcCol="1270" anchor="t" anchorCtr="0">
          <a:noAutofit/>
        </a:bodyPr>
        <a:lstStyle/>
        <a:p>
          <a:pPr marL="0" lvl="0" indent="0" algn="l" defTabSz="800100">
            <a:lnSpc>
              <a:spcPct val="90000"/>
            </a:lnSpc>
            <a:spcBef>
              <a:spcPct val="0"/>
            </a:spcBef>
            <a:spcAft>
              <a:spcPct val="35000"/>
            </a:spcAft>
            <a:buNone/>
          </a:pPr>
          <a:r>
            <a:rPr lang="en-US" sz="1800" kern="1200"/>
            <a:t>Consider sharding or partitioning for large datasets to enable horizontal scaling</a:t>
          </a:r>
        </a:p>
      </dsp:txBody>
      <dsp:txXfrm>
        <a:off x="7599611" y="969829"/>
        <a:ext cx="2422166" cy="251825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E915FF-D021-427F-8A00-801956B6B02E}">
      <dsp:nvSpPr>
        <dsp:cNvPr id="0" name=""/>
        <dsp:cNvSpPr/>
      </dsp:nvSpPr>
      <dsp:spPr>
        <a:xfrm>
          <a:off x="1278255" y="2420"/>
          <a:ext cx="5113020" cy="1254029"/>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207" tIns="318524" rIns="99207" bIns="318524" numCol="1" spcCol="1270" anchor="ctr" anchorCtr="0">
          <a:noAutofit/>
        </a:bodyPr>
        <a:lstStyle/>
        <a:p>
          <a:pPr marL="0" lvl="0" indent="0" algn="l" defTabSz="622300">
            <a:lnSpc>
              <a:spcPct val="90000"/>
            </a:lnSpc>
            <a:spcBef>
              <a:spcPct val="0"/>
            </a:spcBef>
            <a:spcAft>
              <a:spcPct val="35000"/>
            </a:spcAft>
            <a:buNone/>
          </a:pPr>
          <a:r>
            <a:rPr lang="en-US" sz="1400" kern="1200"/>
            <a:t>Implement caching at multiple levels: client-side, application (in-memory), database, and distributed.</a:t>
          </a:r>
        </a:p>
      </dsp:txBody>
      <dsp:txXfrm>
        <a:off x="1278255" y="2420"/>
        <a:ext cx="5113020" cy="1254029"/>
      </dsp:txXfrm>
    </dsp:sp>
    <dsp:sp modelId="{C724D9F1-77D2-4494-BF51-1B99E9A2B596}">
      <dsp:nvSpPr>
        <dsp:cNvPr id="0" name=""/>
        <dsp:cNvSpPr/>
      </dsp:nvSpPr>
      <dsp:spPr>
        <a:xfrm>
          <a:off x="0" y="2420"/>
          <a:ext cx="1278255" cy="1254029"/>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641" tIns="123870" rIns="67641" bIns="123870" numCol="1" spcCol="1270" anchor="ctr" anchorCtr="0">
          <a:noAutofit/>
        </a:bodyPr>
        <a:lstStyle/>
        <a:p>
          <a:pPr marL="0" lvl="0" indent="0" algn="ctr" defTabSz="755650">
            <a:lnSpc>
              <a:spcPct val="90000"/>
            </a:lnSpc>
            <a:spcBef>
              <a:spcPct val="0"/>
            </a:spcBef>
            <a:spcAft>
              <a:spcPct val="35000"/>
            </a:spcAft>
            <a:buNone/>
          </a:pPr>
          <a:r>
            <a:rPr lang="en-US" sz="1700" kern="1200"/>
            <a:t>Implement</a:t>
          </a:r>
        </a:p>
      </dsp:txBody>
      <dsp:txXfrm>
        <a:off x="0" y="2420"/>
        <a:ext cx="1278255" cy="1254029"/>
      </dsp:txXfrm>
    </dsp:sp>
    <dsp:sp modelId="{7A5B76E8-EBDB-4DDA-A647-FB49069E252D}">
      <dsp:nvSpPr>
        <dsp:cNvPr id="0" name=""/>
        <dsp:cNvSpPr/>
      </dsp:nvSpPr>
      <dsp:spPr>
        <a:xfrm>
          <a:off x="1278255" y="1331692"/>
          <a:ext cx="5113020" cy="1254029"/>
        </a:xfrm>
        <a:prstGeom prst="rect">
          <a:avLst/>
        </a:prstGeom>
        <a:solidFill>
          <a:schemeClr val="accent2">
            <a:tint val="40000"/>
            <a:alpha val="90000"/>
            <a:hueOff val="-6868062"/>
            <a:satOff val="354"/>
            <a:lumOff val="18"/>
            <a:alphaOff val="0"/>
          </a:schemeClr>
        </a:solidFill>
        <a:ln w="19050" cap="rnd" cmpd="sng" algn="ctr">
          <a:solidFill>
            <a:schemeClr val="accent2">
              <a:tint val="40000"/>
              <a:alpha val="90000"/>
              <a:hueOff val="-6868062"/>
              <a:satOff val="354"/>
              <a:lumOff val="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207" tIns="318524" rIns="99207" bIns="318524" numCol="1" spcCol="1270" anchor="ctr" anchorCtr="0">
          <a:noAutofit/>
        </a:bodyPr>
        <a:lstStyle/>
        <a:p>
          <a:pPr marL="0" lvl="0" indent="0" algn="l" defTabSz="622300">
            <a:lnSpc>
              <a:spcPct val="90000"/>
            </a:lnSpc>
            <a:spcBef>
              <a:spcPct val="0"/>
            </a:spcBef>
            <a:spcAft>
              <a:spcPct val="35000"/>
            </a:spcAft>
            <a:buNone/>
          </a:pPr>
          <a:r>
            <a:rPr lang="en-US" sz="1400" kern="1200"/>
            <a:t>Use established caching frameworks (e.g., EHCache, Guava, Redis, Hazelcast) instead of custom solutions.</a:t>
          </a:r>
        </a:p>
      </dsp:txBody>
      <dsp:txXfrm>
        <a:off x="1278255" y="1331692"/>
        <a:ext cx="5113020" cy="1254029"/>
      </dsp:txXfrm>
    </dsp:sp>
    <dsp:sp modelId="{E8FFBE4B-4211-42B5-A8D4-7485BC66A1C2}">
      <dsp:nvSpPr>
        <dsp:cNvPr id="0" name=""/>
        <dsp:cNvSpPr/>
      </dsp:nvSpPr>
      <dsp:spPr>
        <a:xfrm>
          <a:off x="0" y="1331692"/>
          <a:ext cx="1278255" cy="1254029"/>
        </a:xfrm>
        <a:prstGeom prst="rect">
          <a:avLst/>
        </a:prstGeom>
        <a:solidFill>
          <a:schemeClr val="accent2">
            <a:hueOff val="-6588574"/>
            <a:satOff val="300"/>
            <a:lumOff val="0"/>
            <a:alphaOff val="0"/>
          </a:schemeClr>
        </a:solidFill>
        <a:ln w="19050" cap="rnd" cmpd="sng" algn="ctr">
          <a:solidFill>
            <a:schemeClr val="accent2">
              <a:hueOff val="-6588574"/>
              <a:satOff val="30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641" tIns="123870" rIns="67641" bIns="123870" numCol="1" spcCol="1270" anchor="ctr" anchorCtr="0">
          <a:noAutofit/>
        </a:bodyPr>
        <a:lstStyle/>
        <a:p>
          <a:pPr marL="0" lvl="0" indent="0" algn="ctr" defTabSz="755650">
            <a:lnSpc>
              <a:spcPct val="90000"/>
            </a:lnSpc>
            <a:spcBef>
              <a:spcPct val="0"/>
            </a:spcBef>
            <a:spcAft>
              <a:spcPct val="35000"/>
            </a:spcAft>
            <a:buNone/>
          </a:pPr>
          <a:r>
            <a:rPr lang="en-US" sz="1700" kern="1200"/>
            <a:t>Use</a:t>
          </a:r>
        </a:p>
      </dsp:txBody>
      <dsp:txXfrm>
        <a:off x="0" y="1331692"/>
        <a:ext cx="1278255" cy="1254029"/>
      </dsp:txXfrm>
    </dsp:sp>
    <dsp:sp modelId="{2D46439C-C341-42CC-BB9B-BF145413BB1F}">
      <dsp:nvSpPr>
        <dsp:cNvPr id="0" name=""/>
        <dsp:cNvSpPr/>
      </dsp:nvSpPr>
      <dsp:spPr>
        <a:xfrm>
          <a:off x="1278255" y="2660964"/>
          <a:ext cx="5113020" cy="1254029"/>
        </a:xfrm>
        <a:prstGeom prst="rect">
          <a:avLst/>
        </a:prstGeom>
        <a:solidFill>
          <a:schemeClr val="accent2">
            <a:tint val="40000"/>
            <a:alpha val="90000"/>
            <a:hueOff val="-13736124"/>
            <a:satOff val="707"/>
            <a:lumOff val="37"/>
            <a:alphaOff val="0"/>
          </a:schemeClr>
        </a:solidFill>
        <a:ln w="19050" cap="rnd" cmpd="sng" algn="ctr">
          <a:solidFill>
            <a:schemeClr val="accent2">
              <a:tint val="40000"/>
              <a:alpha val="90000"/>
              <a:hueOff val="-13736124"/>
              <a:satOff val="707"/>
              <a:lumOff val="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207" tIns="318524" rIns="99207" bIns="318524" numCol="1" spcCol="1270" anchor="ctr" anchorCtr="0">
          <a:noAutofit/>
        </a:bodyPr>
        <a:lstStyle/>
        <a:p>
          <a:pPr marL="0" lvl="0" indent="0" algn="l" defTabSz="622300">
            <a:lnSpc>
              <a:spcPct val="90000"/>
            </a:lnSpc>
            <a:spcBef>
              <a:spcPct val="0"/>
            </a:spcBef>
            <a:spcAft>
              <a:spcPct val="35000"/>
            </a:spcAft>
            <a:buNone/>
          </a:pPr>
          <a:r>
            <a:rPr lang="en-US" sz="1400" kern="1200"/>
            <a:t>Apply appropriate eviction policies and size limits to prevent stale data and memory overuse.</a:t>
          </a:r>
        </a:p>
      </dsp:txBody>
      <dsp:txXfrm>
        <a:off x="1278255" y="2660964"/>
        <a:ext cx="5113020" cy="1254029"/>
      </dsp:txXfrm>
    </dsp:sp>
    <dsp:sp modelId="{E26569C4-2E0F-4168-B316-67C93D3F13BB}">
      <dsp:nvSpPr>
        <dsp:cNvPr id="0" name=""/>
        <dsp:cNvSpPr/>
      </dsp:nvSpPr>
      <dsp:spPr>
        <a:xfrm>
          <a:off x="0" y="2660964"/>
          <a:ext cx="1278255" cy="1254029"/>
        </a:xfrm>
        <a:prstGeom prst="rect">
          <a:avLst/>
        </a:prstGeom>
        <a:solidFill>
          <a:schemeClr val="accent2">
            <a:hueOff val="-13177148"/>
            <a:satOff val="601"/>
            <a:lumOff val="0"/>
            <a:alphaOff val="0"/>
          </a:schemeClr>
        </a:solidFill>
        <a:ln w="19050" cap="rnd" cmpd="sng" algn="ctr">
          <a:solidFill>
            <a:schemeClr val="accent2">
              <a:hueOff val="-13177148"/>
              <a:satOff val="6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641" tIns="123870" rIns="67641" bIns="123870" numCol="1" spcCol="1270" anchor="ctr" anchorCtr="0">
          <a:noAutofit/>
        </a:bodyPr>
        <a:lstStyle/>
        <a:p>
          <a:pPr marL="0" lvl="0" indent="0" algn="ctr" defTabSz="755650">
            <a:lnSpc>
              <a:spcPct val="90000"/>
            </a:lnSpc>
            <a:spcBef>
              <a:spcPct val="0"/>
            </a:spcBef>
            <a:spcAft>
              <a:spcPct val="35000"/>
            </a:spcAft>
            <a:buNone/>
          </a:pPr>
          <a:r>
            <a:rPr lang="en-US" sz="1700" kern="1200"/>
            <a:t>Apply</a:t>
          </a:r>
        </a:p>
      </dsp:txBody>
      <dsp:txXfrm>
        <a:off x="0" y="2660964"/>
        <a:ext cx="1278255" cy="1254029"/>
      </dsp:txXfrm>
    </dsp:sp>
    <dsp:sp modelId="{61C5EDCF-E2B9-40C8-A802-56D904736272}">
      <dsp:nvSpPr>
        <dsp:cNvPr id="0" name=""/>
        <dsp:cNvSpPr/>
      </dsp:nvSpPr>
      <dsp:spPr>
        <a:xfrm>
          <a:off x="1278255" y="3990236"/>
          <a:ext cx="5113020" cy="1254029"/>
        </a:xfrm>
        <a:prstGeom prst="rect">
          <a:avLst/>
        </a:prstGeom>
        <a:solidFill>
          <a:schemeClr val="accent2">
            <a:tint val="40000"/>
            <a:alpha val="90000"/>
            <a:hueOff val="-20604185"/>
            <a:satOff val="1061"/>
            <a:lumOff val="55"/>
            <a:alphaOff val="0"/>
          </a:schemeClr>
        </a:solidFill>
        <a:ln w="19050" cap="rnd" cmpd="sng" algn="ctr">
          <a:solidFill>
            <a:schemeClr val="accent2">
              <a:tint val="40000"/>
              <a:alpha val="90000"/>
              <a:hueOff val="-20604185"/>
              <a:satOff val="1061"/>
              <a:lumOff val="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207" tIns="318524" rIns="99207" bIns="318524" numCol="1" spcCol="1270" anchor="ctr" anchorCtr="0">
          <a:noAutofit/>
        </a:bodyPr>
        <a:lstStyle/>
        <a:p>
          <a:pPr marL="0" lvl="0" indent="0" algn="l" defTabSz="622300">
            <a:lnSpc>
              <a:spcPct val="90000"/>
            </a:lnSpc>
            <a:spcBef>
              <a:spcPct val="0"/>
            </a:spcBef>
            <a:spcAft>
              <a:spcPct val="35000"/>
            </a:spcAft>
            <a:buNone/>
          </a:pPr>
          <a:r>
            <a:rPr lang="en-US" sz="1400" kern="1200"/>
            <a:t>Use cache abstraction layers (e.g., Spring Cache) for flexibility and maintainability</a:t>
          </a:r>
        </a:p>
      </dsp:txBody>
      <dsp:txXfrm>
        <a:off x="1278255" y="3990236"/>
        <a:ext cx="5113020" cy="1254029"/>
      </dsp:txXfrm>
    </dsp:sp>
    <dsp:sp modelId="{68D7EAF6-78BE-416C-B5E9-A83938297263}">
      <dsp:nvSpPr>
        <dsp:cNvPr id="0" name=""/>
        <dsp:cNvSpPr/>
      </dsp:nvSpPr>
      <dsp:spPr>
        <a:xfrm>
          <a:off x="0" y="3990236"/>
          <a:ext cx="1278255" cy="1254029"/>
        </a:xfrm>
        <a:prstGeom prst="rect">
          <a:avLst/>
        </a:prstGeom>
        <a:solidFill>
          <a:schemeClr val="accent2">
            <a:hueOff val="-19765721"/>
            <a:satOff val="901"/>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641" tIns="123870" rIns="67641" bIns="123870" numCol="1" spcCol="1270" anchor="ctr" anchorCtr="0">
          <a:noAutofit/>
        </a:bodyPr>
        <a:lstStyle/>
        <a:p>
          <a:pPr marL="0" lvl="0" indent="0" algn="ctr" defTabSz="755650">
            <a:lnSpc>
              <a:spcPct val="90000"/>
            </a:lnSpc>
            <a:spcBef>
              <a:spcPct val="0"/>
            </a:spcBef>
            <a:spcAft>
              <a:spcPct val="35000"/>
            </a:spcAft>
            <a:buNone/>
          </a:pPr>
          <a:r>
            <a:rPr lang="en-US" sz="1700" kern="1200"/>
            <a:t>Use</a:t>
          </a:r>
        </a:p>
      </dsp:txBody>
      <dsp:txXfrm>
        <a:off x="0" y="3990236"/>
        <a:ext cx="1278255" cy="125402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058B11-9C49-42AB-A7CC-5C300D382BAB}">
      <dsp:nvSpPr>
        <dsp:cNvPr id="0" name=""/>
        <dsp:cNvSpPr/>
      </dsp:nvSpPr>
      <dsp:spPr>
        <a:xfrm>
          <a:off x="0" y="2177"/>
          <a:ext cx="6391275" cy="1103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973B3A-D48E-489B-A531-B4BAECA3079F}">
      <dsp:nvSpPr>
        <dsp:cNvPr id="0" name=""/>
        <dsp:cNvSpPr/>
      </dsp:nvSpPr>
      <dsp:spPr>
        <a:xfrm>
          <a:off x="333853" y="250498"/>
          <a:ext cx="607006" cy="6070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F44D78-953F-48FC-B4F3-824C714EE374}">
      <dsp:nvSpPr>
        <dsp:cNvPr id="0" name=""/>
        <dsp:cNvSpPr/>
      </dsp:nvSpPr>
      <dsp:spPr>
        <a:xfrm>
          <a:off x="1274714" y="2177"/>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89000">
            <a:lnSpc>
              <a:spcPct val="90000"/>
            </a:lnSpc>
            <a:spcBef>
              <a:spcPct val="0"/>
            </a:spcBef>
            <a:spcAft>
              <a:spcPct val="35000"/>
            </a:spcAft>
            <a:buNone/>
          </a:pPr>
          <a:r>
            <a:rPr lang="en-IN" sz="2000" kern="1200"/>
            <a:t>Minimize session size and use stateless design where possible.</a:t>
          </a:r>
          <a:endParaRPr lang="en-US" sz="2000" kern="1200"/>
        </a:p>
      </dsp:txBody>
      <dsp:txXfrm>
        <a:off x="1274714" y="2177"/>
        <a:ext cx="5116560" cy="1103648"/>
      </dsp:txXfrm>
    </dsp:sp>
    <dsp:sp modelId="{6CA7C8DF-2373-4E3A-846D-443B15E2DCCB}">
      <dsp:nvSpPr>
        <dsp:cNvPr id="0" name=""/>
        <dsp:cNvSpPr/>
      </dsp:nvSpPr>
      <dsp:spPr>
        <a:xfrm>
          <a:off x="0" y="1381738"/>
          <a:ext cx="6391275" cy="1103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35063A-FF36-4F24-B2BC-4C920F3EF7AE}">
      <dsp:nvSpPr>
        <dsp:cNvPr id="0" name=""/>
        <dsp:cNvSpPr/>
      </dsp:nvSpPr>
      <dsp:spPr>
        <a:xfrm>
          <a:off x="333853" y="1630059"/>
          <a:ext cx="607006" cy="6070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E14E45-93D8-444D-B5C8-307F6F4F48E1}">
      <dsp:nvSpPr>
        <dsp:cNvPr id="0" name=""/>
        <dsp:cNvSpPr/>
      </dsp:nvSpPr>
      <dsp:spPr>
        <a:xfrm>
          <a:off x="1274714" y="1381738"/>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89000">
            <a:lnSpc>
              <a:spcPct val="90000"/>
            </a:lnSpc>
            <a:spcBef>
              <a:spcPct val="0"/>
            </a:spcBef>
            <a:spcAft>
              <a:spcPct val="35000"/>
            </a:spcAft>
            <a:buNone/>
          </a:pPr>
          <a:r>
            <a:rPr lang="en-IN" sz="2000" kern="1200"/>
            <a:t>Compress HTTP responses and enable browser caching for static assets.</a:t>
          </a:r>
          <a:endParaRPr lang="en-US" sz="2000" kern="1200"/>
        </a:p>
      </dsp:txBody>
      <dsp:txXfrm>
        <a:off x="1274714" y="1381738"/>
        <a:ext cx="5116560" cy="1103648"/>
      </dsp:txXfrm>
    </dsp:sp>
    <dsp:sp modelId="{528F9D80-2B70-4822-B054-A540A044B195}">
      <dsp:nvSpPr>
        <dsp:cNvPr id="0" name=""/>
        <dsp:cNvSpPr/>
      </dsp:nvSpPr>
      <dsp:spPr>
        <a:xfrm>
          <a:off x="0" y="2761299"/>
          <a:ext cx="6391275" cy="11036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8E98B1-E5F9-41B4-9B15-D2EBAA64A1D5}">
      <dsp:nvSpPr>
        <dsp:cNvPr id="0" name=""/>
        <dsp:cNvSpPr/>
      </dsp:nvSpPr>
      <dsp:spPr>
        <a:xfrm>
          <a:off x="333853" y="3009620"/>
          <a:ext cx="607006" cy="6070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C71844-18AB-47BD-8F9F-7C0D0AFEACC0}">
      <dsp:nvSpPr>
        <dsp:cNvPr id="0" name=""/>
        <dsp:cNvSpPr/>
      </dsp:nvSpPr>
      <dsp:spPr>
        <a:xfrm>
          <a:off x="1274714" y="2761299"/>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89000">
            <a:lnSpc>
              <a:spcPct val="90000"/>
            </a:lnSpc>
            <a:spcBef>
              <a:spcPct val="0"/>
            </a:spcBef>
            <a:spcAft>
              <a:spcPct val="35000"/>
            </a:spcAft>
            <a:buNone/>
          </a:pPr>
          <a:r>
            <a:rPr lang="en-IN" sz="2000" kern="1200"/>
            <a:t>Use asynchronous request handling to improve responsiveness.</a:t>
          </a:r>
          <a:endParaRPr lang="en-US" sz="2000" kern="1200"/>
        </a:p>
      </dsp:txBody>
      <dsp:txXfrm>
        <a:off x="1274714" y="2761299"/>
        <a:ext cx="5116560" cy="1103648"/>
      </dsp:txXfrm>
    </dsp:sp>
    <dsp:sp modelId="{5EFC54A0-7117-4CD8-9CE8-E9C632C435D1}">
      <dsp:nvSpPr>
        <dsp:cNvPr id="0" name=""/>
        <dsp:cNvSpPr/>
      </dsp:nvSpPr>
      <dsp:spPr>
        <a:xfrm>
          <a:off x="0" y="4140860"/>
          <a:ext cx="6391275" cy="11036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5F81C3-74AB-4CFD-81BA-8813BFD1D42D}">
      <dsp:nvSpPr>
        <dsp:cNvPr id="0" name=""/>
        <dsp:cNvSpPr/>
      </dsp:nvSpPr>
      <dsp:spPr>
        <a:xfrm>
          <a:off x="333853" y="4389181"/>
          <a:ext cx="607006" cy="60700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C5F7EE-AE4B-4A45-A5C3-D4193EC576A1}">
      <dsp:nvSpPr>
        <dsp:cNvPr id="0" name=""/>
        <dsp:cNvSpPr/>
      </dsp:nvSpPr>
      <dsp:spPr>
        <a:xfrm>
          <a:off x="1274714" y="4140860"/>
          <a:ext cx="5116560" cy="1103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03" tIns="116803" rIns="116803" bIns="116803" numCol="1" spcCol="1270" anchor="ctr" anchorCtr="0">
          <a:noAutofit/>
        </a:bodyPr>
        <a:lstStyle/>
        <a:p>
          <a:pPr marL="0" lvl="0" indent="0" algn="l" defTabSz="889000">
            <a:lnSpc>
              <a:spcPct val="90000"/>
            </a:lnSpc>
            <a:spcBef>
              <a:spcPct val="0"/>
            </a:spcBef>
            <a:spcAft>
              <a:spcPct val="35000"/>
            </a:spcAft>
            <a:buNone/>
          </a:pPr>
          <a:r>
            <a:rPr lang="en-IN" sz="2000" kern="1200"/>
            <a:t>Profile and optimize servlet filters, interceptors, and middleware for minimal overhead</a:t>
          </a:r>
          <a:endParaRPr lang="en-US" sz="2000" kern="1200"/>
        </a:p>
      </dsp:txBody>
      <dsp:txXfrm>
        <a:off x="1274714" y="4140860"/>
        <a:ext cx="5116560" cy="110364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0D5A5-83E6-48F1-ABC8-47FB28C940A0}">
      <dsp:nvSpPr>
        <dsp:cNvPr id="0" name=""/>
        <dsp:cNvSpPr/>
      </dsp:nvSpPr>
      <dsp:spPr>
        <a:xfrm>
          <a:off x="0" y="640"/>
          <a:ext cx="6391275" cy="149868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27CDDC-027A-48FD-98CF-1452AE03CDDE}">
      <dsp:nvSpPr>
        <dsp:cNvPr id="0" name=""/>
        <dsp:cNvSpPr/>
      </dsp:nvSpPr>
      <dsp:spPr>
        <a:xfrm>
          <a:off x="453352" y="337845"/>
          <a:ext cx="824278" cy="8242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B021BD-8C43-40BF-93E2-86FC2FB8CC42}">
      <dsp:nvSpPr>
        <dsp:cNvPr id="0" name=""/>
        <dsp:cNvSpPr/>
      </dsp:nvSpPr>
      <dsp:spPr>
        <a:xfrm>
          <a:off x="1730984" y="640"/>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933450">
            <a:lnSpc>
              <a:spcPct val="90000"/>
            </a:lnSpc>
            <a:spcBef>
              <a:spcPct val="0"/>
            </a:spcBef>
            <a:spcAft>
              <a:spcPct val="35000"/>
            </a:spcAft>
            <a:buNone/>
          </a:pPr>
          <a:r>
            <a:rPr lang="en-IN" sz="2100" kern="1200"/>
            <a:t>Tune JVM parameters for heap size, thread stack size, and JIT compiler settings.</a:t>
          </a:r>
          <a:endParaRPr lang="en-US" sz="2100" kern="1200"/>
        </a:p>
      </dsp:txBody>
      <dsp:txXfrm>
        <a:off x="1730984" y="640"/>
        <a:ext cx="4660290" cy="1498687"/>
      </dsp:txXfrm>
    </dsp:sp>
    <dsp:sp modelId="{6897B2B8-7BC1-488F-B0B4-886DD14BA09A}">
      <dsp:nvSpPr>
        <dsp:cNvPr id="0" name=""/>
        <dsp:cNvSpPr/>
      </dsp:nvSpPr>
      <dsp:spPr>
        <a:xfrm>
          <a:off x="0" y="1873999"/>
          <a:ext cx="6391275" cy="149868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F25299-02DA-48F3-8182-A1FB479EF155}">
      <dsp:nvSpPr>
        <dsp:cNvPr id="0" name=""/>
        <dsp:cNvSpPr/>
      </dsp:nvSpPr>
      <dsp:spPr>
        <a:xfrm>
          <a:off x="453352" y="2211204"/>
          <a:ext cx="824278" cy="8242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27DF9F-94C9-4100-8341-AE25012A6E61}">
      <dsp:nvSpPr>
        <dsp:cNvPr id="0" name=""/>
        <dsp:cNvSpPr/>
      </dsp:nvSpPr>
      <dsp:spPr>
        <a:xfrm>
          <a:off x="1730984" y="187399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933450">
            <a:lnSpc>
              <a:spcPct val="90000"/>
            </a:lnSpc>
            <a:spcBef>
              <a:spcPct val="0"/>
            </a:spcBef>
            <a:spcAft>
              <a:spcPct val="35000"/>
            </a:spcAft>
            <a:buNone/>
          </a:pPr>
          <a:r>
            <a:rPr lang="en-IN" sz="2100" kern="1200"/>
            <a:t>Select the appropriate garbage collector and adjust related flags for your workload.</a:t>
          </a:r>
          <a:endParaRPr lang="en-US" sz="2100" kern="1200"/>
        </a:p>
      </dsp:txBody>
      <dsp:txXfrm>
        <a:off x="1730984" y="1873999"/>
        <a:ext cx="4660290" cy="1498687"/>
      </dsp:txXfrm>
    </dsp:sp>
    <dsp:sp modelId="{5AAE21E2-1B82-4493-A68B-6838744349D5}">
      <dsp:nvSpPr>
        <dsp:cNvPr id="0" name=""/>
        <dsp:cNvSpPr/>
      </dsp:nvSpPr>
      <dsp:spPr>
        <a:xfrm>
          <a:off x="0" y="3747359"/>
          <a:ext cx="6391275" cy="149868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703CB6-A980-4BF0-B0D6-284FABFE54AB}">
      <dsp:nvSpPr>
        <dsp:cNvPr id="0" name=""/>
        <dsp:cNvSpPr/>
      </dsp:nvSpPr>
      <dsp:spPr>
        <a:xfrm>
          <a:off x="453352" y="4084563"/>
          <a:ext cx="824278" cy="8242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3AFE9BC-BD9E-4593-8156-1E8521799B94}">
      <dsp:nvSpPr>
        <dsp:cNvPr id="0" name=""/>
        <dsp:cNvSpPr/>
      </dsp:nvSpPr>
      <dsp:spPr>
        <a:xfrm>
          <a:off x="1730984" y="3747359"/>
          <a:ext cx="4660290" cy="1498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611" tIns="158611" rIns="158611" bIns="158611" numCol="1" spcCol="1270" anchor="ctr" anchorCtr="0">
          <a:noAutofit/>
        </a:bodyPr>
        <a:lstStyle/>
        <a:p>
          <a:pPr marL="0" lvl="0" indent="0" algn="l" defTabSz="933450">
            <a:lnSpc>
              <a:spcPct val="90000"/>
            </a:lnSpc>
            <a:spcBef>
              <a:spcPct val="0"/>
            </a:spcBef>
            <a:spcAft>
              <a:spcPct val="35000"/>
            </a:spcAft>
            <a:buNone/>
          </a:pPr>
          <a:r>
            <a:rPr lang="en-IN" sz="2100" kern="1200"/>
            <a:t>Monitor JVM metrics (CPU, memory, GC logs) and adjust settings based on observed behavior</a:t>
          </a:r>
          <a:endParaRPr lang="en-US" sz="2100" kern="1200"/>
        </a:p>
      </dsp:txBody>
      <dsp:txXfrm>
        <a:off x="1730984" y="3747359"/>
        <a:ext cx="4660290" cy="14986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7/5/2025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7/5/2025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7/5/2025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Examples/MemoryLeakSimulatorExample1.java"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Examples/ListenerLeakSimulator.java"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Examples/memory-leak-demo"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1F0B1-2FF5-4681-443F-1ED26A182434}"/>
              </a:ext>
            </a:extLst>
          </p:cNvPr>
          <p:cNvSpPr>
            <a:spLocks noGrp="1"/>
          </p:cNvSpPr>
          <p:nvPr>
            <p:ph type="ctrTitle"/>
          </p:nvPr>
        </p:nvSpPr>
        <p:spPr/>
        <p:txBody>
          <a:bodyPr/>
          <a:lstStyle/>
          <a:p>
            <a:r>
              <a:rPr lang="en-IN" dirty="0"/>
              <a:t>JVM Tuning</a:t>
            </a:r>
          </a:p>
        </p:txBody>
      </p:sp>
      <p:sp>
        <p:nvSpPr>
          <p:cNvPr id="3" name="Subtitle 2">
            <a:extLst>
              <a:ext uri="{FF2B5EF4-FFF2-40B4-BE49-F238E27FC236}">
                <a16:creationId xmlns:a16="http://schemas.microsoft.com/office/drawing/2014/main" id="{282A4D57-0D5D-C0BD-AD0D-C7B698106CC5}"/>
              </a:ext>
            </a:extLst>
          </p:cNvPr>
          <p:cNvSpPr>
            <a:spLocks noGrp="1"/>
          </p:cNvSpPr>
          <p:nvPr>
            <p:ph type="subTitle" idx="1"/>
          </p:nvPr>
        </p:nvSpPr>
        <p:spPr/>
        <p:txBody>
          <a:bodyPr/>
          <a:lstStyle/>
          <a:p>
            <a:r>
              <a:rPr lang="en-IN" dirty="0"/>
              <a:t>Anju munoth</a:t>
            </a:r>
          </a:p>
        </p:txBody>
      </p:sp>
    </p:spTree>
    <p:extLst>
      <p:ext uri="{BB962C8B-B14F-4D97-AF65-F5344CB8AC3E}">
        <p14:creationId xmlns:p14="http://schemas.microsoft.com/office/powerpoint/2010/main" val="867408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51191-76D6-8C29-28AD-53AD317C2A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A22AF6-81E5-9DD0-D9D9-0C41CEA820D1}"/>
              </a:ext>
            </a:extLst>
          </p:cNvPr>
          <p:cNvSpPr>
            <a:spLocks noGrp="1"/>
          </p:cNvSpPr>
          <p:nvPr>
            <p:ph type="title"/>
          </p:nvPr>
        </p:nvSpPr>
        <p:spPr/>
        <p:txBody>
          <a:bodyPr/>
          <a:lstStyle/>
          <a:p>
            <a:r>
              <a:rPr lang="en-US" b="1" dirty="0"/>
              <a:t>Java</a:t>
            </a:r>
            <a:r>
              <a:rPr lang="en-US" b="1" u="sng" dirty="0"/>
              <a:t> </a:t>
            </a:r>
            <a:r>
              <a:rPr lang="en-US" b="1" dirty="0" err="1"/>
              <a:t>OutOfMemoryError</a:t>
            </a:r>
            <a:endParaRPr lang="en-IN" dirty="0"/>
          </a:p>
        </p:txBody>
      </p:sp>
      <p:sp>
        <p:nvSpPr>
          <p:cNvPr id="3" name="Content Placeholder 2">
            <a:extLst>
              <a:ext uri="{FF2B5EF4-FFF2-40B4-BE49-F238E27FC236}">
                <a16:creationId xmlns:a16="http://schemas.microsoft.com/office/drawing/2014/main" id="{2540FC10-236A-8A7E-AA16-498281C0D77D}"/>
              </a:ext>
            </a:extLst>
          </p:cNvPr>
          <p:cNvSpPr>
            <a:spLocks noGrp="1"/>
          </p:cNvSpPr>
          <p:nvPr>
            <p:ph idx="1"/>
          </p:nvPr>
        </p:nvSpPr>
        <p:spPr>
          <a:xfrm>
            <a:off x="1154954" y="2603500"/>
            <a:ext cx="10031206" cy="3731260"/>
          </a:xfrm>
        </p:spPr>
        <p:txBody>
          <a:bodyPr/>
          <a:lstStyle/>
          <a:p>
            <a:r>
              <a:rPr lang="en-IN" dirty="0"/>
              <a:t>-XX:+</a:t>
            </a:r>
            <a:r>
              <a:rPr lang="en-IN" dirty="0" err="1"/>
              <a:t>HeapDumpOnOutOfMemoryError</a:t>
            </a:r>
            <a:endParaRPr lang="en-IN" dirty="0"/>
          </a:p>
          <a:p>
            <a:r>
              <a:rPr lang="en-IN" dirty="0"/>
              <a:t>-</a:t>
            </a:r>
            <a:r>
              <a:rPr lang="en-IN" dirty="0" err="1"/>
              <a:t>XX:HeapDumpPath</a:t>
            </a:r>
            <a:r>
              <a:rPr lang="en-IN" dirty="0"/>
              <a:t>=./</a:t>
            </a:r>
            <a:r>
              <a:rPr lang="en-IN" dirty="0" err="1"/>
              <a:t>java_pid</a:t>
            </a:r>
            <a:r>
              <a:rPr lang="en-IN" dirty="0"/>
              <a:t>&lt;</a:t>
            </a:r>
            <a:r>
              <a:rPr lang="en-IN" dirty="0" err="1"/>
              <a:t>pid</a:t>
            </a:r>
            <a:r>
              <a:rPr lang="en-IN" dirty="0"/>
              <a:t>&gt;.</a:t>
            </a:r>
            <a:r>
              <a:rPr lang="en-IN" dirty="0" err="1"/>
              <a:t>hprof</a:t>
            </a:r>
            <a:endParaRPr lang="en-IN" dirty="0"/>
          </a:p>
          <a:p>
            <a:r>
              <a:rPr lang="en-IN" dirty="0"/>
              <a:t>-</a:t>
            </a:r>
            <a:r>
              <a:rPr lang="en-IN" dirty="0" err="1"/>
              <a:t>XX:OnOutOfMemoryError</a:t>
            </a:r>
            <a:r>
              <a:rPr lang="en-IN" dirty="0"/>
              <a:t>="&lt;</a:t>
            </a:r>
            <a:r>
              <a:rPr lang="en-IN" dirty="0" err="1"/>
              <a:t>cmd</a:t>
            </a:r>
            <a:r>
              <a:rPr lang="en-IN" dirty="0"/>
              <a:t> </a:t>
            </a:r>
            <a:r>
              <a:rPr lang="en-IN" dirty="0" err="1"/>
              <a:t>args</a:t>
            </a:r>
            <a:r>
              <a:rPr lang="en-IN" dirty="0"/>
              <a:t>&gt;;&lt;</a:t>
            </a:r>
            <a:r>
              <a:rPr lang="en-IN" dirty="0" err="1"/>
              <a:t>cmd</a:t>
            </a:r>
            <a:r>
              <a:rPr lang="en-IN" dirty="0"/>
              <a:t> </a:t>
            </a:r>
            <a:r>
              <a:rPr lang="en-IN" dirty="0" err="1"/>
              <a:t>args</a:t>
            </a:r>
            <a:r>
              <a:rPr lang="en-IN" dirty="0"/>
              <a:t>&gt;"</a:t>
            </a:r>
          </a:p>
          <a:p>
            <a:r>
              <a:rPr lang="en-IN" dirty="0"/>
              <a:t>-XX:+</a:t>
            </a:r>
            <a:r>
              <a:rPr lang="en-IN" dirty="0" err="1"/>
              <a:t>UseGCOverheadLimit</a:t>
            </a:r>
            <a:endParaRPr lang="en-IN" dirty="0"/>
          </a:p>
        </p:txBody>
      </p:sp>
    </p:spTree>
    <p:extLst>
      <p:ext uri="{BB962C8B-B14F-4D97-AF65-F5344CB8AC3E}">
        <p14:creationId xmlns:p14="http://schemas.microsoft.com/office/powerpoint/2010/main" val="1012208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72282-178A-2B89-5EB6-89D8643BAC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52698E-552E-587B-B408-AFDE3D4C5C51}"/>
              </a:ext>
            </a:extLst>
          </p:cNvPr>
          <p:cNvSpPr>
            <a:spLocks noGrp="1"/>
          </p:cNvSpPr>
          <p:nvPr>
            <p:ph type="title"/>
          </p:nvPr>
        </p:nvSpPr>
        <p:spPr/>
        <p:txBody>
          <a:bodyPr/>
          <a:lstStyle/>
          <a:p>
            <a:r>
              <a:rPr lang="en-US" b="1" dirty="0"/>
              <a:t>Garbage Collection</a:t>
            </a:r>
            <a:endParaRPr lang="en-IN" dirty="0"/>
          </a:p>
        </p:txBody>
      </p:sp>
      <p:sp>
        <p:nvSpPr>
          <p:cNvPr id="3" name="Content Placeholder 2">
            <a:extLst>
              <a:ext uri="{FF2B5EF4-FFF2-40B4-BE49-F238E27FC236}">
                <a16:creationId xmlns:a16="http://schemas.microsoft.com/office/drawing/2014/main" id="{1B1F831C-EA1F-01B4-F872-B24A3E776A01}"/>
              </a:ext>
            </a:extLst>
          </p:cNvPr>
          <p:cNvSpPr>
            <a:spLocks noGrp="1"/>
          </p:cNvSpPr>
          <p:nvPr>
            <p:ph idx="1"/>
          </p:nvPr>
        </p:nvSpPr>
        <p:spPr>
          <a:xfrm>
            <a:off x="1154954" y="2603500"/>
            <a:ext cx="10031206" cy="3731260"/>
          </a:xfrm>
        </p:spPr>
        <p:txBody>
          <a:bodyPr/>
          <a:lstStyle/>
          <a:p>
            <a:r>
              <a:rPr lang="en-US" dirty="0"/>
              <a:t>JVM has four </a:t>
            </a:r>
            <a:r>
              <a:rPr lang="en-US" b="1" dirty="0"/>
              <a:t>garbage collector implementations</a:t>
            </a:r>
            <a:r>
              <a:rPr lang="en-US" dirty="0"/>
              <a:t>:</a:t>
            </a:r>
          </a:p>
          <a:p>
            <a:r>
              <a:rPr lang="en-US" dirty="0"/>
              <a:t>Serial Garbage Collector -XX:+</a:t>
            </a:r>
            <a:r>
              <a:rPr lang="en-US" dirty="0" err="1"/>
              <a:t>UseSerialGC</a:t>
            </a:r>
            <a:endParaRPr lang="en-US" dirty="0"/>
          </a:p>
          <a:p>
            <a:r>
              <a:rPr lang="en-US" dirty="0"/>
              <a:t>Parallel Garbage Collector -XX:+</a:t>
            </a:r>
            <a:r>
              <a:rPr lang="en-US" dirty="0" err="1"/>
              <a:t>UseParallelGC</a:t>
            </a:r>
            <a:endParaRPr lang="en-US" dirty="0"/>
          </a:p>
          <a:p>
            <a:r>
              <a:rPr lang="en-US" dirty="0"/>
              <a:t>CMS Garbage Collector -XX:+</a:t>
            </a:r>
            <a:r>
              <a:rPr lang="en-US" dirty="0" err="1"/>
              <a:t>UseConcMarkSweepGC</a:t>
            </a:r>
            <a:endParaRPr lang="en-US" dirty="0"/>
          </a:p>
          <a:p>
            <a:r>
              <a:rPr lang="en-US" dirty="0"/>
              <a:t>G1 Garbage Collector -XX:+UseG1GC</a:t>
            </a:r>
          </a:p>
          <a:p>
            <a:r>
              <a:rPr lang="en-US" dirty="0"/>
              <a:t>The first two garbage collectors are dedicated to work in the area of young generation heap space, while the CMS and G1 garbage collectors are dedicated for the old generation space.</a:t>
            </a:r>
          </a:p>
          <a:p>
            <a:endParaRPr lang="en-IN" dirty="0"/>
          </a:p>
        </p:txBody>
      </p:sp>
    </p:spTree>
    <p:extLst>
      <p:ext uri="{BB962C8B-B14F-4D97-AF65-F5344CB8AC3E}">
        <p14:creationId xmlns:p14="http://schemas.microsoft.com/office/powerpoint/2010/main" val="2407354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799E6-F639-EC9D-95F3-A6B9365B6A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50D18D-65E9-D323-4764-C2A7EF5F0338}"/>
              </a:ext>
            </a:extLst>
          </p:cNvPr>
          <p:cNvSpPr>
            <a:spLocks noGrp="1"/>
          </p:cNvSpPr>
          <p:nvPr>
            <p:ph type="title"/>
          </p:nvPr>
        </p:nvSpPr>
        <p:spPr/>
        <p:txBody>
          <a:bodyPr/>
          <a:lstStyle/>
          <a:p>
            <a:r>
              <a:rPr lang="en-US" b="1" dirty="0"/>
              <a:t>GC Logging</a:t>
            </a:r>
            <a:endParaRPr lang="en-IN" dirty="0"/>
          </a:p>
        </p:txBody>
      </p:sp>
      <p:sp>
        <p:nvSpPr>
          <p:cNvPr id="3" name="Content Placeholder 2">
            <a:extLst>
              <a:ext uri="{FF2B5EF4-FFF2-40B4-BE49-F238E27FC236}">
                <a16:creationId xmlns:a16="http://schemas.microsoft.com/office/drawing/2014/main" id="{65C48CD9-CA4E-8BED-704F-C8511F33804E}"/>
              </a:ext>
            </a:extLst>
          </p:cNvPr>
          <p:cNvSpPr>
            <a:spLocks noGrp="1"/>
          </p:cNvSpPr>
          <p:nvPr>
            <p:ph idx="1"/>
          </p:nvPr>
        </p:nvSpPr>
        <p:spPr>
          <a:xfrm>
            <a:off x="1154954" y="2603500"/>
            <a:ext cx="10031206" cy="3731260"/>
          </a:xfrm>
        </p:spPr>
        <p:txBody>
          <a:bodyPr/>
          <a:lstStyle/>
          <a:p>
            <a:r>
              <a:rPr lang="en-US" dirty="0"/>
              <a:t>Garbage Collection performance is closely related to JVM and app performance.</a:t>
            </a:r>
          </a:p>
          <a:p>
            <a:r>
              <a:rPr lang="en-US" dirty="0"/>
              <a:t> When the garbage collector is not able to clear the memory it works more and more eventually leading to stop the world events or even out of memory situations. </a:t>
            </a:r>
          </a:p>
          <a:p>
            <a:r>
              <a:rPr lang="en-US" dirty="0"/>
              <a:t>Want to avoid such situations as much as possible. </a:t>
            </a:r>
          </a:p>
          <a:p>
            <a:r>
              <a:rPr lang="en-US" dirty="0"/>
              <a:t>To be able to do that we need to be able to observe what JVM garbage collector is doing. </a:t>
            </a:r>
          </a:p>
          <a:p>
            <a:r>
              <a:rPr lang="en-US" b="1" dirty="0"/>
              <a:t>One of the best ways to monitor GC performance is to look at </a:t>
            </a:r>
            <a:r>
              <a:rPr lang="en-US" b="1" u="sng" dirty="0"/>
              <a:t>GC logs</a:t>
            </a:r>
            <a:r>
              <a:rPr lang="en-US" b="1" dirty="0"/>
              <a:t>.</a:t>
            </a:r>
            <a:r>
              <a:rPr lang="en-US" dirty="0"/>
              <a:t> </a:t>
            </a:r>
          </a:p>
          <a:p>
            <a:endParaRPr lang="en-IN" dirty="0"/>
          </a:p>
        </p:txBody>
      </p:sp>
    </p:spTree>
    <p:extLst>
      <p:ext uri="{BB962C8B-B14F-4D97-AF65-F5344CB8AC3E}">
        <p14:creationId xmlns:p14="http://schemas.microsoft.com/office/powerpoint/2010/main" val="3993234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AEB81-5AC2-C8E9-F40A-08D7752626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0FDA40-DD82-5129-AF91-AFADD3DC5BD9}"/>
              </a:ext>
            </a:extLst>
          </p:cNvPr>
          <p:cNvSpPr>
            <a:spLocks noGrp="1"/>
          </p:cNvSpPr>
          <p:nvPr>
            <p:ph type="title"/>
          </p:nvPr>
        </p:nvSpPr>
        <p:spPr/>
        <p:txBody>
          <a:bodyPr/>
          <a:lstStyle/>
          <a:p>
            <a:r>
              <a:rPr lang="en-US" b="1" dirty="0"/>
              <a:t>GC Logging</a:t>
            </a:r>
            <a:endParaRPr lang="en-IN" dirty="0"/>
          </a:p>
        </p:txBody>
      </p:sp>
      <p:sp>
        <p:nvSpPr>
          <p:cNvPr id="3" name="Content Placeholder 2">
            <a:extLst>
              <a:ext uri="{FF2B5EF4-FFF2-40B4-BE49-F238E27FC236}">
                <a16:creationId xmlns:a16="http://schemas.microsoft.com/office/drawing/2014/main" id="{E55036F1-FED1-29F7-37A5-502176286389}"/>
              </a:ext>
            </a:extLst>
          </p:cNvPr>
          <p:cNvSpPr>
            <a:spLocks noGrp="1"/>
          </p:cNvSpPr>
          <p:nvPr>
            <p:ph idx="1"/>
          </p:nvPr>
        </p:nvSpPr>
        <p:spPr>
          <a:xfrm>
            <a:off x="1154954" y="2603500"/>
            <a:ext cx="10031206" cy="3731260"/>
          </a:xfrm>
        </p:spPr>
        <p:txBody>
          <a:bodyPr/>
          <a:lstStyle/>
          <a:p>
            <a:r>
              <a:rPr lang="en-US" dirty="0"/>
              <a:t>Can log GC activity with the following commands:</a:t>
            </a:r>
          </a:p>
          <a:p>
            <a:r>
              <a:rPr lang="en-US" dirty="0"/>
              <a:t>-XX:+</a:t>
            </a:r>
            <a:r>
              <a:rPr lang="en-US" dirty="0" err="1"/>
              <a:t>UseGCLogFileRotation</a:t>
            </a:r>
            <a:r>
              <a:rPr lang="en-US" dirty="0"/>
              <a:t> specifies the log file rotation policy</a:t>
            </a:r>
          </a:p>
          <a:p>
            <a:r>
              <a:rPr lang="en-US" dirty="0"/>
              <a:t>-</a:t>
            </a:r>
            <a:r>
              <a:rPr lang="en-US" dirty="0" err="1"/>
              <a:t>XX:NumberOfGCLogFiles</a:t>
            </a:r>
            <a:r>
              <a:rPr lang="en-US" dirty="0"/>
              <a:t> states the maximum number of log files to use when rotating logs</a:t>
            </a:r>
          </a:p>
          <a:p>
            <a:r>
              <a:rPr lang="en-US" dirty="0"/>
              <a:t>-</a:t>
            </a:r>
            <a:r>
              <a:rPr lang="en-US" dirty="0" err="1"/>
              <a:t>XX:GCLogFileSize</a:t>
            </a:r>
            <a:r>
              <a:rPr lang="en-US" i="1" dirty="0"/>
              <a:t> </a:t>
            </a:r>
            <a:r>
              <a:rPr lang="en-US" dirty="0"/>
              <a:t>refers to the maximum size of the </a:t>
            </a:r>
            <a:r>
              <a:rPr lang="en-US" u="sng" dirty="0"/>
              <a:t>log file</a:t>
            </a:r>
            <a:endParaRPr lang="en-US" dirty="0"/>
          </a:p>
          <a:p>
            <a:r>
              <a:rPr lang="en-US" dirty="0"/>
              <a:t>-</a:t>
            </a:r>
            <a:r>
              <a:rPr lang="en-US" dirty="0" err="1"/>
              <a:t>Xloggc</a:t>
            </a:r>
            <a:r>
              <a:rPr lang="en-US" dirty="0"/>
              <a:t> specifies where the file is located</a:t>
            </a:r>
          </a:p>
          <a:p>
            <a:endParaRPr lang="en-US" dirty="0"/>
          </a:p>
          <a:p>
            <a:endParaRPr lang="en-IN" dirty="0"/>
          </a:p>
        </p:txBody>
      </p:sp>
    </p:spTree>
    <p:extLst>
      <p:ext uri="{BB962C8B-B14F-4D97-AF65-F5344CB8AC3E}">
        <p14:creationId xmlns:p14="http://schemas.microsoft.com/office/powerpoint/2010/main" val="822784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6CA05-8245-C7FC-6291-08FD8036FD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88C635-8B8F-0CBD-0A8D-56926D2303C3}"/>
              </a:ext>
            </a:extLst>
          </p:cNvPr>
          <p:cNvSpPr>
            <a:spLocks noGrp="1"/>
          </p:cNvSpPr>
          <p:nvPr>
            <p:ph type="title"/>
          </p:nvPr>
        </p:nvSpPr>
        <p:spPr/>
        <p:txBody>
          <a:bodyPr/>
          <a:lstStyle/>
          <a:p>
            <a:r>
              <a:rPr lang="en-US" b="1" dirty="0"/>
              <a:t>GC Logging</a:t>
            </a:r>
            <a:endParaRPr lang="en-IN" dirty="0"/>
          </a:p>
        </p:txBody>
      </p:sp>
      <p:sp>
        <p:nvSpPr>
          <p:cNvPr id="3" name="Content Placeholder 2">
            <a:extLst>
              <a:ext uri="{FF2B5EF4-FFF2-40B4-BE49-F238E27FC236}">
                <a16:creationId xmlns:a16="http://schemas.microsoft.com/office/drawing/2014/main" id="{3BAC41A5-8019-3AEB-B4B7-6061EB566A6A}"/>
              </a:ext>
            </a:extLst>
          </p:cNvPr>
          <p:cNvSpPr>
            <a:spLocks noGrp="1"/>
          </p:cNvSpPr>
          <p:nvPr>
            <p:ph idx="1"/>
          </p:nvPr>
        </p:nvSpPr>
        <p:spPr>
          <a:xfrm>
            <a:off x="1154954" y="2603500"/>
            <a:ext cx="10031206" cy="3731260"/>
          </a:xfrm>
        </p:spPr>
        <p:txBody>
          <a:bodyPr/>
          <a:lstStyle/>
          <a:p>
            <a:pPr marL="0" indent="0">
              <a:buNone/>
            </a:pPr>
            <a:r>
              <a:rPr lang="en-US" dirty="0"/>
              <a:t>Additional  JVM parameters important for </a:t>
            </a:r>
            <a:r>
              <a:rPr lang="en-US" u="sng" dirty="0"/>
              <a:t>GC logging</a:t>
            </a:r>
            <a:r>
              <a:rPr lang="en-US" dirty="0"/>
              <a:t>. </a:t>
            </a:r>
          </a:p>
          <a:p>
            <a:r>
              <a:rPr lang="en-US" dirty="0"/>
              <a:t>-XX:+</a:t>
            </a:r>
            <a:r>
              <a:rPr lang="en-US" dirty="0" err="1"/>
              <a:t>PrintGCDetails</a:t>
            </a:r>
            <a:r>
              <a:rPr lang="en-US" dirty="0"/>
              <a:t> – includes additional details in the garbage collector log</a:t>
            </a:r>
          </a:p>
          <a:p>
            <a:r>
              <a:rPr lang="en-US" dirty="0"/>
              <a:t>-XX:+</a:t>
            </a:r>
            <a:r>
              <a:rPr lang="en-US" dirty="0" err="1"/>
              <a:t>PrintGCDateStamps</a:t>
            </a:r>
            <a:r>
              <a:rPr lang="en-US" dirty="0"/>
              <a:t> – prints date stamps to the log</a:t>
            </a:r>
          </a:p>
          <a:p>
            <a:r>
              <a:rPr lang="en-US" dirty="0"/>
              <a:t>-XX:+</a:t>
            </a:r>
            <a:r>
              <a:rPr lang="en-US" dirty="0" err="1"/>
              <a:t>PrintGCTimeStamps</a:t>
            </a:r>
            <a:r>
              <a:rPr lang="en-US" dirty="0"/>
              <a:t> – prints the timestamps to the log</a:t>
            </a:r>
          </a:p>
          <a:p>
            <a:r>
              <a:rPr lang="en-US" dirty="0"/>
              <a:t>-XX:+</a:t>
            </a:r>
            <a:r>
              <a:rPr lang="en-US" dirty="0" err="1"/>
              <a:t>PrintTenuringDistribution</a:t>
            </a:r>
            <a:r>
              <a:rPr lang="en-US" dirty="0"/>
              <a:t> – adds information about </a:t>
            </a:r>
            <a:r>
              <a:rPr lang="en-US" dirty="0" err="1"/>
              <a:t>tenuring</a:t>
            </a:r>
            <a:r>
              <a:rPr lang="en-US" dirty="0"/>
              <a:t> age information to the log</a:t>
            </a:r>
          </a:p>
          <a:p>
            <a:r>
              <a:rPr lang="en-US" dirty="0"/>
              <a:t>-XX:+</a:t>
            </a:r>
            <a:r>
              <a:rPr lang="en-US" dirty="0" err="1"/>
              <a:t>PrintGCApplicationStoppedTime</a:t>
            </a:r>
            <a:r>
              <a:rPr lang="en-US" dirty="0"/>
              <a:t> – includes information about how much time the application was stopped at </a:t>
            </a:r>
            <a:r>
              <a:rPr lang="en-US" dirty="0" err="1"/>
              <a:t>safepoint</a:t>
            </a:r>
            <a:r>
              <a:rPr lang="en-US" dirty="0"/>
              <a:t> which are commonly caused by stop the world garbage collection</a:t>
            </a:r>
          </a:p>
          <a:p>
            <a:endParaRPr lang="en-IN" dirty="0"/>
          </a:p>
        </p:txBody>
      </p:sp>
    </p:spTree>
    <p:extLst>
      <p:ext uri="{BB962C8B-B14F-4D97-AF65-F5344CB8AC3E}">
        <p14:creationId xmlns:p14="http://schemas.microsoft.com/office/powerpoint/2010/main" val="2203159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B6DBD-3C03-3F4F-B0FA-71B77A8D4C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802BB3-3F70-441C-3DBB-9D7D9C982AC7}"/>
              </a:ext>
            </a:extLst>
          </p:cNvPr>
          <p:cNvSpPr>
            <a:spLocks noGrp="1"/>
          </p:cNvSpPr>
          <p:nvPr>
            <p:ph type="title"/>
          </p:nvPr>
        </p:nvSpPr>
        <p:spPr/>
        <p:txBody>
          <a:bodyPr/>
          <a:lstStyle/>
          <a:p>
            <a:r>
              <a:rPr lang="en-US" b="1" dirty="0"/>
              <a:t>Other</a:t>
            </a:r>
            <a:endParaRPr lang="en-IN" dirty="0"/>
          </a:p>
        </p:txBody>
      </p:sp>
      <p:sp>
        <p:nvSpPr>
          <p:cNvPr id="3" name="Content Placeholder 2">
            <a:extLst>
              <a:ext uri="{FF2B5EF4-FFF2-40B4-BE49-F238E27FC236}">
                <a16:creationId xmlns:a16="http://schemas.microsoft.com/office/drawing/2014/main" id="{8D765EFE-2573-64D9-4CEE-7821FC3F66F5}"/>
              </a:ext>
            </a:extLst>
          </p:cNvPr>
          <p:cNvSpPr>
            <a:spLocks noGrp="1"/>
          </p:cNvSpPr>
          <p:nvPr>
            <p:ph idx="1"/>
          </p:nvPr>
        </p:nvSpPr>
        <p:spPr>
          <a:xfrm>
            <a:off x="416076" y="2385181"/>
            <a:ext cx="10770084" cy="4472819"/>
          </a:xfrm>
        </p:spPr>
        <p:txBody>
          <a:bodyPr>
            <a:normAutofit fontScale="85000" lnSpcReduction="10000"/>
          </a:bodyPr>
          <a:lstStyle/>
          <a:p>
            <a:r>
              <a:rPr lang="en-US" dirty="0"/>
              <a:t>-XX:+</a:t>
            </a:r>
            <a:r>
              <a:rPr lang="en-US" dirty="0" err="1"/>
              <a:t>UseStringDeduplication</a:t>
            </a:r>
            <a:r>
              <a:rPr lang="en-US" dirty="0"/>
              <a:t> eliminates duplicate string value to a single instance to reduce unnecessary memory usage.</a:t>
            </a:r>
          </a:p>
          <a:p>
            <a:r>
              <a:rPr lang="en-US" dirty="0"/>
              <a:t>-XX:+</a:t>
            </a:r>
            <a:r>
              <a:rPr lang="en-US" dirty="0" err="1"/>
              <a:t>UseLWPSynchronization</a:t>
            </a:r>
            <a:r>
              <a:rPr lang="en-US" dirty="0"/>
              <a:t> enables LWP (Light Weight Process) – based instead of thread-based synchronization.</a:t>
            </a:r>
          </a:p>
          <a:p>
            <a:r>
              <a:rPr lang="en-US" dirty="0"/>
              <a:t>-</a:t>
            </a:r>
            <a:r>
              <a:rPr lang="en-US" dirty="0" err="1"/>
              <a:t>XX:LargePageSizeInBytes</a:t>
            </a:r>
            <a:r>
              <a:rPr lang="en-US" dirty="0"/>
              <a:t> sets the large page size used for the Java heap. Have in mind, though, that while larger page sizes allow for more efficient use of memory hardware, this may lead to larger space sizes for </a:t>
            </a:r>
            <a:r>
              <a:rPr lang="en-US" dirty="0" err="1"/>
              <a:t>Metaspace</a:t>
            </a:r>
            <a:r>
              <a:rPr lang="en-US" dirty="0"/>
              <a:t>, which can force you to reduce the size of the Java heap space.</a:t>
            </a:r>
          </a:p>
          <a:p>
            <a:r>
              <a:rPr lang="en-US" dirty="0"/>
              <a:t>-</a:t>
            </a:r>
            <a:r>
              <a:rPr lang="en-US" dirty="0" err="1"/>
              <a:t>XX:MaxHeapFreeRatio</a:t>
            </a:r>
            <a:r>
              <a:rPr lang="en-US" dirty="0"/>
              <a:t> enables the maximum percentage of heap free after GC to avoid shrinking.</a:t>
            </a:r>
          </a:p>
          <a:p>
            <a:r>
              <a:rPr lang="en-US" dirty="0"/>
              <a:t>-</a:t>
            </a:r>
            <a:r>
              <a:rPr lang="en-US" dirty="0" err="1"/>
              <a:t>XX:MinHeapFreeRatio</a:t>
            </a:r>
            <a:r>
              <a:rPr lang="en-US" dirty="0"/>
              <a:t> enables the minimum percentage of heap free after GC to avoid expansion.</a:t>
            </a:r>
          </a:p>
          <a:p>
            <a:r>
              <a:rPr lang="en-US" dirty="0"/>
              <a:t>-</a:t>
            </a:r>
            <a:r>
              <a:rPr lang="en-US" dirty="0" err="1"/>
              <a:t>XX:SurvivorRatio</a:t>
            </a:r>
            <a:r>
              <a:rPr lang="en-US" dirty="0"/>
              <a:t> sets the ratio of </a:t>
            </a:r>
            <a:r>
              <a:rPr lang="en-US" dirty="0" err="1"/>
              <a:t>eden</a:t>
            </a:r>
            <a:r>
              <a:rPr lang="en-US" dirty="0"/>
              <a:t>/survivor space size.</a:t>
            </a:r>
          </a:p>
          <a:p>
            <a:r>
              <a:rPr lang="en-US" dirty="0"/>
              <a:t>-XX:+</a:t>
            </a:r>
            <a:r>
              <a:rPr lang="en-US" dirty="0" err="1"/>
              <a:t>UseLargePages</a:t>
            </a:r>
            <a:r>
              <a:rPr lang="en-US" dirty="0"/>
              <a:t> use large page memory.</a:t>
            </a:r>
          </a:p>
          <a:p>
            <a:r>
              <a:rPr lang="en-US" dirty="0"/>
              <a:t>-XX:+</a:t>
            </a:r>
            <a:r>
              <a:rPr lang="en-US" dirty="0" err="1"/>
              <a:t>UseStringCache</a:t>
            </a:r>
            <a:r>
              <a:rPr lang="en-US" dirty="0"/>
              <a:t> enables caching of commonly allocated strings.</a:t>
            </a:r>
          </a:p>
          <a:p>
            <a:r>
              <a:rPr lang="en-US" dirty="0"/>
              <a:t>-XX:+</a:t>
            </a:r>
            <a:r>
              <a:rPr lang="en-US" dirty="0" err="1"/>
              <a:t>UseCompressedStrings</a:t>
            </a:r>
            <a:r>
              <a:rPr lang="en-US" dirty="0"/>
              <a:t> use a byte[] type for String objects, which can be represented in pure ASCII format.</a:t>
            </a:r>
          </a:p>
          <a:p>
            <a:r>
              <a:rPr lang="en-US" dirty="0"/>
              <a:t>-XX:+</a:t>
            </a:r>
            <a:r>
              <a:rPr lang="en-US" dirty="0" err="1"/>
              <a:t>OptimizeStringConcat</a:t>
            </a:r>
            <a:r>
              <a:rPr lang="en-US" dirty="0"/>
              <a:t> optimizes String concatenation operations where possible.</a:t>
            </a:r>
          </a:p>
          <a:p>
            <a:endParaRPr lang="en-IN" dirty="0"/>
          </a:p>
        </p:txBody>
      </p:sp>
    </p:spTree>
    <p:extLst>
      <p:ext uri="{BB962C8B-B14F-4D97-AF65-F5344CB8AC3E}">
        <p14:creationId xmlns:p14="http://schemas.microsoft.com/office/powerpoint/2010/main" val="1236318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EC226-3862-7151-CA2C-0BA662FB21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D9601B-5F37-B16D-A93A-EC99D21448C6}"/>
              </a:ext>
            </a:extLst>
          </p:cNvPr>
          <p:cNvSpPr>
            <a:spLocks noGrp="1"/>
          </p:cNvSpPr>
          <p:nvPr>
            <p:ph type="title"/>
          </p:nvPr>
        </p:nvSpPr>
        <p:spPr/>
        <p:txBody>
          <a:bodyPr/>
          <a:lstStyle/>
          <a:p>
            <a:r>
              <a:rPr lang="en-US" b="1" dirty="0"/>
              <a:t>JVM Performance Goals</a:t>
            </a:r>
            <a:endParaRPr lang="en-IN" dirty="0"/>
          </a:p>
        </p:txBody>
      </p:sp>
      <p:sp>
        <p:nvSpPr>
          <p:cNvPr id="3" name="Content Placeholder 2">
            <a:extLst>
              <a:ext uri="{FF2B5EF4-FFF2-40B4-BE49-F238E27FC236}">
                <a16:creationId xmlns:a16="http://schemas.microsoft.com/office/drawing/2014/main" id="{7EB0384D-EDE1-0916-34E5-F98012A6AA58}"/>
              </a:ext>
            </a:extLst>
          </p:cNvPr>
          <p:cNvSpPr>
            <a:spLocks noGrp="1"/>
          </p:cNvSpPr>
          <p:nvPr>
            <p:ph idx="1"/>
          </p:nvPr>
        </p:nvSpPr>
        <p:spPr>
          <a:xfrm>
            <a:off x="1154954" y="2603500"/>
            <a:ext cx="10031206" cy="3731260"/>
          </a:xfrm>
        </p:spPr>
        <p:txBody>
          <a:bodyPr/>
          <a:lstStyle/>
          <a:p>
            <a:pPr marL="0" indent="0">
              <a:buNone/>
            </a:pPr>
            <a:r>
              <a:rPr lang="en-US" dirty="0"/>
              <a:t>Before you start tuning the JVM for performance, first have to set performance goals. 	</a:t>
            </a:r>
          </a:p>
          <a:p>
            <a:r>
              <a:rPr lang="en-US" b="1" dirty="0"/>
              <a:t>Latency </a:t>
            </a:r>
            <a:r>
              <a:rPr lang="en-US" dirty="0"/>
              <a:t>is the amount of time required to run a garbage collection event.</a:t>
            </a:r>
          </a:p>
          <a:p>
            <a:r>
              <a:rPr lang="en-US" b="1" dirty="0"/>
              <a:t>Throughput</a:t>
            </a:r>
            <a:r>
              <a:rPr lang="en-US" dirty="0"/>
              <a:t> is the percentage of time the VM spends executing the application versus time spent performing garbage collection.</a:t>
            </a:r>
          </a:p>
          <a:p>
            <a:r>
              <a:rPr lang="en-US" b="1" dirty="0"/>
              <a:t>Footprint</a:t>
            </a:r>
            <a:r>
              <a:rPr lang="en-US" dirty="0"/>
              <a:t> is the amount of memory required by the garbage collector to run smoothly.</a:t>
            </a:r>
          </a:p>
          <a:p>
            <a:endParaRPr lang="en-IN" dirty="0"/>
          </a:p>
        </p:txBody>
      </p:sp>
    </p:spTree>
    <p:extLst>
      <p:ext uri="{BB962C8B-B14F-4D97-AF65-F5344CB8AC3E}">
        <p14:creationId xmlns:p14="http://schemas.microsoft.com/office/powerpoint/2010/main" val="55586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92273-4C2C-CCDF-AF8B-46CEB4FA71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08FE48-C949-9CF5-3205-429BA3074C93}"/>
              </a:ext>
            </a:extLst>
          </p:cNvPr>
          <p:cNvSpPr>
            <a:spLocks noGrp="1"/>
          </p:cNvSpPr>
          <p:nvPr>
            <p:ph type="title"/>
          </p:nvPr>
        </p:nvSpPr>
        <p:spPr/>
        <p:txBody>
          <a:bodyPr/>
          <a:lstStyle/>
          <a:p>
            <a:r>
              <a:rPr lang="en-US" b="1" dirty="0"/>
              <a:t>JVM Performance Goals</a:t>
            </a:r>
            <a:endParaRPr lang="en-IN" dirty="0"/>
          </a:p>
        </p:txBody>
      </p:sp>
      <p:sp>
        <p:nvSpPr>
          <p:cNvPr id="3" name="Content Placeholder 2">
            <a:extLst>
              <a:ext uri="{FF2B5EF4-FFF2-40B4-BE49-F238E27FC236}">
                <a16:creationId xmlns:a16="http://schemas.microsoft.com/office/drawing/2014/main" id="{17A0660B-E9AA-74B8-A4BF-50703E7F5DD3}"/>
              </a:ext>
            </a:extLst>
          </p:cNvPr>
          <p:cNvSpPr>
            <a:spLocks noGrp="1"/>
          </p:cNvSpPr>
          <p:nvPr>
            <p:ph idx="1"/>
          </p:nvPr>
        </p:nvSpPr>
        <p:spPr>
          <a:xfrm>
            <a:off x="1154954" y="2603500"/>
            <a:ext cx="10031206" cy="3731260"/>
          </a:xfrm>
        </p:spPr>
        <p:txBody>
          <a:bodyPr>
            <a:normAutofit fontScale="85000" lnSpcReduction="10000"/>
          </a:bodyPr>
          <a:lstStyle/>
          <a:p>
            <a:r>
              <a:rPr lang="en-US" b="1" dirty="0"/>
              <a:t>Can’t focus on all three goals at once, as any performance gain from any of them results in a performance loss of the other one or two</a:t>
            </a:r>
            <a:r>
              <a:rPr lang="en-US" dirty="0"/>
              <a:t>. </a:t>
            </a:r>
          </a:p>
          <a:p>
            <a:r>
              <a:rPr lang="en-US" dirty="0"/>
              <a:t>For example:</a:t>
            </a:r>
          </a:p>
          <a:p>
            <a:r>
              <a:rPr lang="en-US" dirty="0"/>
              <a:t>High throughput and low latency results in higher memory usage.</a:t>
            </a:r>
          </a:p>
          <a:p>
            <a:r>
              <a:rPr lang="en-US" dirty="0"/>
              <a:t>High throughput and low memory usage results in higher latency.</a:t>
            </a:r>
          </a:p>
          <a:p>
            <a:r>
              <a:rPr lang="en-US" dirty="0"/>
              <a:t>Low latency and low memory usage results in lower throughput.</a:t>
            </a:r>
          </a:p>
          <a:p>
            <a:r>
              <a:rPr lang="en-US" b="1" dirty="0"/>
              <a:t>Have to decide which two are the most relevant to your app while you consider your business needs.</a:t>
            </a:r>
            <a:r>
              <a:rPr lang="en-US" dirty="0"/>
              <a:t> </a:t>
            </a:r>
          </a:p>
          <a:p>
            <a:r>
              <a:rPr lang="en-US" dirty="0"/>
              <a:t>Either way, the goal of JVM tuning is to optimize the garbage collector so that you have high throughput with less memory consumption and low latency. </a:t>
            </a:r>
          </a:p>
          <a:p>
            <a:r>
              <a:rPr lang="en-US" dirty="0"/>
              <a:t>However, less memory/low latency does not automatically mean that the less or lower the memory or latency is, the better the performance. </a:t>
            </a:r>
          </a:p>
          <a:p>
            <a:r>
              <a:rPr lang="en-US" dirty="0"/>
              <a:t>That depends on which metrics you choose to keep an eye on.</a:t>
            </a:r>
          </a:p>
          <a:p>
            <a:endParaRPr lang="en-IN" dirty="0"/>
          </a:p>
        </p:txBody>
      </p:sp>
    </p:spTree>
    <p:extLst>
      <p:ext uri="{BB962C8B-B14F-4D97-AF65-F5344CB8AC3E}">
        <p14:creationId xmlns:p14="http://schemas.microsoft.com/office/powerpoint/2010/main" val="4215449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6304A-CA7B-C142-B1B9-57E55B165C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B06FF9-0BC2-EF9F-6645-3B4677F7C3AA}"/>
              </a:ext>
            </a:extLst>
          </p:cNvPr>
          <p:cNvSpPr>
            <a:spLocks noGrp="1"/>
          </p:cNvSpPr>
          <p:nvPr>
            <p:ph type="title"/>
          </p:nvPr>
        </p:nvSpPr>
        <p:spPr/>
        <p:txBody>
          <a:bodyPr/>
          <a:lstStyle/>
          <a:p>
            <a:r>
              <a:rPr lang="en-US" b="1" dirty="0"/>
              <a:t>JVM Tuning Principles</a:t>
            </a:r>
            <a:endParaRPr lang="en-IN" dirty="0"/>
          </a:p>
        </p:txBody>
      </p:sp>
      <p:sp>
        <p:nvSpPr>
          <p:cNvPr id="3" name="Content Placeholder 2">
            <a:extLst>
              <a:ext uri="{FF2B5EF4-FFF2-40B4-BE49-F238E27FC236}">
                <a16:creationId xmlns:a16="http://schemas.microsoft.com/office/drawing/2014/main" id="{69C58849-A695-BE3F-5DB1-74468362B488}"/>
              </a:ext>
            </a:extLst>
          </p:cNvPr>
          <p:cNvSpPr>
            <a:spLocks noGrp="1"/>
          </p:cNvSpPr>
          <p:nvPr>
            <p:ph idx="1"/>
          </p:nvPr>
        </p:nvSpPr>
        <p:spPr>
          <a:xfrm>
            <a:off x="1154954" y="2603500"/>
            <a:ext cx="10031206" cy="3731260"/>
          </a:xfrm>
        </p:spPr>
        <p:txBody>
          <a:bodyPr/>
          <a:lstStyle/>
          <a:p>
            <a:r>
              <a:rPr lang="en-US" dirty="0"/>
              <a:t>When performing performance tuning, have in mind the following principles as they make garbage collection easier.</a:t>
            </a:r>
          </a:p>
          <a:p>
            <a:r>
              <a:rPr lang="en-US" b="1" dirty="0"/>
              <a:t>Minor GC collection</a:t>
            </a:r>
            <a:r>
              <a:rPr lang="en-US" dirty="0"/>
              <a:t> – implies that Minor GC should collect as many dead objects as possible to reduce the frequency of Full GC.</a:t>
            </a:r>
          </a:p>
          <a:p>
            <a:r>
              <a:rPr lang="en-US" b="1" dirty="0"/>
              <a:t>GC memory maximization</a:t>
            </a:r>
            <a:r>
              <a:rPr lang="en-US" dirty="0"/>
              <a:t> – it says that the more memory the GC can access during a cycle, the more efficient the cleanup and the lower the collection frequency.</a:t>
            </a:r>
          </a:p>
          <a:p>
            <a:r>
              <a:rPr lang="en-US" b="1" dirty="0"/>
              <a:t>Two out of three</a:t>
            </a:r>
            <a:r>
              <a:rPr lang="en-US" dirty="0"/>
              <a:t> – as stated above, you need to pick two out of the three performance goals.</a:t>
            </a:r>
          </a:p>
          <a:p>
            <a:endParaRPr lang="en-IN" dirty="0"/>
          </a:p>
        </p:txBody>
      </p:sp>
    </p:spTree>
    <p:extLst>
      <p:ext uri="{BB962C8B-B14F-4D97-AF65-F5344CB8AC3E}">
        <p14:creationId xmlns:p14="http://schemas.microsoft.com/office/powerpoint/2010/main" val="2007127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A277CC-7E2D-12A0-01A5-5F21B04DE8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C11559-D9B9-7EE5-00D9-620D00A88A03}"/>
              </a:ext>
            </a:extLst>
          </p:cNvPr>
          <p:cNvSpPr>
            <a:spLocks noGrp="1"/>
          </p:cNvSpPr>
          <p:nvPr>
            <p:ph type="title"/>
          </p:nvPr>
        </p:nvSpPr>
        <p:spPr/>
        <p:txBody>
          <a:bodyPr/>
          <a:lstStyle/>
          <a:p>
            <a:r>
              <a:rPr lang="en-IN" b="1" dirty="0"/>
              <a:t>JVM Tuning Procedure</a:t>
            </a:r>
            <a:br>
              <a:rPr lang="en-IN" b="1" dirty="0"/>
            </a:br>
            <a:endParaRPr lang="en-IN" dirty="0"/>
          </a:p>
        </p:txBody>
      </p:sp>
      <p:sp>
        <p:nvSpPr>
          <p:cNvPr id="3" name="Content Placeholder 2">
            <a:extLst>
              <a:ext uri="{FF2B5EF4-FFF2-40B4-BE49-F238E27FC236}">
                <a16:creationId xmlns:a16="http://schemas.microsoft.com/office/drawing/2014/main" id="{8465DF49-5DAB-F4D4-776A-13133DA6C419}"/>
              </a:ext>
            </a:extLst>
          </p:cNvPr>
          <p:cNvSpPr>
            <a:spLocks noGrp="1"/>
          </p:cNvSpPr>
          <p:nvPr>
            <p:ph idx="1"/>
          </p:nvPr>
        </p:nvSpPr>
        <p:spPr>
          <a:xfrm>
            <a:off x="1154954" y="2603500"/>
            <a:ext cx="10031206" cy="3731260"/>
          </a:xfrm>
        </p:spPr>
        <p:txBody>
          <a:bodyPr>
            <a:normAutofit fontScale="92500" lnSpcReduction="20000"/>
          </a:bodyPr>
          <a:lstStyle/>
          <a:p>
            <a:pPr>
              <a:buFont typeface="+mj-lt"/>
              <a:buAutoNum type="arabicPeriod"/>
            </a:pPr>
            <a:r>
              <a:rPr lang="en-IN" dirty="0"/>
              <a:t>Observation</a:t>
            </a:r>
          </a:p>
          <a:p>
            <a:pPr>
              <a:buFont typeface="+mj-lt"/>
              <a:buAutoNum type="arabicPeriod"/>
            </a:pPr>
            <a:r>
              <a:rPr lang="en-IN" dirty="0"/>
              <a:t>Determine memory footprint</a:t>
            </a:r>
          </a:p>
          <a:p>
            <a:pPr>
              <a:buFont typeface="+mj-lt"/>
              <a:buAutoNum type="arabicPeriod"/>
            </a:pPr>
            <a:r>
              <a:rPr lang="en-IN" dirty="0"/>
              <a:t>Tuning for latency</a:t>
            </a:r>
          </a:p>
          <a:p>
            <a:pPr>
              <a:buFont typeface="+mj-lt"/>
              <a:buAutoNum type="arabicPeriod"/>
            </a:pPr>
            <a:r>
              <a:rPr lang="en-IN" dirty="0"/>
              <a:t>Tuning for throughput</a:t>
            </a:r>
          </a:p>
          <a:p>
            <a:r>
              <a:rPr lang="en-US" b="1" dirty="0"/>
              <a:t>Java VM tuning can’t solve all performance issues.</a:t>
            </a:r>
            <a:r>
              <a:rPr lang="en-US" dirty="0"/>
              <a:t> </a:t>
            </a:r>
          </a:p>
          <a:p>
            <a:r>
              <a:rPr lang="en-US" dirty="0"/>
              <a:t>Therefore, it should be done only necessary. </a:t>
            </a:r>
          </a:p>
          <a:p>
            <a:r>
              <a:rPr lang="en-US" dirty="0"/>
              <a:t>Tuning is a lengthy process where you’ll more than likely perform ongoing configuration optimizations and multiple iterations based on the stress and benchmark tests results.</a:t>
            </a:r>
          </a:p>
          <a:p>
            <a:r>
              <a:rPr lang="en-US" dirty="0"/>
              <a:t> Before meeting the desired metric, you may also need to tune parameters many times, thus running the tests all over again.</a:t>
            </a:r>
          </a:p>
          <a:p>
            <a:r>
              <a:rPr lang="en-US" b="1" dirty="0"/>
              <a:t>As a general rule, tuning should first meet the memory usage requirements, latency, and finally, throughput</a:t>
            </a:r>
            <a:endParaRPr lang="en-US" dirty="0"/>
          </a:p>
          <a:p>
            <a:endParaRPr lang="en-IN" dirty="0"/>
          </a:p>
        </p:txBody>
      </p:sp>
    </p:spTree>
    <p:extLst>
      <p:ext uri="{BB962C8B-B14F-4D97-AF65-F5344CB8AC3E}">
        <p14:creationId xmlns:p14="http://schemas.microsoft.com/office/powerpoint/2010/main" val="466701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9D485-F8C6-756E-38F3-218844C0B670}"/>
              </a:ext>
            </a:extLst>
          </p:cNvPr>
          <p:cNvSpPr>
            <a:spLocks noGrp="1"/>
          </p:cNvSpPr>
          <p:nvPr>
            <p:ph type="title"/>
          </p:nvPr>
        </p:nvSpPr>
        <p:spPr/>
        <p:txBody>
          <a:bodyPr/>
          <a:lstStyle/>
          <a:p>
            <a:r>
              <a:rPr lang="en-IN" b="1" dirty="0"/>
              <a:t>JVM Tuning</a:t>
            </a:r>
            <a:endParaRPr lang="en-IN" dirty="0"/>
          </a:p>
        </p:txBody>
      </p:sp>
      <p:sp>
        <p:nvSpPr>
          <p:cNvPr id="3" name="Content Placeholder 2">
            <a:extLst>
              <a:ext uri="{FF2B5EF4-FFF2-40B4-BE49-F238E27FC236}">
                <a16:creationId xmlns:a16="http://schemas.microsoft.com/office/drawing/2014/main" id="{472E7C4E-11F5-850D-9F4F-9A297A0C8575}"/>
              </a:ext>
            </a:extLst>
          </p:cNvPr>
          <p:cNvSpPr>
            <a:spLocks noGrp="1"/>
          </p:cNvSpPr>
          <p:nvPr>
            <p:ph idx="1"/>
          </p:nvPr>
        </p:nvSpPr>
        <p:spPr>
          <a:xfrm>
            <a:off x="1154954" y="2603500"/>
            <a:ext cx="10031206" cy="3731260"/>
          </a:xfrm>
        </p:spPr>
        <p:txBody>
          <a:bodyPr/>
          <a:lstStyle/>
          <a:p>
            <a:r>
              <a:rPr lang="en-US" dirty="0"/>
              <a:t>Java virtual machine tuning --Process of adjusting the default parameters to match our application needs. </a:t>
            </a:r>
          </a:p>
          <a:p>
            <a:r>
              <a:rPr lang="en-US" dirty="0"/>
              <a:t>Includes simple adjustments like the size of the </a:t>
            </a:r>
            <a:r>
              <a:rPr lang="en-US" u="sng" dirty="0"/>
              <a:t>heap</a:t>
            </a:r>
            <a:r>
              <a:rPr lang="en-US" dirty="0"/>
              <a:t>, through choosing the right garbage collector to using optimized versions of getters.</a:t>
            </a:r>
            <a:endParaRPr lang="en-IN" baseline="-25000" dirty="0"/>
          </a:p>
        </p:txBody>
      </p:sp>
    </p:spTree>
    <p:extLst>
      <p:ext uri="{BB962C8B-B14F-4D97-AF65-F5344CB8AC3E}">
        <p14:creationId xmlns:p14="http://schemas.microsoft.com/office/powerpoint/2010/main" val="2017030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56CF3-4ED8-0CA1-2DE8-ABB98E1995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442178-09F7-C8B2-98B1-04117C6EE1E3}"/>
              </a:ext>
            </a:extLst>
          </p:cNvPr>
          <p:cNvSpPr>
            <a:spLocks noGrp="1"/>
          </p:cNvSpPr>
          <p:nvPr>
            <p:ph type="title"/>
          </p:nvPr>
        </p:nvSpPr>
        <p:spPr/>
        <p:txBody>
          <a:bodyPr/>
          <a:lstStyle/>
          <a:p>
            <a:r>
              <a:rPr lang="en-US" b="1" dirty="0"/>
              <a:t>How to Do JVM Performance Tuning</a:t>
            </a:r>
            <a:endParaRPr lang="en-IN" dirty="0"/>
          </a:p>
        </p:txBody>
      </p:sp>
      <p:sp>
        <p:nvSpPr>
          <p:cNvPr id="3" name="Content Placeholder 2">
            <a:extLst>
              <a:ext uri="{FF2B5EF4-FFF2-40B4-BE49-F238E27FC236}">
                <a16:creationId xmlns:a16="http://schemas.microsoft.com/office/drawing/2014/main" id="{97923CDE-3159-21F7-8933-3C938A4BD7DE}"/>
              </a:ext>
            </a:extLst>
          </p:cNvPr>
          <p:cNvSpPr>
            <a:spLocks noGrp="1"/>
          </p:cNvSpPr>
          <p:nvPr>
            <p:ph idx="1"/>
          </p:nvPr>
        </p:nvSpPr>
        <p:spPr>
          <a:xfrm>
            <a:off x="1154954" y="2603500"/>
            <a:ext cx="10031206" cy="3731260"/>
          </a:xfrm>
        </p:spPr>
        <p:txBody>
          <a:bodyPr/>
          <a:lstStyle/>
          <a:p>
            <a:r>
              <a:rPr lang="en-US" b="1" dirty="0"/>
              <a:t>Measure Memory Footprint</a:t>
            </a:r>
          </a:p>
          <a:p>
            <a:r>
              <a:rPr lang="en-US" dirty="0"/>
              <a:t>To determine the memory usage, first need to know the size of the active data. </a:t>
            </a:r>
          </a:p>
          <a:p>
            <a:r>
              <a:rPr lang="en-US" dirty="0"/>
              <a:t>The size of the active data is the amount of Java heap that is occupied by data that was active since the application entered the steady stage.</a:t>
            </a:r>
          </a:p>
          <a:p>
            <a:endParaRPr lang="en-IN" dirty="0"/>
          </a:p>
        </p:txBody>
      </p:sp>
    </p:spTree>
    <p:extLst>
      <p:ext uri="{BB962C8B-B14F-4D97-AF65-F5344CB8AC3E}">
        <p14:creationId xmlns:p14="http://schemas.microsoft.com/office/powerpoint/2010/main" val="3719701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82577-D128-1AEA-A9D1-214413BB60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CB2605-20C1-1B00-A29D-15B5E36F0420}"/>
              </a:ext>
            </a:extLst>
          </p:cNvPr>
          <p:cNvSpPr>
            <a:spLocks noGrp="1"/>
          </p:cNvSpPr>
          <p:nvPr>
            <p:ph type="title"/>
          </p:nvPr>
        </p:nvSpPr>
        <p:spPr/>
        <p:txBody>
          <a:bodyPr/>
          <a:lstStyle/>
          <a:p>
            <a:r>
              <a:rPr lang="en-US" b="1" dirty="0"/>
              <a:t>How to Do JVM Performance Tuning</a:t>
            </a:r>
            <a:endParaRPr lang="en-IN" dirty="0"/>
          </a:p>
        </p:txBody>
      </p:sp>
      <p:sp>
        <p:nvSpPr>
          <p:cNvPr id="3" name="Content Placeholder 2">
            <a:extLst>
              <a:ext uri="{FF2B5EF4-FFF2-40B4-BE49-F238E27FC236}">
                <a16:creationId xmlns:a16="http://schemas.microsoft.com/office/drawing/2014/main" id="{FC81AE53-F1E9-0CC4-7213-FC69627D899F}"/>
              </a:ext>
            </a:extLst>
          </p:cNvPr>
          <p:cNvSpPr>
            <a:spLocks noGrp="1"/>
          </p:cNvSpPr>
          <p:nvPr>
            <p:ph idx="1"/>
          </p:nvPr>
        </p:nvSpPr>
        <p:spPr>
          <a:xfrm>
            <a:off x="1154954" y="2603500"/>
            <a:ext cx="10031206" cy="3731260"/>
          </a:xfrm>
        </p:spPr>
        <p:txBody>
          <a:bodyPr/>
          <a:lstStyle/>
          <a:p>
            <a:r>
              <a:rPr lang="en-US" b="1" dirty="0"/>
              <a:t>Application Phase: Stable vs. Start-up</a:t>
            </a:r>
          </a:p>
          <a:p>
            <a:r>
              <a:rPr lang="en-US" dirty="0"/>
              <a:t>Active data has to be measured in a stable state instead of the start-up phase.</a:t>
            </a:r>
          </a:p>
          <a:p>
            <a:r>
              <a:rPr lang="en-US" dirty="0"/>
              <a:t> In the start-up phase, the JVM loads and launches the app’s main modules and data; thus, the JVM parameters are not yet stable.</a:t>
            </a:r>
          </a:p>
          <a:p>
            <a:r>
              <a:rPr lang="en-US" dirty="0"/>
              <a:t>On the other hand, the stable phase implies that an app has already been running for some time and underwent a stress test. </a:t>
            </a:r>
          </a:p>
          <a:p>
            <a:r>
              <a:rPr lang="en-US" dirty="0"/>
              <a:t>More specifically, an app is in a stable phase when it reaches a workload that meets the requirements at the business peak in the production environment and stays steady after the peak is reached. </a:t>
            </a:r>
          </a:p>
          <a:p>
            <a:r>
              <a:rPr lang="en-US" dirty="0"/>
              <a:t>Only then every JVM performance parameter is in a stable state.</a:t>
            </a:r>
          </a:p>
          <a:p>
            <a:endParaRPr lang="en-IN" dirty="0"/>
          </a:p>
        </p:txBody>
      </p:sp>
    </p:spTree>
    <p:extLst>
      <p:ext uri="{BB962C8B-B14F-4D97-AF65-F5344CB8AC3E}">
        <p14:creationId xmlns:p14="http://schemas.microsoft.com/office/powerpoint/2010/main" val="1816217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7950E-E8BE-2A11-7B7A-68D7558F2D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CD9918-CC6F-5B74-0CE5-98AB7FAAED89}"/>
              </a:ext>
            </a:extLst>
          </p:cNvPr>
          <p:cNvSpPr>
            <a:spLocks noGrp="1"/>
          </p:cNvSpPr>
          <p:nvPr>
            <p:ph type="title"/>
          </p:nvPr>
        </p:nvSpPr>
        <p:spPr/>
        <p:txBody>
          <a:bodyPr/>
          <a:lstStyle/>
          <a:p>
            <a:r>
              <a:rPr lang="en-US" b="1" dirty="0"/>
              <a:t>How to Do JVM Performance Tuning</a:t>
            </a:r>
            <a:endParaRPr lang="en-IN" dirty="0"/>
          </a:p>
        </p:txBody>
      </p:sp>
      <p:sp>
        <p:nvSpPr>
          <p:cNvPr id="3" name="Content Placeholder 2">
            <a:extLst>
              <a:ext uri="{FF2B5EF4-FFF2-40B4-BE49-F238E27FC236}">
                <a16:creationId xmlns:a16="http://schemas.microsoft.com/office/drawing/2014/main" id="{9349DCE6-586F-BBBC-5DAD-02F26FFE9EEA}"/>
              </a:ext>
            </a:extLst>
          </p:cNvPr>
          <p:cNvSpPr>
            <a:spLocks noGrp="1"/>
          </p:cNvSpPr>
          <p:nvPr>
            <p:ph idx="1"/>
          </p:nvPr>
        </p:nvSpPr>
        <p:spPr>
          <a:xfrm>
            <a:off x="1154954" y="2603500"/>
            <a:ext cx="10031206" cy="3731260"/>
          </a:xfrm>
        </p:spPr>
        <p:txBody>
          <a:bodyPr>
            <a:normAutofit lnSpcReduction="10000"/>
          </a:bodyPr>
          <a:lstStyle/>
          <a:p>
            <a:r>
              <a:rPr lang="en-US" b="1" dirty="0"/>
              <a:t>How to Determine Memory Footprint</a:t>
            </a:r>
          </a:p>
          <a:p>
            <a:r>
              <a:rPr lang="en-US" dirty="0"/>
              <a:t>Make sure to perform the tests with the default JVM parameters as it allows you to see how much memory the app requires while in the stable phase. The Full GC</a:t>
            </a:r>
          </a:p>
          <a:p>
            <a:r>
              <a:rPr lang="en-US" dirty="0"/>
              <a:t>Once the app is running in a stable state, you have to estimate the memory footprint based on the average old and permanent occupancy, you can see with Full GC logs during stable state periods. </a:t>
            </a:r>
          </a:p>
          <a:p>
            <a:r>
              <a:rPr lang="en-US" dirty="0"/>
              <a:t>You can also use the longest Full GC for estimation.</a:t>
            </a:r>
          </a:p>
          <a:p>
            <a:r>
              <a:rPr lang="en-US" dirty="0"/>
              <a:t>GC logs are one of the best ways to gather meaningful and rich data to help with tuning. </a:t>
            </a:r>
          </a:p>
          <a:p>
            <a:r>
              <a:rPr lang="en-US" dirty="0"/>
              <a:t>Enabling GC logs doesn’t affect performance. </a:t>
            </a:r>
          </a:p>
          <a:p>
            <a:r>
              <a:rPr lang="en-US" dirty="0"/>
              <a:t>Therefore you can use them even in production environments to detect issues.</a:t>
            </a:r>
          </a:p>
          <a:p>
            <a:endParaRPr lang="en-IN" dirty="0"/>
          </a:p>
        </p:txBody>
      </p:sp>
    </p:spTree>
    <p:extLst>
      <p:ext uri="{BB962C8B-B14F-4D97-AF65-F5344CB8AC3E}">
        <p14:creationId xmlns:p14="http://schemas.microsoft.com/office/powerpoint/2010/main" val="450052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3B1D3-F02B-6352-903A-1CBA3B630F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82E239-7F9F-6730-F5AD-902F898DD6B3}"/>
              </a:ext>
            </a:extLst>
          </p:cNvPr>
          <p:cNvSpPr>
            <a:spLocks noGrp="1"/>
          </p:cNvSpPr>
          <p:nvPr>
            <p:ph type="title"/>
          </p:nvPr>
        </p:nvSpPr>
        <p:spPr/>
        <p:txBody>
          <a:bodyPr/>
          <a:lstStyle/>
          <a:p>
            <a:r>
              <a:rPr lang="en-US" b="1" dirty="0"/>
              <a:t>How to Do JVM Performance Tuning</a:t>
            </a:r>
            <a:endParaRPr lang="en-IN" dirty="0"/>
          </a:p>
        </p:txBody>
      </p:sp>
      <p:sp>
        <p:nvSpPr>
          <p:cNvPr id="3" name="Content Placeholder 2">
            <a:extLst>
              <a:ext uri="{FF2B5EF4-FFF2-40B4-BE49-F238E27FC236}">
                <a16:creationId xmlns:a16="http://schemas.microsoft.com/office/drawing/2014/main" id="{ECA69F46-0A18-EDF6-61C7-A5128523AAD2}"/>
              </a:ext>
            </a:extLst>
          </p:cNvPr>
          <p:cNvSpPr>
            <a:spLocks noGrp="1"/>
          </p:cNvSpPr>
          <p:nvPr>
            <p:ph idx="1"/>
          </p:nvPr>
        </p:nvSpPr>
        <p:spPr>
          <a:xfrm>
            <a:off x="1154954" y="2603500"/>
            <a:ext cx="10031206" cy="3731260"/>
          </a:xfrm>
        </p:spPr>
        <p:txBody>
          <a:bodyPr/>
          <a:lstStyle/>
          <a:p>
            <a:r>
              <a:rPr lang="en-US" dirty="0"/>
              <a:t>Use the following command-line to turn on Full GC logs:</a:t>
            </a:r>
          </a:p>
          <a:p>
            <a:endParaRPr lang="en-US" dirty="0"/>
          </a:p>
          <a:p>
            <a:pPr marL="0" indent="0">
              <a:buNone/>
            </a:pPr>
            <a:r>
              <a:rPr lang="en-US" b="1" dirty="0"/>
              <a:t>-XX:+</a:t>
            </a:r>
            <a:r>
              <a:rPr lang="en-US" b="1" dirty="0" err="1"/>
              <a:t>PrintGC</a:t>
            </a:r>
            <a:r>
              <a:rPr lang="en-US" b="1" dirty="0"/>
              <a:t> -XX:+PrintGCDetails -XX:+</a:t>
            </a:r>
            <a:r>
              <a:rPr lang="en-US" b="1" dirty="0" err="1"/>
              <a:t>PrintGCTimeStamps</a:t>
            </a:r>
            <a:r>
              <a:rPr lang="en-US" b="1" dirty="0"/>
              <a:t> -</a:t>
            </a:r>
            <a:r>
              <a:rPr lang="en-US" b="1" dirty="0" err="1"/>
              <a:t>Xloggc</a:t>
            </a:r>
            <a:r>
              <a:rPr lang="en-US" b="1" dirty="0"/>
              <a:t>:&lt;filename&gt;</a:t>
            </a:r>
          </a:p>
          <a:p>
            <a:pPr marL="0" indent="0">
              <a:buNone/>
            </a:pPr>
            <a:endParaRPr lang="en-US" b="1" dirty="0"/>
          </a:p>
          <a:p>
            <a:r>
              <a:rPr lang="en-US" dirty="0"/>
              <a:t>Sample output:</a:t>
            </a:r>
          </a:p>
          <a:p>
            <a:pPr marL="0" indent="0">
              <a:buNone/>
            </a:pPr>
            <a:r>
              <a:rPr lang="en-IN" b="1" dirty="0"/>
              <a:t>1.235: [Full GC (</a:t>
            </a:r>
            <a:r>
              <a:rPr lang="en-IN" b="1" dirty="0" err="1"/>
              <a:t>System.gc</a:t>
            </a:r>
            <a:r>
              <a:rPr lang="en-IN" b="1" dirty="0"/>
              <a:t>()) [</a:t>
            </a:r>
            <a:r>
              <a:rPr lang="en-IN" b="1" dirty="0" err="1"/>
              <a:t>PSYoungGen</a:t>
            </a:r>
            <a:r>
              <a:rPr lang="en-IN" b="1" dirty="0"/>
              <a:t>: 10752K-&gt;0K(190464K)] [</a:t>
            </a:r>
            <a:r>
              <a:rPr lang="en-IN" b="1" dirty="0" err="1"/>
              <a:t>ParOldGen</a:t>
            </a:r>
            <a:r>
              <a:rPr lang="en-IN" b="1" dirty="0"/>
              <a:t>: 358209K-&gt;368152K(459264K)] 368961K-&gt;368152K(649728K), [</a:t>
            </a:r>
            <a:r>
              <a:rPr lang="en-IN" b="1" dirty="0" err="1"/>
              <a:t>Metaspace</a:t>
            </a:r>
            <a:r>
              <a:rPr lang="en-IN" b="1" dirty="0"/>
              <a:t>: 2652K-&gt;2652K(1056768K)], 1.1751101 secs] [Times: user=10.64 sys=0.05, real=1.18 secs]</a:t>
            </a:r>
          </a:p>
        </p:txBody>
      </p:sp>
    </p:spTree>
    <p:extLst>
      <p:ext uri="{BB962C8B-B14F-4D97-AF65-F5344CB8AC3E}">
        <p14:creationId xmlns:p14="http://schemas.microsoft.com/office/powerpoint/2010/main" val="3292487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E8070-D5FB-FA43-ED2E-C2C0FC8516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FEB1F3-96F3-21AC-B05A-CFFED37579BC}"/>
              </a:ext>
            </a:extLst>
          </p:cNvPr>
          <p:cNvSpPr>
            <a:spLocks noGrp="1"/>
          </p:cNvSpPr>
          <p:nvPr>
            <p:ph type="title"/>
          </p:nvPr>
        </p:nvSpPr>
        <p:spPr/>
        <p:txBody>
          <a:bodyPr/>
          <a:lstStyle/>
          <a:p>
            <a:r>
              <a:rPr lang="en-US" b="1" dirty="0"/>
              <a:t>How to Do JVM Performance Tuning</a:t>
            </a:r>
            <a:endParaRPr lang="en-IN" dirty="0"/>
          </a:p>
        </p:txBody>
      </p:sp>
      <p:sp>
        <p:nvSpPr>
          <p:cNvPr id="3" name="Content Placeholder 2">
            <a:extLst>
              <a:ext uri="{FF2B5EF4-FFF2-40B4-BE49-F238E27FC236}">
                <a16:creationId xmlns:a16="http://schemas.microsoft.com/office/drawing/2014/main" id="{AB1B6D3C-63CC-BACF-BB11-3B1457AFC576}"/>
              </a:ext>
            </a:extLst>
          </p:cNvPr>
          <p:cNvSpPr>
            <a:spLocks noGrp="1"/>
          </p:cNvSpPr>
          <p:nvPr>
            <p:ph idx="1"/>
          </p:nvPr>
        </p:nvSpPr>
        <p:spPr>
          <a:xfrm>
            <a:off x="1154954" y="2603500"/>
            <a:ext cx="10031206" cy="3731260"/>
          </a:xfrm>
        </p:spPr>
        <p:txBody>
          <a:bodyPr>
            <a:normAutofit fontScale="92500" lnSpcReduction="20000"/>
          </a:bodyPr>
          <a:lstStyle/>
          <a:p>
            <a:r>
              <a:rPr lang="en-US" b="1" dirty="0"/>
              <a:t>Lot of information in a single line describing the Full GC event.</a:t>
            </a:r>
            <a:r>
              <a:rPr lang="en-US" dirty="0"/>
              <a:t> </a:t>
            </a:r>
          </a:p>
          <a:p>
            <a:r>
              <a:rPr lang="en-US" dirty="0"/>
              <a:t>Apart from the event type we see what was happening in the young generation space [</a:t>
            </a:r>
            <a:r>
              <a:rPr lang="en-US" dirty="0" err="1"/>
              <a:t>PSYoungGen</a:t>
            </a:r>
            <a:r>
              <a:rPr lang="en-US" dirty="0"/>
              <a:t>: 10752K-&gt;0K(190464K)], what was happening in the old generation space, [</a:t>
            </a:r>
            <a:r>
              <a:rPr lang="en-US" dirty="0" err="1"/>
              <a:t>ParOldGen</a:t>
            </a:r>
            <a:r>
              <a:rPr lang="en-US" dirty="0"/>
              <a:t>: 358209K-&gt;368152K(459264K)], what was happening in the </a:t>
            </a:r>
            <a:r>
              <a:rPr lang="en-US" dirty="0" err="1"/>
              <a:t>Metaspace</a:t>
            </a:r>
            <a:r>
              <a:rPr lang="en-US" dirty="0"/>
              <a:t> region of memory [</a:t>
            </a:r>
            <a:r>
              <a:rPr lang="en-US" dirty="0" err="1"/>
              <a:t>Metaspace</a:t>
            </a:r>
            <a:r>
              <a:rPr lang="en-US" dirty="0"/>
              <a:t>: 2652K-&gt;2652K(1056768K)], the total memory difference 368961K-&gt;368152K(649728K) and finally the time the whole operation took: [Times: user=10.64 sys=0.05, real=1.18 secs].</a:t>
            </a:r>
          </a:p>
          <a:p>
            <a:r>
              <a:rPr lang="en-US" dirty="0"/>
              <a:t>Young generation garbage collector work tells us that after the young generation garbage collection event the space went down from 10752K to 0K and the total allocated young generation space is 190464K.</a:t>
            </a:r>
          </a:p>
          <a:p>
            <a:r>
              <a:rPr lang="en-US" dirty="0"/>
              <a:t>Od generation garbage collector started with the memory usage at 358209K and after its work finished with 368152K. The total memory allocated to old generation space is 459264K. This means that this GC cycle didn’t end up freeing too much old generation space.</a:t>
            </a:r>
          </a:p>
          <a:p>
            <a:endParaRPr lang="en-IN" dirty="0"/>
          </a:p>
        </p:txBody>
      </p:sp>
    </p:spTree>
    <p:extLst>
      <p:ext uri="{BB962C8B-B14F-4D97-AF65-F5344CB8AC3E}">
        <p14:creationId xmlns:p14="http://schemas.microsoft.com/office/powerpoint/2010/main" val="32230779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DD537-0529-C62C-08FD-1DD638B6C1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1C2D8D-0D0F-CF64-CB23-31FB091A75A9}"/>
              </a:ext>
            </a:extLst>
          </p:cNvPr>
          <p:cNvSpPr>
            <a:spLocks noGrp="1"/>
          </p:cNvSpPr>
          <p:nvPr>
            <p:ph type="title"/>
          </p:nvPr>
        </p:nvSpPr>
        <p:spPr/>
        <p:txBody>
          <a:bodyPr/>
          <a:lstStyle/>
          <a:p>
            <a:r>
              <a:rPr lang="en-US" b="1" dirty="0"/>
              <a:t>How to Do JVM Performance Tuning</a:t>
            </a:r>
            <a:endParaRPr lang="en-IN" dirty="0"/>
          </a:p>
        </p:txBody>
      </p:sp>
      <p:sp>
        <p:nvSpPr>
          <p:cNvPr id="3" name="Content Placeholder 2">
            <a:extLst>
              <a:ext uri="{FF2B5EF4-FFF2-40B4-BE49-F238E27FC236}">
                <a16:creationId xmlns:a16="http://schemas.microsoft.com/office/drawing/2014/main" id="{AF9EB2C5-EF04-0B5B-C483-38EAA52091F9}"/>
              </a:ext>
            </a:extLst>
          </p:cNvPr>
          <p:cNvSpPr>
            <a:spLocks noGrp="1"/>
          </p:cNvSpPr>
          <p:nvPr>
            <p:ph idx="1"/>
          </p:nvPr>
        </p:nvSpPr>
        <p:spPr>
          <a:xfrm>
            <a:off x="1154954" y="2603500"/>
            <a:ext cx="10031206" cy="3731260"/>
          </a:xfrm>
        </p:spPr>
        <p:txBody>
          <a:bodyPr>
            <a:normAutofit lnSpcReduction="10000"/>
          </a:bodyPr>
          <a:lstStyle/>
          <a:p>
            <a:r>
              <a:rPr lang="en-US" dirty="0"/>
              <a:t>After the whole garbage collection was done we ended up with 368152K memory starting from the initial 368961K and the whole memory space occupied was 649728K.</a:t>
            </a:r>
          </a:p>
          <a:p>
            <a:r>
              <a:rPr lang="en-US" dirty="0" err="1"/>
              <a:t>Metaspace</a:t>
            </a:r>
            <a:r>
              <a:rPr lang="en-US" dirty="0"/>
              <a:t> region of the memory started and ended with the same memory usage 2652K and the whole region occupies 1056768K.</a:t>
            </a:r>
          </a:p>
          <a:p>
            <a:r>
              <a:rPr lang="en-US" dirty="0"/>
              <a:t>Finally, it took JVM 1.18 seconds to perform the whole garbage collection operation. The user=10.64 section tells us the amount of CPU time spent in user-mode code outside of the operating system kernel. The sys=0.05 section is the CPU time spent inside the kernel within the process itself, which means how long the CPU spent executing system-related calls.</a:t>
            </a:r>
          </a:p>
          <a:p>
            <a:r>
              <a:rPr lang="en-US" dirty="0"/>
              <a:t>As you can see </a:t>
            </a:r>
            <a:r>
              <a:rPr lang="en-US" b="1" dirty="0"/>
              <a:t>a single garbage collector log line can give us a lot of insight into what happened, how much memory was released, and how long the whole operation took</a:t>
            </a:r>
            <a:r>
              <a:rPr lang="en-US" dirty="0"/>
              <a:t>.</a:t>
            </a:r>
          </a:p>
          <a:p>
            <a:endParaRPr lang="en-IN" dirty="0"/>
          </a:p>
        </p:txBody>
      </p:sp>
    </p:spTree>
    <p:extLst>
      <p:ext uri="{BB962C8B-B14F-4D97-AF65-F5344CB8AC3E}">
        <p14:creationId xmlns:p14="http://schemas.microsoft.com/office/powerpoint/2010/main" val="18922789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6ABB6-E267-F515-3699-E34F4AD3BE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D9F68A-0982-7D21-BFD8-DEFC2E45B01E}"/>
              </a:ext>
            </a:extLst>
          </p:cNvPr>
          <p:cNvSpPr>
            <a:spLocks noGrp="1"/>
          </p:cNvSpPr>
          <p:nvPr>
            <p:ph type="title"/>
          </p:nvPr>
        </p:nvSpPr>
        <p:spPr/>
        <p:txBody>
          <a:bodyPr/>
          <a:lstStyle/>
          <a:p>
            <a:r>
              <a:rPr lang="en-US" b="1" dirty="0"/>
              <a:t>Tuning for Latency</a:t>
            </a:r>
            <a:endParaRPr lang="en-IN" dirty="0"/>
          </a:p>
        </p:txBody>
      </p:sp>
      <p:sp>
        <p:nvSpPr>
          <p:cNvPr id="3" name="Content Placeholder 2">
            <a:extLst>
              <a:ext uri="{FF2B5EF4-FFF2-40B4-BE49-F238E27FC236}">
                <a16:creationId xmlns:a16="http://schemas.microsoft.com/office/drawing/2014/main" id="{957B499A-C411-8C62-A0B4-B4AF7F38D9DC}"/>
              </a:ext>
            </a:extLst>
          </p:cNvPr>
          <p:cNvSpPr>
            <a:spLocks noGrp="1"/>
          </p:cNvSpPr>
          <p:nvPr>
            <p:ph idx="1"/>
          </p:nvPr>
        </p:nvSpPr>
        <p:spPr>
          <a:xfrm>
            <a:off x="1154954" y="2603500"/>
            <a:ext cx="10031206" cy="3731260"/>
          </a:xfrm>
        </p:spPr>
        <p:txBody>
          <a:bodyPr/>
          <a:lstStyle/>
          <a:p>
            <a:r>
              <a:rPr lang="en-US" dirty="0"/>
              <a:t>Once the memory footprint established, the next step is latency tuning. </a:t>
            </a:r>
          </a:p>
          <a:p>
            <a:r>
              <a:rPr lang="en-US" dirty="0"/>
              <a:t>At this stage, </a:t>
            </a:r>
            <a:r>
              <a:rPr lang="en-US" b="1" dirty="0"/>
              <a:t>heap memory size and latency don’t meet application requirements.</a:t>
            </a:r>
            <a:r>
              <a:rPr lang="en-US" dirty="0"/>
              <a:t> </a:t>
            </a:r>
          </a:p>
          <a:p>
            <a:r>
              <a:rPr lang="en-US" dirty="0"/>
              <a:t>Therefore, a new debugging is needed with the actual requirements that the app has. </a:t>
            </a:r>
          </a:p>
          <a:p>
            <a:r>
              <a:rPr lang="en-US" dirty="0"/>
              <a:t>Might have to tune the heap size again, determine GC duration and frequency, and decide if you need to switch to another garbage collector.</a:t>
            </a:r>
          </a:p>
          <a:p>
            <a:endParaRPr lang="en-IN" dirty="0"/>
          </a:p>
        </p:txBody>
      </p:sp>
    </p:spTree>
    <p:extLst>
      <p:ext uri="{BB962C8B-B14F-4D97-AF65-F5344CB8AC3E}">
        <p14:creationId xmlns:p14="http://schemas.microsoft.com/office/powerpoint/2010/main" val="20054823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0773F-2880-0B7F-A834-1558350A90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F92C4D-2D04-B8B2-F35A-14E82C80C01C}"/>
              </a:ext>
            </a:extLst>
          </p:cNvPr>
          <p:cNvSpPr>
            <a:spLocks noGrp="1"/>
          </p:cNvSpPr>
          <p:nvPr>
            <p:ph type="title"/>
          </p:nvPr>
        </p:nvSpPr>
        <p:spPr/>
        <p:txBody>
          <a:bodyPr/>
          <a:lstStyle/>
          <a:p>
            <a:r>
              <a:rPr lang="en-US" b="1" dirty="0"/>
              <a:t>Determine System Latency Requirements</a:t>
            </a:r>
            <a:endParaRPr lang="en-IN" dirty="0"/>
          </a:p>
        </p:txBody>
      </p:sp>
      <p:sp>
        <p:nvSpPr>
          <p:cNvPr id="3" name="Content Placeholder 2">
            <a:extLst>
              <a:ext uri="{FF2B5EF4-FFF2-40B4-BE49-F238E27FC236}">
                <a16:creationId xmlns:a16="http://schemas.microsoft.com/office/drawing/2014/main" id="{CF1FD231-6409-5D9C-EAFA-9EB2FC3B8E36}"/>
              </a:ext>
            </a:extLst>
          </p:cNvPr>
          <p:cNvSpPr>
            <a:spLocks noGrp="1"/>
          </p:cNvSpPr>
          <p:nvPr>
            <p:ph idx="1"/>
          </p:nvPr>
        </p:nvSpPr>
        <p:spPr>
          <a:xfrm>
            <a:off x="1154954" y="2603500"/>
            <a:ext cx="10031206" cy="3731260"/>
          </a:xfrm>
        </p:spPr>
        <p:txBody>
          <a:bodyPr>
            <a:normAutofit fontScale="92500"/>
          </a:bodyPr>
          <a:lstStyle/>
          <a:p>
            <a:r>
              <a:rPr lang="en-US" dirty="0"/>
              <a:t>System latency requirements you need to meet after tuning. </a:t>
            </a:r>
          </a:p>
          <a:p>
            <a:pPr marL="0" indent="0">
              <a:buNone/>
            </a:pPr>
            <a:r>
              <a:rPr lang="en-US" dirty="0"/>
              <a:t>The metrics that help get there are:</a:t>
            </a:r>
          </a:p>
          <a:p>
            <a:r>
              <a:rPr lang="en-US" dirty="0"/>
              <a:t>Acceptable average Minor GC frequency, which you’ll compare with the number of Minor GCs.</a:t>
            </a:r>
          </a:p>
          <a:p>
            <a:r>
              <a:rPr lang="en-US" dirty="0"/>
              <a:t>Acceptable maximum Full GC pause, which you’ll compare with the longest Full GC cycle.</a:t>
            </a:r>
          </a:p>
          <a:p>
            <a:r>
              <a:rPr lang="en-US" dirty="0"/>
              <a:t>Acceptable frequency of maximum Full GC pause, which you’ll compare with the highest frequency of the Full GC.</a:t>
            </a:r>
          </a:p>
          <a:p>
            <a:r>
              <a:rPr lang="en-US" dirty="0"/>
              <a:t>Acceptable average Minor GC pause, which you’ll compare with the Minor GC duration.</a:t>
            </a:r>
          </a:p>
          <a:p>
            <a:r>
              <a:rPr lang="en-US" dirty="0"/>
              <a:t>Can get this data by optimizing the young generation and old generation size, respectively.</a:t>
            </a:r>
          </a:p>
          <a:p>
            <a:endParaRPr lang="en-IN" dirty="0"/>
          </a:p>
        </p:txBody>
      </p:sp>
    </p:spTree>
    <p:extLst>
      <p:ext uri="{BB962C8B-B14F-4D97-AF65-F5344CB8AC3E}">
        <p14:creationId xmlns:p14="http://schemas.microsoft.com/office/powerpoint/2010/main" val="6869983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A386A-FF6B-C5BD-A7D7-6F52BAB704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28BF0D-B021-58CA-DD46-72081A51B4A7}"/>
              </a:ext>
            </a:extLst>
          </p:cNvPr>
          <p:cNvSpPr>
            <a:spLocks noGrp="1"/>
          </p:cNvSpPr>
          <p:nvPr>
            <p:ph type="title"/>
          </p:nvPr>
        </p:nvSpPr>
        <p:spPr/>
        <p:txBody>
          <a:bodyPr/>
          <a:lstStyle/>
          <a:p>
            <a:r>
              <a:rPr lang="en-US" b="1" dirty="0"/>
              <a:t>Tuning for Throughput</a:t>
            </a:r>
            <a:endParaRPr lang="en-IN" dirty="0"/>
          </a:p>
        </p:txBody>
      </p:sp>
      <p:sp>
        <p:nvSpPr>
          <p:cNvPr id="3" name="Content Placeholder 2">
            <a:extLst>
              <a:ext uri="{FF2B5EF4-FFF2-40B4-BE49-F238E27FC236}">
                <a16:creationId xmlns:a16="http://schemas.microsoft.com/office/drawing/2014/main" id="{0399FA3B-DA25-0586-877D-7368F84CCD42}"/>
              </a:ext>
            </a:extLst>
          </p:cNvPr>
          <p:cNvSpPr>
            <a:spLocks noGrp="1"/>
          </p:cNvSpPr>
          <p:nvPr>
            <p:ph idx="1"/>
          </p:nvPr>
        </p:nvSpPr>
        <p:spPr>
          <a:xfrm>
            <a:off x="1154954" y="2603500"/>
            <a:ext cx="10031206" cy="3731260"/>
          </a:xfrm>
        </p:spPr>
        <p:txBody>
          <a:bodyPr>
            <a:normAutofit fontScale="85000" lnSpcReduction="10000"/>
          </a:bodyPr>
          <a:lstStyle/>
          <a:p>
            <a:r>
              <a:rPr lang="en-US" dirty="0"/>
              <a:t>In the final step of JVM performance tuning, </a:t>
            </a:r>
            <a:r>
              <a:rPr lang="en-US" b="1" dirty="0"/>
              <a:t>we run throughput tests on the results we got so far and then make slight adjustments if needed</a:t>
            </a:r>
            <a:r>
              <a:rPr lang="en-US" dirty="0"/>
              <a:t>.</a:t>
            </a:r>
          </a:p>
          <a:p>
            <a:r>
              <a:rPr lang="en-US" dirty="0"/>
              <a:t>Based on tests and overall application requirements, an app should have a set throughput metric. When this goal is met or exceeded even, you can stop the tuning.</a:t>
            </a:r>
          </a:p>
          <a:p>
            <a:r>
              <a:rPr lang="en-US" dirty="0"/>
              <a:t>However, if after optimization, you still can’t reach the throughput goal, you need to get back to it and assess the gap between the throughput requirement and the current throughout.</a:t>
            </a:r>
          </a:p>
          <a:p>
            <a:r>
              <a:rPr lang="en-US" dirty="0"/>
              <a:t> If the gap is around 20%, you can change the parameters, increase memory, and debug the application again. </a:t>
            </a:r>
          </a:p>
          <a:p>
            <a:r>
              <a:rPr lang="en-US" dirty="0"/>
              <a:t>However, if the gap is larger than 20%, you need to review the throughput goal as the throughput goal, and the design may not meet the requirements of the whole Java application.</a:t>
            </a:r>
          </a:p>
          <a:p>
            <a:r>
              <a:rPr lang="en-US" b="1" dirty="0"/>
              <a:t>For a garbage collection, throughput tuning has two purposes: to minimize the number of objects passed to the old area and decrease Full GC execution time or Stop-the-World events.</a:t>
            </a:r>
            <a:r>
              <a:rPr lang="en-US" dirty="0"/>
              <a:t> These can lead to low throughput.</a:t>
            </a:r>
          </a:p>
          <a:p>
            <a:endParaRPr lang="en-IN" dirty="0"/>
          </a:p>
        </p:txBody>
      </p:sp>
    </p:spTree>
    <p:extLst>
      <p:ext uri="{BB962C8B-B14F-4D97-AF65-F5344CB8AC3E}">
        <p14:creationId xmlns:p14="http://schemas.microsoft.com/office/powerpoint/2010/main" val="20209799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75EB1-4753-7B1F-DCDC-2A00B12E68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F6BAC3-366D-B480-4FC1-5924E61B14F5}"/>
              </a:ext>
            </a:extLst>
          </p:cNvPr>
          <p:cNvSpPr>
            <a:spLocks noGrp="1"/>
          </p:cNvSpPr>
          <p:nvPr>
            <p:ph type="title"/>
          </p:nvPr>
        </p:nvSpPr>
        <p:spPr/>
        <p:txBody>
          <a:bodyPr/>
          <a:lstStyle/>
          <a:p>
            <a:r>
              <a:rPr lang="en-IN" b="1" dirty="0"/>
              <a:t>Java Application Monitoring Tools</a:t>
            </a:r>
            <a:endParaRPr lang="en-IN" dirty="0"/>
          </a:p>
        </p:txBody>
      </p:sp>
      <p:sp>
        <p:nvSpPr>
          <p:cNvPr id="3" name="Content Placeholder 2">
            <a:extLst>
              <a:ext uri="{FF2B5EF4-FFF2-40B4-BE49-F238E27FC236}">
                <a16:creationId xmlns:a16="http://schemas.microsoft.com/office/drawing/2014/main" id="{B6E1C7DA-13F4-5BE6-1E14-6D64B00D2375}"/>
              </a:ext>
            </a:extLst>
          </p:cNvPr>
          <p:cNvSpPr>
            <a:spLocks noGrp="1"/>
          </p:cNvSpPr>
          <p:nvPr>
            <p:ph idx="1"/>
          </p:nvPr>
        </p:nvSpPr>
        <p:spPr>
          <a:xfrm>
            <a:off x="1154954" y="2603500"/>
            <a:ext cx="10031206" cy="3731260"/>
          </a:xfrm>
        </p:spPr>
        <p:txBody>
          <a:bodyPr/>
          <a:lstStyle/>
          <a:p>
            <a:r>
              <a:rPr lang="en-US" dirty="0"/>
              <a:t>By monitoring the JVM with the help of powerful Java monitoring tools, you can measure performance and detect issues that might affect your users’ experiences.</a:t>
            </a:r>
          </a:p>
          <a:p>
            <a:r>
              <a:rPr lang="en-US" dirty="0"/>
              <a:t>There are different tools that you can use to monitor your Java application. </a:t>
            </a:r>
          </a:p>
          <a:p>
            <a:r>
              <a:rPr lang="en-US" dirty="0"/>
              <a:t>Some of them provide similar functionalities, while others give a completely different set of options to ensure visibility. </a:t>
            </a:r>
          </a:p>
          <a:p>
            <a:r>
              <a:rPr lang="en-US" dirty="0"/>
              <a:t>Can choose from various options like profilers, application performance monitoring, tracing, and more. </a:t>
            </a:r>
          </a:p>
          <a:p>
            <a:r>
              <a:rPr lang="en-US" dirty="0"/>
              <a:t>Each group of tools will give you a different angle and different set of possibilities for looking at the problem.</a:t>
            </a:r>
          </a:p>
          <a:p>
            <a:endParaRPr lang="en-IN" dirty="0"/>
          </a:p>
        </p:txBody>
      </p:sp>
    </p:spTree>
    <p:extLst>
      <p:ext uri="{BB962C8B-B14F-4D97-AF65-F5344CB8AC3E}">
        <p14:creationId xmlns:p14="http://schemas.microsoft.com/office/powerpoint/2010/main" val="4148091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7ACFB-3AF9-6684-999B-6E18BEA0BB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708259-9D2E-5932-824D-74DEB23DA413}"/>
              </a:ext>
            </a:extLst>
          </p:cNvPr>
          <p:cNvSpPr>
            <a:spLocks noGrp="1"/>
          </p:cNvSpPr>
          <p:nvPr>
            <p:ph type="title"/>
          </p:nvPr>
        </p:nvSpPr>
        <p:spPr/>
        <p:txBody>
          <a:bodyPr/>
          <a:lstStyle/>
          <a:p>
            <a:r>
              <a:rPr lang="en-IN" dirty="0"/>
              <a:t>Before tuning</a:t>
            </a:r>
          </a:p>
        </p:txBody>
      </p:sp>
      <p:sp>
        <p:nvSpPr>
          <p:cNvPr id="3" name="Content Placeholder 2">
            <a:extLst>
              <a:ext uri="{FF2B5EF4-FFF2-40B4-BE49-F238E27FC236}">
                <a16:creationId xmlns:a16="http://schemas.microsoft.com/office/drawing/2014/main" id="{92E986C5-7501-12FC-EFEA-B07AEBA89D48}"/>
              </a:ext>
            </a:extLst>
          </p:cNvPr>
          <p:cNvSpPr>
            <a:spLocks noGrp="1"/>
          </p:cNvSpPr>
          <p:nvPr>
            <p:ph idx="1"/>
          </p:nvPr>
        </p:nvSpPr>
        <p:spPr>
          <a:xfrm>
            <a:off x="1154954" y="2603500"/>
            <a:ext cx="10031206" cy="3731260"/>
          </a:xfrm>
        </p:spPr>
        <p:txBody>
          <a:bodyPr>
            <a:normAutofit lnSpcReduction="10000"/>
          </a:bodyPr>
          <a:lstStyle/>
          <a:p>
            <a:r>
              <a:rPr lang="en-US" dirty="0"/>
              <a:t>Although critical, tuning JVM is not enough to ensure optimal performance. </a:t>
            </a:r>
          </a:p>
          <a:p>
            <a:r>
              <a:rPr lang="en-US" dirty="0"/>
              <a:t>For instance, if an app has a badly designed architecture or poorly written code, you can’t expect performance to skyrocket by merely tuning the JVM.</a:t>
            </a:r>
          </a:p>
          <a:p>
            <a:r>
              <a:rPr lang="en-US" dirty="0"/>
              <a:t>A well-done tuning looks at the whole system and all the layers that can impact performance, including database and OS.</a:t>
            </a:r>
          </a:p>
          <a:p>
            <a:r>
              <a:rPr lang="en-US" dirty="0"/>
              <a:t>That said, when you’re at the stage of performing JVM tuning, assume that the architecture and code of your project are either optimal or have been tuned.</a:t>
            </a:r>
          </a:p>
          <a:p>
            <a:r>
              <a:rPr lang="en-US" dirty="0"/>
              <a:t> However, before diving into it, you must set performance optimization goals and identify the current performance issues. </a:t>
            </a:r>
          </a:p>
          <a:p>
            <a:r>
              <a:rPr lang="en-US" dirty="0"/>
              <a:t>The goals will serve as a benchmark to compare the app with once it’s optimized and to determine if it needs further intervention.</a:t>
            </a:r>
          </a:p>
          <a:p>
            <a:endParaRPr lang="en-IN" dirty="0"/>
          </a:p>
        </p:txBody>
      </p:sp>
    </p:spTree>
    <p:extLst>
      <p:ext uri="{BB962C8B-B14F-4D97-AF65-F5344CB8AC3E}">
        <p14:creationId xmlns:p14="http://schemas.microsoft.com/office/powerpoint/2010/main" val="1730364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60DF7-D02A-8F21-DE63-0902219BF2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DA8339-C63C-6E0F-1B4C-2BC7EE392E2C}"/>
              </a:ext>
            </a:extLst>
          </p:cNvPr>
          <p:cNvSpPr>
            <a:spLocks noGrp="1"/>
          </p:cNvSpPr>
          <p:nvPr>
            <p:ph type="title"/>
          </p:nvPr>
        </p:nvSpPr>
        <p:spPr/>
        <p:txBody>
          <a:bodyPr/>
          <a:lstStyle/>
          <a:p>
            <a:r>
              <a:rPr lang="en-US" b="1" dirty="0"/>
              <a:t>Standard Java Profilers</a:t>
            </a:r>
            <a:endParaRPr lang="en-IN" dirty="0"/>
          </a:p>
        </p:txBody>
      </p:sp>
      <p:sp>
        <p:nvSpPr>
          <p:cNvPr id="3" name="Content Placeholder 2">
            <a:extLst>
              <a:ext uri="{FF2B5EF4-FFF2-40B4-BE49-F238E27FC236}">
                <a16:creationId xmlns:a16="http://schemas.microsoft.com/office/drawing/2014/main" id="{A146FC46-7980-E82D-C68C-214BB2943940}"/>
              </a:ext>
            </a:extLst>
          </p:cNvPr>
          <p:cNvSpPr>
            <a:spLocks noGrp="1"/>
          </p:cNvSpPr>
          <p:nvPr>
            <p:ph idx="1"/>
          </p:nvPr>
        </p:nvSpPr>
        <p:spPr>
          <a:xfrm>
            <a:off x="1154954" y="2603500"/>
            <a:ext cx="10031206" cy="3731260"/>
          </a:xfrm>
        </p:spPr>
        <p:txBody>
          <a:bodyPr>
            <a:normAutofit fontScale="92500"/>
          </a:bodyPr>
          <a:lstStyle/>
          <a:p>
            <a:r>
              <a:rPr lang="en-US" dirty="0"/>
              <a:t>Standard Java Profilers give you visibility into all the </a:t>
            </a:r>
            <a:r>
              <a:rPr lang="en-US" u="sng" dirty="0"/>
              <a:t>JVM metrics</a:t>
            </a:r>
            <a:r>
              <a:rPr lang="en-US" dirty="0"/>
              <a:t> (memory, CPU, threads, garbage</a:t>
            </a:r>
            <a:r>
              <a:rPr lang="en-US" u="sng" dirty="0"/>
              <a:t> </a:t>
            </a:r>
            <a:r>
              <a:rPr lang="en-US" dirty="0"/>
              <a:t>collection) and browse heap dumps for fine-grained memory analysis. </a:t>
            </a:r>
          </a:p>
          <a:p>
            <a:r>
              <a:rPr lang="en-US" dirty="0"/>
              <a:t>Track all method calls and memory usage allowing developers to dive into the call structure to quickly point down the areas that require the most CPU and memory space.</a:t>
            </a:r>
          </a:p>
          <a:p>
            <a:r>
              <a:rPr lang="en-US" dirty="0"/>
              <a:t>Track down memory leaks as they allow you to run GC manually. </a:t>
            </a:r>
          </a:p>
          <a:p>
            <a:r>
              <a:rPr lang="en-US" dirty="0"/>
              <a:t>Analyze memory usage and easily detect the objects that caused the memory failure. </a:t>
            </a:r>
          </a:p>
          <a:p>
            <a:r>
              <a:rPr lang="en-US" dirty="0"/>
              <a:t>On the other hand, for this high level of detail, profilers use significant resources, which leads to </a:t>
            </a:r>
            <a:r>
              <a:rPr lang="en-US" b="1" dirty="0"/>
              <a:t>application slowdown.</a:t>
            </a:r>
          </a:p>
          <a:p>
            <a:r>
              <a:rPr lang="en-US" dirty="0"/>
              <a:t>Need to be connected with the monitored JVM, which can </a:t>
            </a:r>
            <a:r>
              <a:rPr lang="en-US" b="1" dirty="0"/>
              <a:t>tamper usage to development environments.</a:t>
            </a:r>
          </a:p>
          <a:p>
            <a:endParaRPr lang="en-IN" dirty="0"/>
          </a:p>
        </p:txBody>
      </p:sp>
    </p:spTree>
    <p:extLst>
      <p:ext uri="{BB962C8B-B14F-4D97-AF65-F5344CB8AC3E}">
        <p14:creationId xmlns:p14="http://schemas.microsoft.com/office/powerpoint/2010/main" val="4157757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C753D-4E98-5D38-BC12-CC12802ABA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180670-8BDE-A24F-BD2C-2C630A384A43}"/>
              </a:ext>
            </a:extLst>
          </p:cNvPr>
          <p:cNvSpPr>
            <a:spLocks noGrp="1"/>
          </p:cNvSpPr>
          <p:nvPr>
            <p:ph type="title"/>
          </p:nvPr>
        </p:nvSpPr>
        <p:spPr/>
        <p:txBody>
          <a:bodyPr/>
          <a:lstStyle/>
          <a:p>
            <a:r>
              <a:rPr lang="en-IN" dirty="0"/>
              <a:t>Java </a:t>
            </a:r>
            <a:r>
              <a:rPr lang="en-IN" dirty="0" err="1"/>
              <a:t>VisualVM</a:t>
            </a:r>
            <a:endParaRPr lang="en-IN" dirty="0"/>
          </a:p>
        </p:txBody>
      </p:sp>
      <p:sp>
        <p:nvSpPr>
          <p:cNvPr id="3" name="Content Placeholder 2">
            <a:extLst>
              <a:ext uri="{FF2B5EF4-FFF2-40B4-BE49-F238E27FC236}">
                <a16:creationId xmlns:a16="http://schemas.microsoft.com/office/drawing/2014/main" id="{203C7DBF-3D57-693E-5390-1A0345D9E616}"/>
              </a:ext>
            </a:extLst>
          </p:cNvPr>
          <p:cNvSpPr>
            <a:spLocks noGrp="1"/>
          </p:cNvSpPr>
          <p:nvPr>
            <p:ph idx="1"/>
          </p:nvPr>
        </p:nvSpPr>
        <p:spPr>
          <a:xfrm>
            <a:off x="1154954" y="2603500"/>
            <a:ext cx="10031206" cy="3731260"/>
          </a:xfrm>
        </p:spPr>
        <p:txBody>
          <a:bodyPr/>
          <a:lstStyle/>
          <a:p>
            <a:r>
              <a:rPr lang="en-US" dirty="0"/>
              <a:t> Visual tool that combines command-line Java Development Kit features with lightweight profiling capabilities for both development, test, and production use cases. </a:t>
            </a:r>
          </a:p>
          <a:p>
            <a:r>
              <a:rPr lang="en-US" dirty="0"/>
              <a:t>Available for Java 1.4 and newer, it allows you to connect to local and remote Java processes.</a:t>
            </a:r>
          </a:p>
          <a:p>
            <a:r>
              <a:rPr lang="en-US" dirty="0"/>
              <a:t>Java </a:t>
            </a:r>
            <a:r>
              <a:rPr lang="en-US" dirty="0" err="1"/>
              <a:t>VisualVM</a:t>
            </a:r>
            <a:r>
              <a:rPr lang="en-US" dirty="0"/>
              <a:t> provides a Java process configuration overview, and basic JVM metrics such as CPU, GC activity, heap, space metrics, number of running threads, and classes. </a:t>
            </a:r>
          </a:p>
          <a:p>
            <a:r>
              <a:rPr lang="en-US" dirty="0"/>
              <a:t>Can take and display thread dumps, take heap dumps, and load them for offline analysis – all of that available out-of-the-box with the latest JVM versions.</a:t>
            </a:r>
          </a:p>
          <a:p>
            <a:endParaRPr lang="en-IN" dirty="0"/>
          </a:p>
        </p:txBody>
      </p:sp>
    </p:spTree>
    <p:extLst>
      <p:ext uri="{BB962C8B-B14F-4D97-AF65-F5344CB8AC3E}">
        <p14:creationId xmlns:p14="http://schemas.microsoft.com/office/powerpoint/2010/main" val="498435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92D45-E946-0CFD-6C43-40100008C2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324D4C-93C4-BB21-FE8C-6F504D04B6FD}"/>
              </a:ext>
            </a:extLst>
          </p:cNvPr>
          <p:cNvSpPr>
            <a:spLocks noGrp="1"/>
          </p:cNvSpPr>
          <p:nvPr>
            <p:ph type="title"/>
          </p:nvPr>
        </p:nvSpPr>
        <p:spPr/>
        <p:txBody>
          <a:bodyPr/>
          <a:lstStyle/>
          <a:p>
            <a:r>
              <a:rPr lang="en-IN" dirty="0" err="1"/>
              <a:t>JProfiler</a:t>
            </a:r>
            <a:endParaRPr lang="en-IN" dirty="0"/>
          </a:p>
        </p:txBody>
      </p:sp>
      <p:sp>
        <p:nvSpPr>
          <p:cNvPr id="3" name="Content Placeholder 2">
            <a:extLst>
              <a:ext uri="{FF2B5EF4-FFF2-40B4-BE49-F238E27FC236}">
                <a16:creationId xmlns:a16="http://schemas.microsoft.com/office/drawing/2014/main" id="{080F0761-272D-B1DF-6CE3-EC6D106F1FE1}"/>
              </a:ext>
            </a:extLst>
          </p:cNvPr>
          <p:cNvSpPr>
            <a:spLocks noGrp="1"/>
          </p:cNvSpPr>
          <p:nvPr>
            <p:ph idx="1"/>
          </p:nvPr>
        </p:nvSpPr>
        <p:spPr>
          <a:xfrm>
            <a:off x="1154954" y="2603500"/>
            <a:ext cx="10031206" cy="3731260"/>
          </a:xfrm>
        </p:spPr>
        <p:txBody>
          <a:bodyPr>
            <a:normAutofit fontScale="92500" lnSpcReduction="20000"/>
          </a:bodyPr>
          <a:lstStyle/>
          <a:p>
            <a:r>
              <a:rPr lang="en-US" dirty="0"/>
              <a:t>Fully-featured JVM profiler that gathers every bit of information you would need from a profiler.</a:t>
            </a:r>
          </a:p>
          <a:p>
            <a:r>
              <a:rPr lang="en-US" dirty="0"/>
              <a:t>Allows live profiling of local and remote sessions, offline profiling and triggers, snapshot comparison, heap dumps analysis, automatic request tracking for Kotlin coroutines, Thread starts, </a:t>
            </a:r>
            <a:r>
              <a:rPr lang="en-US" dirty="0" err="1"/>
              <a:t>java.util.concurrent</a:t>
            </a:r>
            <a:r>
              <a:rPr lang="en-US" dirty="0"/>
              <a:t> executors, AWT, and SWT events. </a:t>
            </a:r>
          </a:p>
          <a:p>
            <a:r>
              <a:rPr lang="en-US" dirty="0"/>
              <a:t>Even track HTTP requests, RMI calls, web services calls, and remote Enterprise Java Beans calls going from one JVM to another if both Java Virtual Machines are profiled with </a:t>
            </a:r>
            <a:r>
              <a:rPr lang="en-US" dirty="0" err="1"/>
              <a:t>JProfiler</a:t>
            </a:r>
            <a:r>
              <a:rPr lang="en-US" dirty="0"/>
              <a:t>.</a:t>
            </a:r>
          </a:p>
          <a:p>
            <a:r>
              <a:rPr lang="en-US" dirty="0" err="1"/>
              <a:t>JProfiler</a:t>
            </a:r>
            <a:r>
              <a:rPr lang="en-US" dirty="0"/>
              <a:t> provides an overview of memory usage with information about objects, allocation trees, and hotspots. </a:t>
            </a:r>
          </a:p>
          <a:p>
            <a:r>
              <a:rPr lang="en-US" dirty="0"/>
              <a:t>Can inspect the heap and its contents, record CPU data for hotspot analysis, call graphs, and method statistics. </a:t>
            </a:r>
          </a:p>
          <a:p>
            <a:r>
              <a:rPr lang="en-US" dirty="0"/>
              <a:t>  </a:t>
            </a:r>
            <a:r>
              <a:rPr lang="en-US" dirty="0" err="1"/>
              <a:t>JProfiler</a:t>
            </a:r>
            <a:r>
              <a:rPr lang="en-US" dirty="0"/>
              <a:t> allows you to profile threads, get the Java virtual machine telemetry, and many, many more.</a:t>
            </a:r>
          </a:p>
          <a:p>
            <a:endParaRPr lang="en-IN" dirty="0"/>
          </a:p>
        </p:txBody>
      </p:sp>
    </p:spTree>
    <p:extLst>
      <p:ext uri="{BB962C8B-B14F-4D97-AF65-F5344CB8AC3E}">
        <p14:creationId xmlns:p14="http://schemas.microsoft.com/office/powerpoint/2010/main" val="261052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4DE6A-B47B-5363-A66D-FF9576B6ED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56EBAE-C0C8-77AC-A398-1DA54F81D964}"/>
              </a:ext>
            </a:extLst>
          </p:cNvPr>
          <p:cNvSpPr>
            <a:spLocks noGrp="1"/>
          </p:cNvSpPr>
          <p:nvPr>
            <p:ph type="title"/>
          </p:nvPr>
        </p:nvSpPr>
        <p:spPr/>
        <p:txBody>
          <a:bodyPr/>
          <a:lstStyle/>
          <a:p>
            <a:r>
              <a:rPr lang="en-US" b="1" dirty="0"/>
              <a:t>Eclipse Memory Analyzer Tool (MAT)</a:t>
            </a:r>
            <a:endParaRPr lang="en-IN" dirty="0"/>
          </a:p>
        </p:txBody>
      </p:sp>
      <p:sp>
        <p:nvSpPr>
          <p:cNvPr id="3" name="Content Placeholder 2">
            <a:extLst>
              <a:ext uri="{FF2B5EF4-FFF2-40B4-BE49-F238E27FC236}">
                <a16:creationId xmlns:a16="http://schemas.microsoft.com/office/drawing/2014/main" id="{96F90BFF-D0DD-99C4-C8A8-00E057AD6A61}"/>
              </a:ext>
            </a:extLst>
          </p:cNvPr>
          <p:cNvSpPr>
            <a:spLocks noGrp="1"/>
          </p:cNvSpPr>
          <p:nvPr>
            <p:ph idx="1"/>
          </p:nvPr>
        </p:nvSpPr>
        <p:spPr>
          <a:xfrm>
            <a:off x="1154954" y="2603500"/>
            <a:ext cx="10031206" cy="3731260"/>
          </a:xfrm>
        </p:spPr>
        <p:txBody>
          <a:bodyPr/>
          <a:lstStyle/>
          <a:p>
            <a:r>
              <a:rPr lang="en-US" u="sng" dirty="0"/>
              <a:t>Eclipse MAT</a:t>
            </a:r>
            <a:r>
              <a:rPr lang="en-US" dirty="0"/>
              <a:t> is a powerful Java heap analyzer that helps to detect memory leaks and high memory usage to improve application performance. </a:t>
            </a:r>
          </a:p>
          <a:p>
            <a:r>
              <a:rPr lang="en-US" dirty="0"/>
              <a:t>With this tool</a:t>
            </a:r>
            <a:r>
              <a:rPr lang="en-US"/>
              <a:t>, can </a:t>
            </a:r>
            <a:r>
              <a:rPr lang="en-US" dirty="0"/>
              <a:t>analyze productive heap dumps, calculate the retained sizes of objects, run a report to automatically extract leak suspects, and identify who keeps the GC from collecting objects.</a:t>
            </a:r>
            <a:endParaRPr lang="en-IN" dirty="0"/>
          </a:p>
        </p:txBody>
      </p:sp>
    </p:spTree>
    <p:extLst>
      <p:ext uri="{BB962C8B-B14F-4D97-AF65-F5344CB8AC3E}">
        <p14:creationId xmlns:p14="http://schemas.microsoft.com/office/powerpoint/2010/main" val="735535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6E0F65-DD36-B5BC-9F59-A4E93DB3C6DD}"/>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a:extLst>
              <a:ext uri="{FF2B5EF4-FFF2-40B4-BE49-F238E27FC236}">
                <a16:creationId xmlns:a16="http://schemas.microsoft.com/office/drawing/2014/main" id="{FBED3ECE-F70C-25A2-710B-026832169DE7}"/>
              </a:ext>
            </a:extLst>
          </p:cNvPr>
          <p:cNvSpPr>
            <a:spLocks noGrp="1"/>
          </p:cNvSpPr>
          <p:nvPr>
            <p:ph type="title"/>
          </p:nvPr>
        </p:nvSpPr>
        <p:spPr>
          <a:xfrm>
            <a:off x="1154955" y="973667"/>
            <a:ext cx="2942210" cy="4833745"/>
          </a:xfrm>
        </p:spPr>
        <p:txBody>
          <a:bodyPr>
            <a:normAutofit/>
          </a:bodyPr>
          <a:lstStyle/>
          <a:p>
            <a:r>
              <a:rPr lang="en-IN">
                <a:solidFill>
                  <a:srgbClr val="EBEBEB"/>
                </a:solidFill>
              </a:rPr>
              <a:t>Key Areas for Tuning  -- Garbage Collection (GC)</a:t>
            </a:r>
            <a:br>
              <a:rPr lang="en-IN">
                <a:solidFill>
                  <a:srgbClr val="EBEBEB"/>
                </a:solidFill>
              </a:rPr>
            </a:br>
            <a:endParaRPr lang="en-IN">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57A0E369-E674-1E0D-E907-A9CB91D15AC2}"/>
              </a:ext>
            </a:extLst>
          </p:cNvPr>
          <p:cNvGraphicFramePr>
            <a:graphicFrameLocks noGrp="1"/>
          </p:cNvGraphicFramePr>
          <p:nvPr>
            <p:ph idx="1"/>
            <p:extLst>
              <p:ext uri="{D42A27DB-BD31-4B8C-83A1-F6EECF244321}">
                <p14:modId xmlns:p14="http://schemas.microsoft.com/office/powerpoint/2010/main" val="782263180"/>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19175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DE85086-F169-74CC-881D-1E566CC947CC}"/>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9D2622A7-28CD-C695-A964-78E94F694B0D}"/>
              </a:ext>
            </a:extLst>
          </p:cNvPr>
          <p:cNvSpPr>
            <a:spLocks noGrp="1"/>
          </p:cNvSpPr>
          <p:nvPr>
            <p:ph type="title"/>
          </p:nvPr>
        </p:nvSpPr>
        <p:spPr>
          <a:xfrm>
            <a:off x="1154954" y="973668"/>
            <a:ext cx="8761413" cy="706964"/>
          </a:xfrm>
        </p:spPr>
        <p:txBody>
          <a:bodyPr>
            <a:normAutofit/>
          </a:bodyPr>
          <a:lstStyle/>
          <a:p>
            <a:r>
              <a:rPr lang="en-IN">
                <a:solidFill>
                  <a:srgbClr val="FFFFFF"/>
                </a:solidFill>
              </a:rPr>
              <a:t>Data Structures and Algorithms</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D1E0EC09-BFA2-2C72-174A-5C0693E292B1}"/>
              </a:ext>
            </a:extLst>
          </p:cNvPr>
          <p:cNvGraphicFramePr>
            <a:graphicFrameLocks noGrp="1"/>
          </p:cNvGraphicFramePr>
          <p:nvPr>
            <p:ph idx="1"/>
            <p:extLst>
              <p:ext uri="{D42A27DB-BD31-4B8C-83A1-F6EECF244321}">
                <p14:modId xmlns:p14="http://schemas.microsoft.com/office/powerpoint/2010/main" val="1897180813"/>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7067308"/>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18C77C-D4B8-0324-6582-702DAA33E049}"/>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a:extLst>
              <a:ext uri="{FF2B5EF4-FFF2-40B4-BE49-F238E27FC236}">
                <a16:creationId xmlns:a16="http://schemas.microsoft.com/office/drawing/2014/main" id="{CDAB6D81-4C72-ECF7-0976-45EE22ADF5A1}"/>
              </a:ext>
            </a:extLst>
          </p:cNvPr>
          <p:cNvSpPr>
            <a:spLocks noGrp="1"/>
          </p:cNvSpPr>
          <p:nvPr>
            <p:ph type="title"/>
          </p:nvPr>
        </p:nvSpPr>
        <p:spPr>
          <a:xfrm>
            <a:off x="1154955" y="973667"/>
            <a:ext cx="2942210" cy="4833745"/>
          </a:xfrm>
        </p:spPr>
        <p:txBody>
          <a:bodyPr>
            <a:normAutofit/>
          </a:bodyPr>
          <a:lstStyle/>
          <a:p>
            <a:r>
              <a:rPr lang="en-IN" sz="3100">
                <a:solidFill>
                  <a:srgbClr val="EBEBEB"/>
                </a:solidFill>
              </a:rPr>
              <a:t>String Management</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B77C8B7B-8D20-AEEA-6B56-24793ED6328B}"/>
              </a:ext>
            </a:extLst>
          </p:cNvPr>
          <p:cNvGraphicFramePr>
            <a:graphicFrameLocks noGrp="1"/>
          </p:cNvGraphicFramePr>
          <p:nvPr>
            <p:ph idx="1"/>
            <p:extLst>
              <p:ext uri="{D42A27DB-BD31-4B8C-83A1-F6EECF244321}">
                <p14:modId xmlns:p14="http://schemas.microsoft.com/office/powerpoint/2010/main" val="1898798650"/>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0666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A414275-57AE-D061-15B5-42F9A77EA789}"/>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2D55FF1C-567A-FF52-4170-74DFA1C369DD}"/>
              </a:ext>
            </a:extLst>
          </p:cNvPr>
          <p:cNvSpPr>
            <a:spLocks noGrp="1"/>
          </p:cNvSpPr>
          <p:nvPr>
            <p:ph type="title"/>
          </p:nvPr>
        </p:nvSpPr>
        <p:spPr>
          <a:xfrm>
            <a:off x="1154954" y="973668"/>
            <a:ext cx="8761413" cy="706964"/>
          </a:xfrm>
        </p:spPr>
        <p:txBody>
          <a:bodyPr>
            <a:normAutofit/>
          </a:bodyPr>
          <a:lstStyle/>
          <a:p>
            <a:r>
              <a:rPr lang="en-IN">
                <a:solidFill>
                  <a:srgbClr val="FFFFFF"/>
                </a:solidFill>
              </a:rPr>
              <a:t>Multithreading</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AB336763-D346-515F-3CC3-84CC7380975B}"/>
              </a:ext>
            </a:extLst>
          </p:cNvPr>
          <p:cNvGraphicFramePr>
            <a:graphicFrameLocks noGrp="1"/>
          </p:cNvGraphicFramePr>
          <p:nvPr>
            <p:ph idx="1"/>
            <p:extLst>
              <p:ext uri="{D42A27DB-BD31-4B8C-83A1-F6EECF244321}">
                <p14:modId xmlns:p14="http://schemas.microsoft.com/office/powerpoint/2010/main" val="3310760692"/>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660636"/>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FA296D-7915-2F99-E995-19E2009CB035}"/>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a:extLst>
              <a:ext uri="{FF2B5EF4-FFF2-40B4-BE49-F238E27FC236}">
                <a16:creationId xmlns:a16="http://schemas.microsoft.com/office/drawing/2014/main" id="{E2A9D4A3-8346-B2AB-4996-F41924DC09FA}"/>
              </a:ext>
            </a:extLst>
          </p:cNvPr>
          <p:cNvSpPr>
            <a:spLocks noGrp="1"/>
          </p:cNvSpPr>
          <p:nvPr>
            <p:ph type="title"/>
          </p:nvPr>
        </p:nvSpPr>
        <p:spPr>
          <a:xfrm>
            <a:off x="1154955" y="973667"/>
            <a:ext cx="2942210" cy="4833745"/>
          </a:xfrm>
        </p:spPr>
        <p:txBody>
          <a:bodyPr>
            <a:normAutofit/>
          </a:bodyPr>
          <a:lstStyle/>
          <a:p>
            <a:r>
              <a:rPr lang="en-IN">
                <a:solidFill>
                  <a:srgbClr val="EBEBEB"/>
                </a:solidFill>
              </a:rPr>
              <a:t>File I/O</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7" name="Content Placeholder 2">
            <a:extLst>
              <a:ext uri="{FF2B5EF4-FFF2-40B4-BE49-F238E27FC236}">
                <a16:creationId xmlns:a16="http://schemas.microsoft.com/office/drawing/2014/main" id="{70A1FDBC-0586-DC9A-E066-D477F175DA37}"/>
              </a:ext>
            </a:extLst>
          </p:cNvPr>
          <p:cNvGraphicFramePr>
            <a:graphicFrameLocks noGrp="1"/>
          </p:cNvGraphicFramePr>
          <p:nvPr>
            <p:ph idx="1"/>
            <p:extLst>
              <p:ext uri="{D42A27DB-BD31-4B8C-83A1-F6EECF244321}">
                <p14:modId xmlns:p14="http://schemas.microsoft.com/office/powerpoint/2010/main" val="85860235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86937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75092-E18B-303D-8F9D-21EB912935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4F728D-D609-B41C-968B-71DB1C53E703}"/>
              </a:ext>
            </a:extLst>
          </p:cNvPr>
          <p:cNvSpPr>
            <a:spLocks noGrp="1"/>
          </p:cNvSpPr>
          <p:nvPr>
            <p:ph type="title"/>
          </p:nvPr>
        </p:nvSpPr>
        <p:spPr/>
        <p:txBody>
          <a:bodyPr/>
          <a:lstStyle/>
          <a:p>
            <a:r>
              <a:rPr lang="en-US" dirty="0"/>
              <a:t>Database Optimization</a:t>
            </a:r>
            <a:endParaRPr lang="en-IN" dirty="0"/>
          </a:p>
        </p:txBody>
      </p:sp>
      <p:graphicFrame>
        <p:nvGraphicFramePr>
          <p:cNvPr id="5" name="Content Placeholder 2">
            <a:extLst>
              <a:ext uri="{FF2B5EF4-FFF2-40B4-BE49-F238E27FC236}">
                <a16:creationId xmlns:a16="http://schemas.microsoft.com/office/drawing/2014/main" id="{3491FDBF-35D1-5B68-9151-4D72E65193C7}"/>
              </a:ext>
            </a:extLst>
          </p:cNvPr>
          <p:cNvGraphicFramePr>
            <a:graphicFrameLocks noGrp="1"/>
          </p:cNvGraphicFramePr>
          <p:nvPr>
            <p:ph idx="1"/>
          </p:nvPr>
        </p:nvGraphicFramePr>
        <p:xfrm>
          <a:off x="1154954" y="2603500"/>
          <a:ext cx="10031206" cy="3731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659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92A6A-A992-82EF-12F3-0701AD3F21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14B06B-BAFE-1738-E07A-EE8C7217FC14}"/>
              </a:ext>
            </a:extLst>
          </p:cNvPr>
          <p:cNvSpPr>
            <a:spLocks noGrp="1"/>
          </p:cNvSpPr>
          <p:nvPr>
            <p:ph type="title"/>
          </p:nvPr>
        </p:nvSpPr>
        <p:spPr/>
        <p:txBody>
          <a:bodyPr/>
          <a:lstStyle/>
          <a:p>
            <a:r>
              <a:rPr lang="en-IN" dirty="0"/>
              <a:t>Before tuning</a:t>
            </a:r>
          </a:p>
        </p:txBody>
      </p:sp>
      <p:sp>
        <p:nvSpPr>
          <p:cNvPr id="3" name="Content Placeholder 2">
            <a:extLst>
              <a:ext uri="{FF2B5EF4-FFF2-40B4-BE49-F238E27FC236}">
                <a16:creationId xmlns:a16="http://schemas.microsoft.com/office/drawing/2014/main" id="{5682D56E-5D0B-EC8B-AF90-99303FF8C6CB}"/>
              </a:ext>
            </a:extLst>
          </p:cNvPr>
          <p:cNvSpPr>
            <a:spLocks noGrp="1"/>
          </p:cNvSpPr>
          <p:nvPr>
            <p:ph idx="1"/>
          </p:nvPr>
        </p:nvSpPr>
        <p:spPr>
          <a:xfrm>
            <a:off x="1154954" y="2603500"/>
            <a:ext cx="10031206" cy="3731260"/>
          </a:xfrm>
        </p:spPr>
        <p:txBody>
          <a:bodyPr/>
          <a:lstStyle/>
          <a:p>
            <a:r>
              <a:rPr lang="en-US" b="1" dirty="0"/>
              <a:t>JVM Main Parameters</a:t>
            </a:r>
          </a:p>
          <a:p>
            <a:r>
              <a:rPr lang="en-US" dirty="0"/>
              <a:t>JVM parameters or JVM arguments are Java-specific values that change the behavior of the Java Virtual Machine.</a:t>
            </a:r>
          </a:p>
          <a:p>
            <a:r>
              <a:rPr lang="en-US" dirty="0"/>
              <a:t>When it comes to JVM tuning, there are few important parameters you should know as you’ll encounter them when configuring, tuning, and improving overall performance of the JVM.</a:t>
            </a:r>
          </a:p>
          <a:p>
            <a:endParaRPr lang="en-IN" dirty="0"/>
          </a:p>
        </p:txBody>
      </p:sp>
    </p:spTree>
    <p:extLst>
      <p:ext uri="{BB962C8B-B14F-4D97-AF65-F5344CB8AC3E}">
        <p14:creationId xmlns:p14="http://schemas.microsoft.com/office/powerpoint/2010/main" val="35600522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06FD29-18BA-E84A-5AA1-838497DBD6C8}"/>
            </a:ext>
          </a:extLst>
        </p:cNvPr>
        <p:cNvGrpSpPr/>
        <p:nvPr/>
      </p:nvGrpSpPr>
      <p:grpSpPr>
        <a:xfrm>
          <a:off x="0" y="0"/>
          <a:ext cx="0" cy="0"/>
          <a:chOff x="0" y="0"/>
          <a:chExt cx="0" cy="0"/>
        </a:xfrm>
      </p:grpSpPr>
      <p:grpSp>
        <p:nvGrpSpPr>
          <p:cNvPr id="20" name="Group 1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1" name="Rectangle 2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2" name="Oval 2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Oval 2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2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2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a:extLst>
              <a:ext uri="{FF2B5EF4-FFF2-40B4-BE49-F238E27FC236}">
                <a16:creationId xmlns:a16="http://schemas.microsoft.com/office/drawing/2014/main" id="{0BF616D6-1B93-BA7C-7946-94E7158A4A9B}"/>
              </a:ext>
            </a:extLst>
          </p:cNvPr>
          <p:cNvSpPr>
            <a:spLocks noGrp="1"/>
          </p:cNvSpPr>
          <p:nvPr>
            <p:ph type="title"/>
          </p:nvPr>
        </p:nvSpPr>
        <p:spPr>
          <a:xfrm>
            <a:off x="1154955" y="973667"/>
            <a:ext cx="2942210" cy="4833745"/>
          </a:xfrm>
        </p:spPr>
        <p:txBody>
          <a:bodyPr>
            <a:normAutofit/>
          </a:bodyPr>
          <a:lstStyle/>
          <a:p>
            <a:r>
              <a:rPr lang="en-US">
                <a:solidFill>
                  <a:srgbClr val="EBEBEB"/>
                </a:solidFill>
              </a:rPr>
              <a:t>Caching</a:t>
            </a:r>
            <a:endParaRPr lang="en-IN">
              <a:solidFill>
                <a:srgbClr val="EBEBEB"/>
              </a:solidFill>
            </a:endParaRPr>
          </a:p>
        </p:txBody>
      </p:sp>
      <p:sp>
        <p:nvSpPr>
          <p:cNvPr id="28" name="Rectangle 2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29" name="Content Placeholder 2">
            <a:extLst>
              <a:ext uri="{FF2B5EF4-FFF2-40B4-BE49-F238E27FC236}">
                <a16:creationId xmlns:a16="http://schemas.microsoft.com/office/drawing/2014/main" id="{E40535A5-07C0-21D6-2131-B7287E81F92C}"/>
              </a:ext>
            </a:extLst>
          </p:cNvPr>
          <p:cNvGraphicFramePr>
            <a:graphicFrameLocks noGrp="1"/>
          </p:cNvGraphicFramePr>
          <p:nvPr>
            <p:ph idx="1"/>
            <p:extLst>
              <p:ext uri="{D42A27DB-BD31-4B8C-83A1-F6EECF244321}">
                <p14:modId xmlns:p14="http://schemas.microsoft.com/office/powerpoint/2010/main" val="711101615"/>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19429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91D6C2-D1FF-7640-35FA-A3D762A96DAD}"/>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a:extLst>
              <a:ext uri="{FF2B5EF4-FFF2-40B4-BE49-F238E27FC236}">
                <a16:creationId xmlns:a16="http://schemas.microsoft.com/office/drawing/2014/main" id="{4B9600B8-0A35-6252-B3BE-E718DFD3149F}"/>
              </a:ext>
            </a:extLst>
          </p:cNvPr>
          <p:cNvSpPr>
            <a:spLocks noGrp="1"/>
          </p:cNvSpPr>
          <p:nvPr>
            <p:ph type="title"/>
          </p:nvPr>
        </p:nvSpPr>
        <p:spPr>
          <a:xfrm>
            <a:off x="1154955" y="973667"/>
            <a:ext cx="2942210" cy="4833745"/>
          </a:xfrm>
        </p:spPr>
        <p:txBody>
          <a:bodyPr>
            <a:normAutofit/>
          </a:bodyPr>
          <a:lstStyle/>
          <a:p>
            <a:r>
              <a:rPr lang="en-IN">
                <a:solidFill>
                  <a:srgbClr val="EBEBEB"/>
                </a:solidFill>
              </a:rPr>
              <a:t>Web Application Tuning</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C8BABF81-BD23-F342-315B-38C44D71F85A}"/>
              </a:ext>
            </a:extLst>
          </p:cNvPr>
          <p:cNvGraphicFramePr>
            <a:graphicFrameLocks noGrp="1"/>
          </p:cNvGraphicFramePr>
          <p:nvPr>
            <p:ph idx="1"/>
            <p:extLst>
              <p:ext uri="{D42A27DB-BD31-4B8C-83A1-F6EECF244321}">
                <p14:modId xmlns:p14="http://schemas.microsoft.com/office/powerpoint/2010/main" val="175722664"/>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22057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EA14F8-8328-F2F2-6F71-A28D1072724F}"/>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a:extLst>
              <a:ext uri="{FF2B5EF4-FFF2-40B4-BE49-F238E27FC236}">
                <a16:creationId xmlns:a16="http://schemas.microsoft.com/office/drawing/2014/main" id="{BCB2EB23-7E5B-C934-1759-3B3A4ABA3D8B}"/>
              </a:ext>
            </a:extLst>
          </p:cNvPr>
          <p:cNvSpPr>
            <a:spLocks noGrp="1"/>
          </p:cNvSpPr>
          <p:nvPr>
            <p:ph type="title"/>
          </p:nvPr>
        </p:nvSpPr>
        <p:spPr>
          <a:xfrm>
            <a:off x="1154955" y="973667"/>
            <a:ext cx="2942210" cy="4833745"/>
          </a:xfrm>
        </p:spPr>
        <p:txBody>
          <a:bodyPr>
            <a:normAutofit/>
          </a:bodyPr>
          <a:lstStyle/>
          <a:p>
            <a:r>
              <a:rPr lang="en-IN">
                <a:solidFill>
                  <a:srgbClr val="EBEBEB"/>
                </a:solidFill>
              </a:rPr>
              <a:t>GC and JVM Tuning</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3F742022-BE94-4739-F2D7-6481C802824A}"/>
              </a:ext>
            </a:extLst>
          </p:cNvPr>
          <p:cNvGraphicFramePr>
            <a:graphicFrameLocks noGrp="1"/>
          </p:cNvGraphicFramePr>
          <p:nvPr>
            <p:ph idx="1"/>
            <p:extLst>
              <p:ext uri="{D42A27DB-BD31-4B8C-83A1-F6EECF244321}">
                <p14:modId xmlns:p14="http://schemas.microsoft.com/office/powerpoint/2010/main" val="1279389078"/>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091156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1DC353E-2590-3C0E-CA4A-CEA17D3F557A}"/>
            </a:ext>
          </a:extLst>
        </p:cNvPr>
        <p:cNvGrpSpPr/>
        <p:nvPr/>
      </p:nvGrpSpPr>
      <p:grpSpPr>
        <a:xfrm>
          <a:off x="0" y="0"/>
          <a:ext cx="0" cy="0"/>
          <a:chOff x="0" y="0"/>
          <a:chExt cx="0" cy="0"/>
        </a:xfrm>
      </p:grpSpPr>
      <p:grpSp>
        <p:nvGrpSpPr>
          <p:cNvPr id="29" name="Group 2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0" name="Rectangle 2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743FF578-9101-95A0-2FF2-C33145242019}"/>
              </a:ext>
            </a:extLst>
          </p:cNvPr>
          <p:cNvSpPr>
            <a:spLocks noGrp="1"/>
          </p:cNvSpPr>
          <p:nvPr>
            <p:ph type="title"/>
          </p:nvPr>
        </p:nvSpPr>
        <p:spPr>
          <a:xfrm>
            <a:off x="1154954" y="973668"/>
            <a:ext cx="8761413" cy="706964"/>
          </a:xfrm>
        </p:spPr>
        <p:txBody>
          <a:bodyPr>
            <a:normAutofit/>
          </a:bodyPr>
          <a:lstStyle/>
          <a:p>
            <a:r>
              <a:rPr lang="en-US">
                <a:solidFill>
                  <a:srgbClr val="FFFFFF"/>
                </a:solidFill>
              </a:rPr>
              <a:t>Asynchronous Processing</a:t>
            </a:r>
            <a:endParaRPr lang="en-IN">
              <a:solidFill>
                <a:srgbClr val="FFFFFF"/>
              </a:solidFill>
            </a:endParaRPr>
          </a:p>
        </p:txBody>
      </p:sp>
      <p:sp>
        <p:nvSpPr>
          <p:cNvPr id="33" name="Rectangle 3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24" name="Content Placeholder 2">
            <a:extLst>
              <a:ext uri="{FF2B5EF4-FFF2-40B4-BE49-F238E27FC236}">
                <a16:creationId xmlns:a16="http://schemas.microsoft.com/office/drawing/2014/main" id="{9811204C-6E70-A291-6C09-9AE83FEC642E}"/>
              </a:ext>
            </a:extLst>
          </p:cNvPr>
          <p:cNvGraphicFramePr>
            <a:graphicFrameLocks noGrp="1"/>
          </p:cNvGraphicFramePr>
          <p:nvPr>
            <p:ph idx="1"/>
            <p:extLst>
              <p:ext uri="{D42A27DB-BD31-4B8C-83A1-F6EECF244321}">
                <p14:modId xmlns:p14="http://schemas.microsoft.com/office/powerpoint/2010/main" val="3050602848"/>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6147019"/>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E41E38-ABCB-B133-8AB4-C3E66ED656DD}"/>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a:extLst>
              <a:ext uri="{FF2B5EF4-FFF2-40B4-BE49-F238E27FC236}">
                <a16:creationId xmlns:a16="http://schemas.microsoft.com/office/drawing/2014/main" id="{D13BF438-6ADD-FAC5-018C-9DF80DC7B27F}"/>
              </a:ext>
            </a:extLst>
          </p:cNvPr>
          <p:cNvSpPr>
            <a:spLocks noGrp="1"/>
          </p:cNvSpPr>
          <p:nvPr>
            <p:ph type="title"/>
          </p:nvPr>
        </p:nvSpPr>
        <p:spPr>
          <a:xfrm>
            <a:off x="1154955" y="973667"/>
            <a:ext cx="2942210" cy="4833745"/>
          </a:xfrm>
        </p:spPr>
        <p:txBody>
          <a:bodyPr>
            <a:normAutofit/>
          </a:bodyPr>
          <a:lstStyle/>
          <a:p>
            <a:r>
              <a:rPr lang="en-US" sz="3300">
                <a:solidFill>
                  <a:srgbClr val="EBEBEB"/>
                </a:solidFill>
              </a:rPr>
              <a:t>Microservices and Scalability</a:t>
            </a:r>
            <a:endParaRPr lang="en-IN" sz="3300">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548B0BDE-47D4-E1DE-DB01-F8D9BCF3872A}"/>
              </a:ext>
            </a:extLst>
          </p:cNvPr>
          <p:cNvGraphicFramePr>
            <a:graphicFrameLocks noGrp="1"/>
          </p:cNvGraphicFramePr>
          <p:nvPr>
            <p:ph idx="1"/>
            <p:extLst>
              <p:ext uri="{D42A27DB-BD31-4B8C-83A1-F6EECF244321}">
                <p14:modId xmlns:p14="http://schemas.microsoft.com/office/powerpoint/2010/main" val="3477334086"/>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3843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4DC9DA7-D2C0-200F-6271-094EFE039E3A}"/>
            </a:ext>
          </a:extLst>
        </p:cNvPr>
        <p:cNvGrpSpPr/>
        <p:nvPr/>
      </p:nvGrpSpPr>
      <p:grpSpPr>
        <a:xfrm>
          <a:off x="0" y="0"/>
          <a:ext cx="0" cy="0"/>
          <a:chOff x="0" y="0"/>
          <a:chExt cx="0" cy="0"/>
        </a:xfrm>
      </p:grpSpPr>
      <p:grpSp>
        <p:nvGrpSpPr>
          <p:cNvPr id="20" name="Group 19">
            <a:extLst>
              <a:ext uri="{FF2B5EF4-FFF2-40B4-BE49-F238E27FC236}">
                <a16:creationId xmlns:a16="http://schemas.microsoft.com/office/drawing/2014/main" id="{E5D4A15D-C852-47D7-A7E3-7F8FEE9FCA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C06AA6A2-9E5B-46E6-82B0-8FC1CA7231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2" name="Oval 21">
              <a:extLst>
                <a:ext uri="{FF2B5EF4-FFF2-40B4-BE49-F238E27FC236}">
                  <a16:creationId xmlns:a16="http://schemas.microsoft.com/office/drawing/2014/main" id="{11E7C01A-5F5B-4E17-B91B-26FA9ADB54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Oval 12">
              <a:extLst>
                <a:ext uri="{FF2B5EF4-FFF2-40B4-BE49-F238E27FC236}">
                  <a16:creationId xmlns:a16="http://schemas.microsoft.com/office/drawing/2014/main" id="{71DA43BF-6FE1-458D-A112-1687677B0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Oval 25">
              <a:extLst>
                <a:ext uri="{FF2B5EF4-FFF2-40B4-BE49-F238E27FC236}">
                  <a16:creationId xmlns:a16="http://schemas.microsoft.com/office/drawing/2014/main" id="{FAA5FF03-83FF-43B9-B66B-5FD05A958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Oval 14">
              <a:extLst>
                <a:ext uri="{FF2B5EF4-FFF2-40B4-BE49-F238E27FC236}">
                  <a16:creationId xmlns:a16="http://schemas.microsoft.com/office/drawing/2014/main" id="{BC4D7AA7-0424-4C72-AE55-4B413DD4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Oval 27">
              <a:extLst>
                <a:ext uri="{FF2B5EF4-FFF2-40B4-BE49-F238E27FC236}">
                  <a16:creationId xmlns:a16="http://schemas.microsoft.com/office/drawing/2014/main" id="{BC2D80F1-5DC4-4396-B0E1-C774E82EC7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Freeform 5">
              <a:extLst>
                <a:ext uri="{FF2B5EF4-FFF2-40B4-BE49-F238E27FC236}">
                  <a16:creationId xmlns:a16="http://schemas.microsoft.com/office/drawing/2014/main" id="{48171057-920A-4188-A18E-97D710A35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8" name="Freeform 5">
              <a:extLst>
                <a:ext uri="{FF2B5EF4-FFF2-40B4-BE49-F238E27FC236}">
                  <a16:creationId xmlns:a16="http://schemas.microsoft.com/office/drawing/2014/main" id="{1C871B74-1D69-47F0-A28D-8F3454779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9" name="Freeform 5">
              <a:extLst>
                <a:ext uri="{FF2B5EF4-FFF2-40B4-BE49-F238E27FC236}">
                  <a16:creationId xmlns:a16="http://schemas.microsoft.com/office/drawing/2014/main" id="{63001BDC-368C-49CC-9F3F-EAF38A0A49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1" name="Rectangle 20">
            <a:extLst>
              <a:ext uri="{FF2B5EF4-FFF2-40B4-BE49-F238E27FC236}">
                <a16:creationId xmlns:a16="http://schemas.microsoft.com/office/drawing/2014/main" id="{6288FC2F-B192-42B2-90BE-517E1039B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23" name="Group 22">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5"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9" name="Title 4">
            <a:extLst>
              <a:ext uri="{FF2B5EF4-FFF2-40B4-BE49-F238E27FC236}">
                <a16:creationId xmlns:a16="http://schemas.microsoft.com/office/drawing/2014/main" id="{18FE3AE7-AABB-23C1-16CB-6274E9E916C8}"/>
              </a:ext>
            </a:extLst>
          </p:cNvPr>
          <p:cNvSpPr>
            <a:spLocks noGrp="1"/>
          </p:cNvSpPr>
          <p:nvPr>
            <p:ph type="title"/>
          </p:nvPr>
        </p:nvSpPr>
        <p:spPr>
          <a:xfrm>
            <a:off x="1154954" y="973668"/>
            <a:ext cx="8761413" cy="706964"/>
          </a:xfrm>
        </p:spPr>
        <p:txBody>
          <a:bodyPr vert="horz" lIns="91440" tIns="45720" rIns="91440" bIns="45720" rtlCol="0" anchor="ctr">
            <a:normAutofit/>
          </a:bodyPr>
          <a:lstStyle/>
          <a:p>
            <a:r>
              <a:rPr lang="en-US" dirty="0">
                <a:solidFill>
                  <a:srgbClr val="FFFFFF"/>
                </a:solidFill>
              </a:rPr>
              <a:t>Key Tuning Areas</a:t>
            </a:r>
          </a:p>
        </p:txBody>
      </p:sp>
      <p:sp>
        <p:nvSpPr>
          <p:cNvPr id="27" name="Rectangle 26">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4" name="Content Placeholder 3">
            <a:extLst>
              <a:ext uri="{FF2B5EF4-FFF2-40B4-BE49-F238E27FC236}">
                <a16:creationId xmlns:a16="http://schemas.microsoft.com/office/drawing/2014/main" id="{CA368952-207B-EE17-D4AA-CA5FFCF248C8}"/>
              </a:ext>
            </a:extLst>
          </p:cNvPr>
          <p:cNvGraphicFramePr>
            <a:graphicFrameLocks noGrp="1"/>
          </p:cNvGraphicFramePr>
          <p:nvPr>
            <p:ph idx="4294967295"/>
            <p:extLst>
              <p:ext uri="{D42A27DB-BD31-4B8C-83A1-F6EECF244321}">
                <p14:modId xmlns:p14="http://schemas.microsoft.com/office/powerpoint/2010/main" val="1258803416"/>
              </p:ext>
            </p:extLst>
          </p:nvPr>
        </p:nvGraphicFramePr>
        <p:xfrm>
          <a:off x="909562" y="1866406"/>
          <a:ext cx="10002756" cy="4283684"/>
        </p:xfrm>
        <a:graphic>
          <a:graphicData uri="http://schemas.openxmlformats.org/drawingml/2006/table">
            <a:tbl>
              <a:tblPr firstRow="1" bandRow="1">
                <a:tableStyleId>{5C22544A-7EE6-4342-B048-85BDC9FD1C3A}</a:tableStyleId>
              </a:tblPr>
              <a:tblGrid>
                <a:gridCol w="2419048">
                  <a:extLst>
                    <a:ext uri="{9D8B030D-6E8A-4147-A177-3AD203B41FA5}">
                      <a16:colId xmlns:a16="http://schemas.microsoft.com/office/drawing/2014/main" val="817937832"/>
                    </a:ext>
                  </a:extLst>
                </a:gridCol>
                <a:gridCol w="7583708">
                  <a:extLst>
                    <a:ext uri="{9D8B030D-6E8A-4147-A177-3AD203B41FA5}">
                      <a16:colId xmlns:a16="http://schemas.microsoft.com/office/drawing/2014/main" val="1013374230"/>
                    </a:ext>
                  </a:extLst>
                </a:gridCol>
              </a:tblGrid>
              <a:tr h="296195">
                <a:tc>
                  <a:txBody>
                    <a:bodyPr/>
                    <a:lstStyle/>
                    <a:p>
                      <a:pPr algn="l" fontAlgn="t" latinLnBrk="0">
                        <a:buNone/>
                      </a:pPr>
                      <a:r>
                        <a:rPr lang="en-IN" sz="1600" b="0">
                          <a:effectLst/>
                        </a:rPr>
                        <a:t>Area</a:t>
                      </a:r>
                    </a:p>
                  </a:txBody>
                  <a:tcPr marL="21312" marR="21312" marT="21312" marB="21312"/>
                </a:tc>
                <a:tc>
                  <a:txBody>
                    <a:bodyPr/>
                    <a:lstStyle/>
                    <a:p>
                      <a:pPr algn="l" fontAlgn="t" latinLnBrk="0">
                        <a:buNone/>
                      </a:pPr>
                      <a:r>
                        <a:rPr lang="en-IN" sz="1600" b="0">
                          <a:effectLst/>
                        </a:rPr>
                        <a:t>Key Strategies</a:t>
                      </a:r>
                    </a:p>
                  </a:txBody>
                  <a:tcPr marL="21312" marR="21312" marT="21312" marB="21312"/>
                </a:tc>
                <a:extLst>
                  <a:ext uri="{0D108BD9-81ED-4DB2-BD59-A6C34878D82A}">
                    <a16:rowId xmlns:a16="http://schemas.microsoft.com/office/drawing/2014/main" val="274318250"/>
                  </a:ext>
                </a:extLst>
              </a:tr>
              <a:tr h="320473">
                <a:tc>
                  <a:txBody>
                    <a:bodyPr/>
                    <a:lstStyle/>
                    <a:p>
                      <a:pPr fontAlgn="base" latinLnBrk="0">
                        <a:buNone/>
                      </a:pPr>
                      <a:r>
                        <a:rPr lang="en-IN" sz="1600">
                          <a:effectLst/>
                        </a:rPr>
                        <a:t>GC</a:t>
                      </a:r>
                    </a:p>
                  </a:txBody>
                  <a:tcPr marL="21312" marR="21312" marT="31968" marB="31968" anchor="ctr"/>
                </a:tc>
                <a:tc>
                  <a:txBody>
                    <a:bodyPr/>
                    <a:lstStyle/>
                    <a:p>
                      <a:pPr fontAlgn="base" latinLnBrk="0">
                        <a:buNone/>
                      </a:pPr>
                      <a:r>
                        <a:rPr lang="en-US" sz="1600">
                          <a:effectLst/>
                        </a:rPr>
                        <a:t>Collector choice, heap sizing, pause time tuning, GC profiling</a:t>
                      </a:r>
                    </a:p>
                  </a:txBody>
                  <a:tcPr marL="21312" marR="21312" marT="31968" marB="31968" anchor="ctr"/>
                </a:tc>
                <a:extLst>
                  <a:ext uri="{0D108BD9-81ED-4DB2-BD59-A6C34878D82A}">
                    <a16:rowId xmlns:a16="http://schemas.microsoft.com/office/drawing/2014/main" val="2913178278"/>
                  </a:ext>
                </a:extLst>
              </a:tr>
              <a:tr h="320473">
                <a:tc>
                  <a:txBody>
                    <a:bodyPr/>
                    <a:lstStyle/>
                    <a:p>
                      <a:pPr fontAlgn="base" latinLnBrk="0">
                        <a:buNone/>
                      </a:pPr>
                      <a:r>
                        <a:rPr lang="en-IN" sz="1600">
                          <a:effectLst/>
                        </a:rPr>
                        <a:t>Data Structures</a:t>
                      </a:r>
                    </a:p>
                  </a:txBody>
                  <a:tcPr marL="21312" marR="21312" marT="31968" marB="31968" anchor="ctr"/>
                </a:tc>
                <a:tc>
                  <a:txBody>
                    <a:bodyPr/>
                    <a:lstStyle/>
                    <a:p>
                      <a:pPr fontAlgn="base" latinLnBrk="0">
                        <a:buNone/>
                      </a:pPr>
                      <a:r>
                        <a:rPr lang="en-US" sz="1600">
                          <a:effectLst/>
                        </a:rPr>
                        <a:t>Use case-driven selection, concurrent collections, algorithm optimization</a:t>
                      </a:r>
                    </a:p>
                  </a:txBody>
                  <a:tcPr marL="21312" marR="21312" marT="31968" marB="31968" anchor="ctr"/>
                </a:tc>
                <a:extLst>
                  <a:ext uri="{0D108BD9-81ED-4DB2-BD59-A6C34878D82A}">
                    <a16:rowId xmlns:a16="http://schemas.microsoft.com/office/drawing/2014/main" val="2341620907"/>
                  </a:ext>
                </a:extLst>
              </a:tr>
              <a:tr h="320473">
                <a:tc>
                  <a:txBody>
                    <a:bodyPr/>
                    <a:lstStyle/>
                    <a:p>
                      <a:pPr fontAlgn="base" latinLnBrk="0">
                        <a:buNone/>
                      </a:pPr>
                      <a:r>
                        <a:rPr lang="en-IN" sz="1600">
                          <a:effectLst/>
                        </a:rPr>
                        <a:t>String Management</a:t>
                      </a:r>
                    </a:p>
                  </a:txBody>
                  <a:tcPr marL="21312" marR="21312" marT="31968" marB="31968" anchor="ctr"/>
                </a:tc>
                <a:tc>
                  <a:txBody>
                    <a:bodyPr/>
                    <a:lstStyle/>
                    <a:p>
                      <a:pPr fontAlgn="base" latinLnBrk="0">
                        <a:buNone/>
                      </a:pPr>
                      <a:r>
                        <a:rPr lang="en-IN" sz="1600">
                          <a:effectLst/>
                        </a:rPr>
                        <a:t>StringBuilder/StringBuffer, minimize temp strings, pooling/interning</a:t>
                      </a:r>
                    </a:p>
                  </a:txBody>
                  <a:tcPr marL="21312" marR="21312" marT="31968" marB="31968" anchor="ctr"/>
                </a:tc>
                <a:extLst>
                  <a:ext uri="{0D108BD9-81ED-4DB2-BD59-A6C34878D82A}">
                    <a16:rowId xmlns:a16="http://schemas.microsoft.com/office/drawing/2014/main" val="3079518970"/>
                  </a:ext>
                </a:extLst>
              </a:tr>
              <a:tr h="320473">
                <a:tc>
                  <a:txBody>
                    <a:bodyPr/>
                    <a:lstStyle/>
                    <a:p>
                      <a:pPr fontAlgn="base" latinLnBrk="0">
                        <a:buNone/>
                      </a:pPr>
                      <a:r>
                        <a:rPr lang="en-IN" sz="1600">
                          <a:effectLst/>
                        </a:rPr>
                        <a:t>Multithreading</a:t>
                      </a:r>
                    </a:p>
                  </a:txBody>
                  <a:tcPr marL="21312" marR="21312" marT="31968" marB="31968" anchor="ctr"/>
                </a:tc>
                <a:tc>
                  <a:txBody>
                    <a:bodyPr/>
                    <a:lstStyle/>
                    <a:p>
                      <a:pPr fontAlgn="base" latinLnBrk="0">
                        <a:buNone/>
                      </a:pPr>
                      <a:r>
                        <a:rPr lang="en-US" sz="1600">
                          <a:effectLst/>
                        </a:rPr>
                        <a:t>Thread pools, synchronization, concurrent collections, profiling</a:t>
                      </a:r>
                    </a:p>
                  </a:txBody>
                  <a:tcPr marL="21312" marR="21312" marT="31968" marB="31968" anchor="ctr"/>
                </a:tc>
                <a:extLst>
                  <a:ext uri="{0D108BD9-81ED-4DB2-BD59-A6C34878D82A}">
                    <a16:rowId xmlns:a16="http://schemas.microsoft.com/office/drawing/2014/main" val="783661409"/>
                  </a:ext>
                </a:extLst>
              </a:tr>
              <a:tr h="320473">
                <a:tc>
                  <a:txBody>
                    <a:bodyPr/>
                    <a:lstStyle/>
                    <a:p>
                      <a:pPr fontAlgn="base" latinLnBrk="0">
                        <a:buNone/>
                      </a:pPr>
                      <a:r>
                        <a:rPr lang="en-IN" sz="1600">
                          <a:effectLst/>
                        </a:rPr>
                        <a:t>File I/O</a:t>
                      </a:r>
                    </a:p>
                  </a:txBody>
                  <a:tcPr marL="21312" marR="21312" marT="31968" marB="31968" anchor="ctr"/>
                </a:tc>
                <a:tc>
                  <a:txBody>
                    <a:bodyPr/>
                    <a:lstStyle/>
                    <a:p>
                      <a:pPr fontAlgn="base" latinLnBrk="0">
                        <a:buNone/>
                      </a:pPr>
                      <a:r>
                        <a:rPr lang="en-US" sz="1600">
                          <a:effectLst/>
                        </a:rPr>
                        <a:t>Buffered/NIO streams, memory-mapped files, resource management</a:t>
                      </a:r>
                    </a:p>
                  </a:txBody>
                  <a:tcPr marL="21312" marR="21312" marT="31968" marB="31968" anchor="ctr"/>
                </a:tc>
                <a:extLst>
                  <a:ext uri="{0D108BD9-81ED-4DB2-BD59-A6C34878D82A}">
                    <a16:rowId xmlns:a16="http://schemas.microsoft.com/office/drawing/2014/main" val="3757502079"/>
                  </a:ext>
                </a:extLst>
              </a:tr>
              <a:tr h="320473">
                <a:tc>
                  <a:txBody>
                    <a:bodyPr/>
                    <a:lstStyle/>
                    <a:p>
                      <a:pPr fontAlgn="base" latinLnBrk="0">
                        <a:buNone/>
                      </a:pPr>
                      <a:r>
                        <a:rPr lang="en-IN" sz="1600">
                          <a:effectLst/>
                        </a:rPr>
                        <a:t>Database Optimization</a:t>
                      </a:r>
                    </a:p>
                  </a:txBody>
                  <a:tcPr marL="21312" marR="21312" marT="31968" marB="31968" anchor="ctr"/>
                </a:tc>
                <a:tc>
                  <a:txBody>
                    <a:bodyPr/>
                    <a:lstStyle/>
                    <a:p>
                      <a:pPr fontAlgn="base" latinLnBrk="0">
                        <a:buNone/>
                      </a:pPr>
                      <a:r>
                        <a:rPr lang="en-US" sz="1600">
                          <a:effectLst/>
                        </a:rPr>
                        <a:t>Connection pooling, query/index optimization, sharding, ORM tuning</a:t>
                      </a:r>
                    </a:p>
                  </a:txBody>
                  <a:tcPr marL="21312" marR="21312" marT="31968" marB="31968" anchor="ctr"/>
                </a:tc>
                <a:extLst>
                  <a:ext uri="{0D108BD9-81ED-4DB2-BD59-A6C34878D82A}">
                    <a16:rowId xmlns:a16="http://schemas.microsoft.com/office/drawing/2014/main" val="7631808"/>
                  </a:ext>
                </a:extLst>
              </a:tr>
              <a:tr h="320473">
                <a:tc>
                  <a:txBody>
                    <a:bodyPr/>
                    <a:lstStyle/>
                    <a:p>
                      <a:pPr fontAlgn="base" latinLnBrk="0">
                        <a:buNone/>
                      </a:pPr>
                      <a:r>
                        <a:rPr lang="en-IN" sz="1600">
                          <a:effectLst/>
                        </a:rPr>
                        <a:t>Caching</a:t>
                      </a:r>
                    </a:p>
                  </a:txBody>
                  <a:tcPr marL="21312" marR="21312" marT="31968" marB="31968" anchor="ctr"/>
                </a:tc>
                <a:tc>
                  <a:txBody>
                    <a:bodyPr/>
                    <a:lstStyle/>
                    <a:p>
                      <a:pPr fontAlgn="base" latinLnBrk="0">
                        <a:buNone/>
                      </a:pPr>
                      <a:r>
                        <a:rPr lang="en-US" sz="1600" dirty="0">
                          <a:effectLst/>
                        </a:rPr>
                        <a:t>Multi-level caching, eviction policies, frameworks, abstraction layers</a:t>
                      </a:r>
                    </a:p>
                  </a:txBody>
                  <a:tcPr marL="21312" marR="21312" marT="31968" marB="31968" anchor="ctr"/>
                </a:tc>
                <a:extLst>
                  <a:ext uri="{0D108BD9-81ED-4DB2-BD59-A6C34878D82A}">
                    <a16:rowId xmlns:a16="http://schemas.microsoft.com/office/drawing/2014/main" val="487602150"/>
                  </a:ext>
                </a:extLst>
              </a:tr>
              <a:tr h="320473">
                <a:tc>
                  <a:txBody>
                    <a:bodyPr/>
                    <a:lstStyle/>
                    <a:p>
                      <a:pPr fontAlgn="base" latinLnBrk="0">
                        <a:buNone/>
                      </a:pPr>
                      <a:r>
                        <a:rPr lang="en-IN" sz="1600">
                          <a:effectLst/>
                        </a:rPr>
                        <a:t>Web App</a:t>
                      </a:r>
                    </a:p>
                  </a:txBody>
                  <a:tcPr marL="21312" marR="21312" marT="31968" marB="31968" anchor="ctr"/>
                </a:tc>
                <a:tc>
                  <a:txBody>
                    <a:bodyPr/>
                    <a:lstStyle/>
                    <a:p>
                      <a:pPr fontAlgn="base" latinLnBrk="0">
                        <a:buNone/>
                      </a:pPr>
                      <a:r>
                        <a:rPr lang="en-US" sz="1600">
                          <a:effectLst/>
                        </a:rPr>
                        <a:t>Stateless design, compression, async handling, middleware optimization</a:t>
                      </a:r>
                    </a:p>
                  </a:txBody>
                  <a:tcPr marL="21312" marR="21312" marT="31968" marB="31968" anchor="ctr"/>
                </a:tc>
                <a:extLst>
                  <a:ext uri="{0D108BD9-81ED-4DB2-BD59-A6C34878D82A}">
                    <a16:rowId xmlns:a16="http://schemas.microsoft.com/office/drawing/2014/main" val="1963142614"/>
                  </a:ext>
                </a:extLst>
              </a:tr>
              <a:tr h="320473">
                <a:tc>
                  <a:txBody>
                    <a:bodyPr/>
                    <a:lstStyle/>
                    <a:p>
                      <a:pPr fontAlgn="base" latinLnBrk="0">
                        <a:buNone/>
                      </a:pPr>
                      <a:r>
                        <a:rPr lang="en-IN" sz="1600">
                          <a:effectLst/>
                        </a:rPr>
                        <a:t>GC/JVM Tuning</a:t>
                      </a:r>
                    </a:p>
                  </a:txBody>
                  <a:tcPr marL="21312" marR="21312" marT="31968" marB="31968" anchor="ctr"/>
                </a:tc>
                <a:tc>
                  <a:txBody>
                    <a:bodyPr/>
                    <a:lstStyle/>
                    <a:p>
                      <a:pPr fontAlgn="base" latinLnBrk="0">
                        <a:buNone/>
                      </a:pPr>
                      <a:r>
                        <a:rPr lang="en-US" sz="1600">
                          <a:effectLst/>
                        </a:rPr>
                        <a:t>Heap/thread sizing, collector selection, JIT tuning, monitoring</a:t>
                      </a:r>
                    </a:p>
                  </a:txBody>
                  <a:tcPr marL="21312" marR="21312" marT="31968" marB="31968" anchor="ctr"/>
                </a:tc>
                <a:extLst>
                  <a:ext uri="{0D108BD9-81ED-4DB2-BD59-A6C34878D82A}">
                    <a16:rowId xmlns:a16="http://schemas.microsoft.com/office/drawing/2014/main" val="2334607469"/>
                  </a:ext>
                </a:extLst>
              </a:tr>
              <a:tr h="320473">
                <a:tc>
                  <a:txBody>
                    <a:bodyPr/>
                    <a:lstStyle/>
                    <a:p>
                      <a:pPr fontAlgn="base" latinLnBrk="0">
                        <a:buNone/>
                      </a:pPr>
                      <a:r>
                        <a:rPr lang="en-IN" sz="1600">
                          <a:effectLst/>
                        </a:rPr>
                        <a:t>Asynchronous Processing</a:t>
                      </a:r>
                    </a:p>
                  </a:txBody>
                  <a:tcPr marL="21312" marR="21312" marT="31968" marB="31968" anchor="ctr"/>
                </a:tc>
                <a:tc>
                  <a:txBody>
                    <a:bodyPr/>
                    <a:lstStyle/>
                    <a:p>
                      <a:pPr fontAlgn="base" latinLnBrk="0">
                        <a:buNone/>
                      </a:pPr>
                      <a:r>
                        <a:rPr lang="en-US" sz="1600">
                          <a:effectLst/>
                        </a:rPr>
                        <a:t>CompletableFuture, thread pools, non-blocking design, exception handling</a:t>
                      </a:r>
                    </a:p>
                  </a:txBody>
                  <a:tcPr marL="21312" marR="21312" marT="31968" marB="31968" anchor="ctr"/>
                </a:tc>
                <a:extLst>
                  <a:ext uri="{0D108BD9-81ED-4DB2-BD59-A6C34878D82A}">
                    <a16:rowId xmlns:a16="http://schemas.microsoft.com/office/drawing/2014/main" val="4096870029"/>
                  </a:ext>
                </a:extLst>
              </a:tr>
              <a:tr h="524224">
                <a:tc>
                  <a:txBody>
                    <a:bodyPr/>
                    <a:lstStyle/>
                    <a:p>
                      <a:pPr fontAlgn="base" latinLnBrk="0">
                        <a:buNone/>
                      </a:pPr>
                      <a:r>
                        <a:rPr lang="en-IN" sz="1600">
                          <a:effectLst/>
                        </a:rPr>
                        <a:t>Microservices/Scalability</a:t>
                      </a:r>
                    </a:p>
                  </a:txBody>
                  <a:tcPr marL="21312" marR="21312" marT="31968" marB="31968" anchor="ctr"/>
                </a:tc>
                <a:tc>
                  <a:txBody>
                    <a:bodyPr/>
                    <a:lstStyle/>
                    <a:p>
                      <a:pPr fontAlgn="base" latinLnBrk="0">
                        <a:buNone/>
                      </a:pPr>
                      <a:r>
                        <a:rPr lang="en-US" sz="1600" dirty="0">
                          <a:effectLst/>
                        </a:rPr>
                        <a:t>Modular services, API gateways, load balancing, distributed caching, CI/CD, monitoring</a:t>
                      </a:r>
                    </a:p>
                  </a:txBody>
                  <a:tcPr marL="21312" marR="21312" marT="31968" marB="31968" anchor="ctr"/>
                </a:tc>
                <a:extLst>
                  <a:ext uri="{0D108BD9-81ED-4DB2-BD59-A6C34878D82A}">
                    <a16:rowId xmlns:a16="http://schemas.microsoft.com/office/drawing/2014/main" val="3404419256"/>
                  </a:ext>
                </a:extLst>
              </a:tr>
            </a:tbl>
          </a:graphicData>
        </a:graphic>
      </p:graphicFrame>
    </p:spTree>
    <p:extLst>
      <p:ext uri="{BB962C8B-B14F-4D97-AF65-F5344CB8AC3E}">
        <p14:creationId xmlns:p14="http://schemas.microsoft.com/office/powerpoint/2010/main" val="847885408"/>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ACF710-5CED-0ED8-F19D-1D503EA7DAB3}"/>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4" name="Oval 33">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3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3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a:extLst>
              <a:ext uri="{FF2B5EF4-FFF2-40B4-BE49-F238E27FC236}">
                <a16:creationId xmlns:a16="http://schemas.microsoft.com/office/drawing/2014/main" id="{99C6BF46-5C15-8847-87E5-8F0425F154A4}"/>
              </a:ext>
            </a:extLst>
          </p:cNvPr>
          <p:cNvSpPr>
            <a:spLocks noGrp="1"/>
          </p:cNvSpPr>
          <p:nvPr>
            <p:ph type="title"/>
          </p:nvPr>
        </p:nvSpPr>
        <p:spPr>
          <a:xfrm>
            <a:off x="1154955" y="973667"/>
            <a:ext cx="2942210" cy="4833745"/>
          </a:xfrm>
        </p:spPr>
        <p:txBody>
          <a:bodyPr>
            <a:normAutofit/>
          </a:bodyPr>
          <a:lstStyle/>
          <a:p>
            <a:r>
              <a:rPr lang="en-IN" dirty="0">
                <a:solidFill>
                  <a:srgbClr val="EBEBEB"/>
                </a:solidFill>
              </a:rPr>
              <a:t>String handling techniques -- </a:t>
            </a:r>
            <a:r>
              <a:rPr lang="en-US" b="1" dirty="0">
                <a:solidFill>
                  <a:srgbClr val="EBEBEB"/>
                </a:solidFill>
              </a:rPr>
              <a:t>Leveraging the String Pool</a:t>
            </a:r>
            <a:br>
              <a:rPr lang="en-US" b="1" dirty="0">
                <a:solidFill>
                  <a:srgbClr val="EBEBEB"/>
                </a:solidFill>
              </a:rPr>
            </a:br>
            <a:endParaRPr lang="en-IN" dirty="0">
              <a:solidFill>
                <a:srgbClr val="EBEBEB"/>
              </a:solidFill>
            </a:endParaRPr>
          </a:p>
        </p:txBody>
      </p:sp>
      <p:sp>
        <p:nvSpPr>
          <p:cNvPr id="38" name="Rectangle 3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39" name="Content Placeholder 2">
            <a:extLst>
              <a:ext uri="{FF2B5EF4-FFF2-40B4-BE49-F238E27FC236}">
                <a16:creationId xmlns:a16="http://schemas.microsoft.com/office/drawing/2014/main" id="{D35C2EF3-EF5A-30D0-43B3-BA0888D4B861}"/>
              </a:ext>
            </a:extLst>
          </p:cNvPr>
          <p:cNvGraphicFramePr>
            <a:graphicFrameLocks noGrp="1"/>
          </p:cNvGraphicFramePr>
          <p:nvPr>
            <p:ph idx="1"/>
            <p:extLst>
              <p:ext uri="{D42A27DB-BD31-4B8C-83A1-F6EECF244321}">
                <p14:modId xmlns:p14="http://schemas.microsoft.com/office/powerpoint/2010/main" val="1449383282"/>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74800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4EF738-FBCD-CE16-7606-A0FDFDA4BDD5}"/>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a:extLst>
              <a:ext uri="{FF2B5EF4-FFF2-40B4-BE49-F238E27FC236}">
                <a16:creationId xmlns:a16="http://schemas.microsoft.com/office/drawing/2014/main" id="{97F11297-B924-2909-105A-D006E4A5C822}"/>
              </a:ext>
            </a:extLst>
          </p:cNvPr>
          <p:cNvSpPr>
            <a:spLocks noGrp="1"/>
          </p:cNvSpPr>
          <p:nvPr>
            <p:ph type="title"/>
          </p:nvPr>
        </p:nvSpPr>
        <p:spPr>
          <a:xfrm>
            <a:off x="1154955" y="973667"/>
            <a:ext cx="2942210" cy="4833745"/>
          </a:xfrm>
        </p:spPr>
        <p:txBody>
          <a:bodyPr>
            <a:normAutofit/>
          </a:bodyPr>
          <a:lstStyle/>
          <a:p>
            <a:r>
              <a:rPr lang="en-US" sz="3300" dirty="0">
                <a:solidFill>
                  <a:srgbClr val="EBEBEB"/>
                </a:solidFill>
              </a:rPr>
              <a:t>Avoiding Unnecessary String Creation</a:t>
            </a:r>
            <a:endParaRPr lang="en-IN" sz="3300" dirty="0">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499BD75B-E29A-8E11-CD5E-4009A9282307}"/>
              </a:ext>
            </a:extLst>
          </p:cNvPr>
          <p:cNvGraphicFramePr>
            <a:graphicFrameLocks noGrp="1"/>
          </p:cNvGraphicFramePr>
          <p:nvPr>
            <p:ph idx="1"/>
            <p:extLst>
              <p:ext uri="{D42A27DB-BD31-4B8C-83A1-F6EECF244321}">
                <p14:modId xmlns:p14="http://schemas.microsoft.com/office/powerpoint/2010/main" val="2258116918"/>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51102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EE67E-C1AD-DA9F-7E39-86E108BC0E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F8F38A-ED2B-2CDD-1B6E-BF0022B67211}"/>
              </a:ext>
            </a:extLst>
          </p:cNvPr>
          <p:cNvSpPr>
            <a:spLocks noGrp="1"/>
          </p:cNvSpPr>
          <p:nvPr>
            <p:ph type="title"/>
          </p:nvPr>
        </p:nvSpPr>
        <p:spPr/>
        <p:txBody>
          <a:bodyPr/>
          <a:lstStyle/>
          <a:p>
            <a:r>
              <a:rPr lang="en-US" dirty="0"/>
              <a:t>Efficient String Concatenation</a:t>
            </a:r>
            <a:endParaRPr lang="en-IN" dirty="0"/>
          </a:p>
        </p:txBody>
      </p:sp>
      <p:graphicFrame>
        <p:nvGraphicFramePr>
          <p:cNvPr id="5" name="Content Placeholder 2">
            <a:extLst>
              <a:ext uri="{FF2B5EF4-FFF2-40B4-BE49-F238E27FC236}">
                <a16:creationId xmlns:a16="http://schemas.microsoft.com/office/drawing/2014/main" id="{B60F8D58-F321-A88E-C303-86382840BA40}"/>
              </a:ext>
            </a:extLst>
          </p:cNvPr>
          <p:cNvGraphicFramePr>
            <a:graphicFrameLocks noGrp="1"/>
          </p:cNvGraphicFramePr>
          <p:nvPr>
            <p:ph idx="1"/>
          </p:nvPr>
        </p:nvGraphicFramePr>
        <p:xfrm>
          <a:off x="1154954" y="2603500"/>
          <a:ext cx="10031206" cy="3731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183006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92E1B2-631B-BD7F-5193-E3DD57904E86}"/>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a:extLst>
              <a:ext uri="{FF2B5EF4-FFF2-40B4-BE49-F238E27FC236}">
                <a16:creationId xmlns:a16="http://schemas.microsoft.com/office/drawing/2014/main" id="{33D3C4D4-BD10-4BE6-407F-AEB0864E4572}"/>
              </a:ext>
            </a:extLst>
          </p:cNvPr>
          <p:cNvSpPr>
            <a:spLocks noGrp="1"/>
          </p:cNvSpPr>
          <p:nvPr>
            <p:ph type="title"/>
          </p:nvPr>
        </p:nvSpPr>
        <p:spPr>
          <a:xfrm>
            <a:off x="1154955" y="973667"/>
            <a:ext cx="2942210" cy="4833745"/>
          </a:xfrm>
        </p:spPr>
        <p:txBody>
          <a:bodyPr>
            <a:normAutofit/>
          </a:bodyPr>
          <a:lstStyle/>
          <a:p>
            <a:r>
              <a:rPr lang="en-US">
                <a:solidFill>
                  <a:srgbClr val="EBEBEB"/>
                </a:solidFill>
              </a:rPr>
              <a:t>String Interning</a:t>
            </a:r>
            <a:endParaRPr lang="en-IN">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1B3356F2-D389-A4C7-3841-E49124C4236F}"/>
              </a:ext>
            </a:extLst>
          </p:cNvPr>
          <p:cNvGraphicFramePr>
            <a:graphicFrameLocks noGrp="1"/>
          </p:cNvGraphicFramePr>
          <p:nvPr>
            <p:ph idx="1"/>
            <p:extLst>
              <p:ext uri="{D42A27DB-BD31-4B8C-83A1-F6EECF244321}">
                <p14:modId xmlns:p14="http://schemas.microsoft.com/office/powerpoint/2010/main" val="4153668186"/>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5323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B856D-3E30-42A9-6B03-07CA19CD5E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587CA2-9775-0879-7D7D-434D4A997FF3}"/>
              </a:ext>
            </a:extLst>
          </p:cNvPr>
          <p:cNvSpPr>
            <a:spLocks noGrp="1"/>
          </p:cNvSpPr>
          <p:nvPr>
            <p:ph type="title"/>
          </p:nvPr>
        </p:nvSpPr>
        <p:spPr/>
        <p:txBody>
          <a:bodyPr/>
          <a:lstStyle/>
          <a:p>
            <a:r>
              <a:rPr lang="en-IN" dirty="0"/>
              <a:t>Before tuning</a:t>
            </a:r>
          </a:p>
        </p:txBody>
      </p:sp>
      <p:sp>
        <p:nvSpPr>
          <p:cNvPr id="3" name="Content Placeholder 2">
            <a:extLst>
              <a:ext uri="{FF2B5EF4-FFF2-40B4-BE49-F238E27FC236}">
                <a16:creationId xmlns:a16="http://schemas.microsoft.com/office/drawing/2014/main" id="{E1372238-EFFC-3E71-8933-3BFFA1805300}"/>
              </a:ext>
            </a:extLst>
          </p:cNvPr>
          <p:cNvSpPr>
            <a:spLocks noGrp="1"/>
          </p:cNvSpPr>
          <p:nvPr>
            <p:ph idx="1"/>
          </p:nvPr>
        </p:nvSpPr>
        <p:spPr>
          <a:xfrm>
            <a:off x="1154954" y="2603500"/>
            <a:ext cx="10031206" cy="3731260"/>
          </a:xfrm>
        </p:spPr>
        <p:txBody>
          <a:bodyPr>
            <a:normAutofit lnSpcReduction="10000"/>
          </a:bodyPr>
          <a:lstStyle/>
          <a:p>
            <a:r>
              <a:rPr lang="en-US" b="1" dirty="0"/>
              <a:t>Heap Memory</a:t>
            </a:r>
          </a:p>
          <a:p>
            <a:r>
              <a:rPr lang="en-US" dirty="0"/>
              <a:t>Whatever you do, when it comes to JVM performance, you will, more than likely, reach a point where you have to initialize the heap memory. </a:t>
            </a:r>
          </a:p>
          <a:p>
            <a:r>
              <a:rPr lang="en-US" b="1" dirty="0"/>
              <a:t>Parameters to specify minimum and maximum heap size are -</a:t>
            </a:r>
            <a:r>
              <a:rPr lang="en-US" b="1" dirty="0" err="1"/>
              <a:t>Xms</a:t>
            </a:r>
            <a:r>
              <a:rPr lang="en-US" b="1" dirty="0"/>
              <a:t>&lt;heap size&gt;[unit] and -</a:t>
            </a:r>
            <a:r>
              <a:rPr lang="en-US" b="1" dirty="0" err="1"/>
              <a:t>Xmx</a:t>
            </a:r>
            <a:r>
              <a:rPr lang="en-US" b="1" dirty="0"/>
              <a:t>&lt;heap size&gt;[unit], respectively.</a:t>
            </a:r>
            <a:r>
              <a:rPr lang="en-US" dirty="0"/>
              <a:t> </a:t>
            </a:r>
          </a:p>
          <a:p>
            <a:pPr lvl="1"/>
            <a:r>
              <a:rPr lang="en-US" dirty="0"/>
              <a:t>Unit is the unit you want to initialize the memory in. It can be ‘g’ (GB), ‘m’ (MB), or ‘k’ (KB).</a:t>
            </a:r>
          </a:p>
          <a:p>
            <a:r>
              <a:rPr lang="en-US" dirty="0"/>
              <a:t>When setting the minimum and maximum heap size of the JVM memory you may want to consider setting them to the same values. </a:t>
            </a:r>
          </a:p>
          <a:p>
            <a:r>
              <a:rPr lang="en-US" dirty="0"/>
              <a:t>That way your heap will not have to be resized saving precious CPU cycles. </a:t>
            </a:r>
          </a:p>
          <a:p>
            <a:r>
              <a:rPr lang="en-US" dirty="0"/>
              <a:t>May also want to pre-touch all the pages if you are using larger heap by setting the -XX:+</a:t>
            </a:r>
            <a:r>
              <a:rPr lang="en-US" dirty="0" err="1"/>
              <a:t>AlwaysPreTouch</a:t>
            </a:r>
            <a:r>
              <a:rPr lang="en-US" dirty="0"/>
              <a:t> flag to the startup options.</a:t>
            </a:r>
          </a:p>
          <a:p>
            <a:endParaRPr lang="en-IN" dirty="0"/>
          </a:p>
        </p:txBody>
      </p:sp>
    </p:spTree>
    <p:extLst>
      <p:ext uri="{BB962C8B-B14F-4D97-AF65-F5344CB8AC3E}">
        <p14:creationId xmlns:p14="http://schemas.microsoft.com/office/powerpoint/2010/main" val="1504523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306E3D-A798-B40E-945F-ACA3B663A07B}"/>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a:extLst>
              <a:ext uri="{FF2B5EF4-FFF2-40B4-BE49-F238E27FC236}">
                <a16:creationId xmlns:a16="http://schemas.microsoft.com/office/drawing/2014/main" id="{E87F32B9-FA4E-A0E0-53FA-3E0FACD65CD9}"/>
              </a:ext>
            </a:extLst>
          </p:cNvPr>
          <p:cNvSpPr>
            <a:spLocks noGrp="1"/>
          </p:cNvSpPr>
          <p:nvPr>
            <p:ph type="title"/>
          </p:nvPr>
        </p:nvSpPr>
        <p:spPr>
          <a:xfrm>
            <a:off x="1154955" y="973667"/>
            <a:ext cx="2942210" cy="4833745"/>
          </a:xfrm>
        </p:spPr>
        <p:txBody>
          <a:bodyPr>
            <a:normAutofit/>
          </a:bodyPr>
          <a:lstStyle/>
          <a:p>
            <a:r>
              <a:rPr lang="en-US">
                <a:solidFill>
                  <a:srgbClr val="EBEBEB"/>
                </a:solidFill>
              </a:rPr>
              <a:t>Reducing String Duplication and Unused Literals</a:t>
            </a:r>
            <a:endParaRPr lang="en-IN">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FAA5A931-C378-C343-047C-565D1174EE59}"/>
              </a:ext>
            </a:extLst>
          </p:cNvPr>
          <p:cNvGraphicFramePr>
            <a:graphicFrameLocks noGrp="1"/>
          </p:cNvGraphicFramePr>
          <p:nvPr>
            <p:ph idx="1"/>
            <p:extLst>
              <p:ext uri="{D42A27DB-BD31-4B8C-83A1-F6EECF244321}">
                <p14:modId xmlns:p14="http://schemas.microsoft.com/office/powerpoint/2010/main" val="2580107705"/>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80104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68B773-6B98-3628-180A-26414E0DD3BD}"/>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a:extLst>
              <a:ext uri="{FF2B5EF4-FFF2-40B4-BE49-F238E27FC236}">
                <a16:creationId xmlns:a16="http://schemas.microsoft.com/office/drawing/2014/main" id="{1811BA6A-8435-9385-BBD8-F3B823098F43}"/>
              </a:ext>
            </a:extLst>
          </p:cNvPr>
          <p:cNvSpPr>
            <a:spLocks noGrp="1"/>
          </p:cNvSpPr>
          <p:nvPr>
            <p:ph type="title"/>
          </p:nvPr>
        </p:nvSpPr>
        <p:spPr>
          <a:xfrm>
            <a:off x="1154955" y="973667"/>
            <a:ext cx="2942210" cy="4833745"/>
          </a:xfrm>
        </p:spPr>
        <p:txBody>
          <a:bodyPr>
            <a:normAutofit/>
          </a:bodyPr>
          <a:lstStyle/>
          <a:p>
            <a:r>
              <a:rPr lang="en-US" sz="2500">
                <a:solidFill>
                  <a:srgbClr val="EBEBEB"/>
                </a:solidFill>
              </a:rPr>
              <a:t>Optimized String Implementations (Advanced/JVM-level)</a:t>
            </a:r>
            <a:endParaRPr lang="en-IN" sz="2500">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AB3E2600-6839-BE11-1F75-0AE57BF34E72}"/>
              </a:ext>
            </a:extLst>
          </p:cNvPr>
          <p:cNvGraphicFramePr>
            <a:graphicFrameLocks noGrp="1"/>
          </p:cNvGraphicFramePr>
          <p:nvPr>
            <p:ph idx="1"/>
            <p:extLst>
              <p:ext uri="{D42A27DB-BD31-4B8C-83A1-F6EECF244321}">
                <p14:modId xmlns:p14="http://schemas.microsoft.com/office/powerpoint/2010/main" val="4097717170"/>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10407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E1A26F-3207-F0BC-1703-A06155E15673}"/>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a:extLst>
              <a:ext uri="{FF2B5EF4-FFF2-40B4-BE49-F238E27FC236}">
                <a16:creationId xmlns:a16="http://schemas.microsoft.com/office/drawing/2014/main" id="{3227C67C-E2EE-F6FE-C3AD-DFE09733EFB3}"/>
              </a:ext>
            </a:extLst>
          </p:cNvPr>
          <p:cNvSpPr>
            <a:spLocks noGrp="1"/>
          </p:cNvSpPr>
          <p:nvPr>
            <p:ph type="title"/>
          </p:nvPr>
        </p:nvSpPr>
        <p:spPr>
          <a:xfrm>
            <a:off x="1154955" y="973667"/>
            <a:ext cx="2942210" cy="4833745"/>
          </a:xfrm>
        </p:spPr>
        <p:txBody>
          <a:bodyPr>
            <a:normAutofit/>
          </a:bodyPr>
          <a:lstStyle/>
          <a:p>
            <a:r>
              <a:rPr lang="en-US">
                <a:solidFill>
                  <a:srgbClr val="EBEBEB"/>
                </a:solidFill>
              </a:rPr>
              <a:t>General Best Practices for strings</a:t>
            </a:r>
            <a:endParaRPr lang="en-IN">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CDFDE945-9CB0-4752-7BF3-C94EF290F606}"/>
              </a:ext>
            </a:extLst>
          </p:cNvPr>
          <p:cNvGraphicFramePr>
            <a:graphicFrameLocks noGrp="1"/>
          </p:cNvGraphicFramePr>
          <p:nvPr>
            <p:ph idx="1"/>
            <p:extLst>
              <p:ext uri="{D42A27DB-BD31-4B8C-83A1-F6EECF244321}">
                <p14:modId xmlns:p14="http://schemas.microsoft.com/office/powerpoint/2010/main" val="2402456322"/>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0228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C0C53-83AB-9C40-667E-40EDD9A5CA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ED02A8-976E-D10B-FFDA-5FE9529E4DF5}"/>
              </a:ext>
            </a:extLst>
          </p:cNvPr>
          <p:cNvSpPr>
            <a:spLocks noGrp="1"/>
          </p:cNvSpPr>
          <p:nvPr>
            <p:ph type="title"/>
          </p:nvPr>
        </p:nvSpPr>
        <p:spPr/>
        <p:txBody>
          <a:bodyPr/>
          <a:lstStyle/>
          <a:p>
            <a:r>
              <a:rPr lang="en-IN" dirty="0"/>
              <a:t>String Handling Techniques</a:t>
            </a:r>
          </a:p>
        </p:txBody>
      </p:sp>
      <p:graphicFrame>
        <p:nvGraphicFramePr>
          <p:cNvPr id="4" name="Content Placeholder 3">
            <a:extLst>
              <a:ext uri="{FF2B5EF4-FFF2-40B4-BE49-F238E27FC236}">
                <a16:creationId xmlns:a16="http://schemas.microsoft.com/office/drawing/2014/main" id="{4D08F939-C15F-FD5C-2B0E-C7434216EB98}"/>
              </a:ext>
            </a:extLst>
          </p:cNvPr>
          <p:cNvGraphicFramePr>
            <a:graphicFrameLocks noGrp="1"/>
          </p:cNvGraphicFramePr>
          <p:nvPr>
            <p:ph idx="1"/>
            <p:extLst>
              <p:ext uri="{D42A27DB-BD31-4B8C-83A1-F6EECF244321}">
                <p14:modId xmlns:p14="http://schemas.microsoft.com/office/powerpoint/2010/main" val="2801021944"/>
              </p:ext>
            </p:extLst>
          </p:nvPr>
        </p:nvGraphicFramePr>
        <p:xfrm>
          <a:off x="1155700" y="2603500"/>
          <a:ext cx="8824911" cy="3302000"/>
        </p:xfrm>
        <a:graphic>
          <a:graphicData uri="http://schemas.openxmlformats.org/drawingml/2006/table">
            <a:tbl>
              <a:tblPr firstRow="1" bandRow="1">
                <a:tableStyleId>{5C22544A-7EE6-4342-B048-85BDC9FD1C3A}</a:tableStyleId>
              </a:tblPr>
              <a:tblGrid>
                <a:gridCol w="2941637">
                  <a:extLst>
                    <a:ext uri="{9D8B030D-6E8A-4147-A177-3AD203B41FA5}">
                      <a16:colId xmlns:a16="http://schemas.microsoft.com/office/drawing/2014/main" val="1448400380"/>
                    </a:ext>
                  </a:extLst>
                </a:gridCol>
                <a:gridCol w="2941637">
                  <a:extLst>
                    <a:ext uri="{9D8B030D-6E8A-4147-A177-3AD203B41FA5}">
                      <a16:colId xmlns:a16="http://schemas.microsoft.com/office/drawing/2014/main" val="2432270638"/>
                    </a:ext>
                  </a:extLst>
                </a:gridCol>
                <a:gridCol w="2941637">
                  <a:extLst>
                    <a:ext uri="{9D8B030D-6E8A-4147-A177-3AD203B41FA5}">
                      <a16:colId xmlns:a16="http://schemas.microsoft.com/office/drawing/2014/main" val="280913001"/>
                    </a:ext>
                  </a:extLst>
                </a:gridCol>
              </a:tblGrid>
              <a:tr h="370840">
                <a:tc>
                  <a:txBody>
                    <a:bodyPr/>
                    <a:lstStyle/>
                    <a:p>
                      <a:pPr algn="l" fontAlgn="t" latinLnBrk="0">
                        <a:buNone/>
                      </a:pPr>
                      <a:r>
                        <a:rPr lang="en-IN" b="0" dirty="0">
                          <a:effectLst/>
                        </a:rPr>
                        <a:t>Technique</a:t>
                      </a:r>
                    </a:p>
                  </a:txBody>
                  <a:tcPr marL="30480" marR="30480" marT="30480" marB="30480"/>
                </a:tc>
                <a:tc>
                  <a:txBody>
                    <a:bodyPr/>
                    <a:lstStyle/>
                    <a:p>
                      <a:pPr algn="l" fontAlgn="t" latinLnBrk="0">
                        <a:buNone/>
                      </a:pPr>
                      <a:r>
                        <a:rPr lang="en-IN" b="0">
                          <a:effectLst/>
                        </a:rPr>
                        <a:t>Memory Impact</a:t>
                      </a:r>
                    </a:p>
                  </a:txBody>
                  <a:tcPr marL="30480" marR="30480" marT="30480" marB="30480"/>
                </a:tc>
                <a:tc>
                  <a:txBody>
                    <a:bodyPr/>
                    <a:lstStyle/>
                    <a:p>
                      <a:pPr algn="l" fontAlgn="t" latinLnBrk="0">
                        <a:buNone/>
                      </a:pPr>
                      <a:r>
                        <a:rPr lang="en-IN" b="0">
                          <a:effectLst/>
                        </a:rPr>
                        <a:t>Speed Impact</a:t>
                      </a:r>
                    </a:p>
                  </a:txBody>
                  <a:tcPr marL="30480" marR="30480" marT="30480" marB="30480"/>
                </a:tc>
                <a:extLst>
                  <a:ext uri="{0D108BD9-81ED-4DB2-BD59-A6C34878D82A}">
                    <a16:rowId xmlns:a16="http://schemas.microsoft.com/office/drawing/2014/main" val="1457856589"/>
                  </a:ext>
                </a:extLst>
              </a:tr>
              <a:tr h="370840">
                <a:tc>
                  <a:txBody>
                    <a:bodyPr/>
                    <a:lstStyle/>
                    <a:p>
                      <a:pPr fontAlgn="base" latinLnBrk="0">
                        <a:buNone/>
                      </a:pPr>
                      <a:r>
                        <a:rPr lang="en-IN">
                          <a:effectLst/>
                        </a:rPr>
                        <a:t>String Pool/Literals</a:t>
                      </a:r>
                    </a:p>
                  </a:txBody>
                  <a:tcPr marL="30480" marR="30480" anchor="ctr"/>
                </a:tc>
                <a:tc>
                  <a:txBody>
                    <a:bodyPr/>
                    <a:lstStyle/>
                    <a:p>
                      <a:pPr fontAlgn="base" latinLnBrk="0">
                        <a:buNone/>
                      </a:pPr>
                      <a:r>
                        <a:rPr lang="en-IN">
                          <a:effectLst/>
                        </a:rPr>
                        <a:t>Reduces duplicate objects</a:t>
                      </a:r>
                    </a:p>
                  </a:txBody>
                  <a:tcPr marL="30480" marR="30480" anchor="ctr"/>
                </a:tc>
                <a:tc>
                  <a:txBody>
                    <a:bodyPr/>
                    <a:lstStyle/>
                    <a:p>
                      <a:pPr fontAlgn="base" latinLnBrk="0">
                        <a:buNone/>
                      </a:pPr>
                      <a:r>
                        <a:rPr lang="en-IN">
                          <a:effectLst/>
                        </a:rPr>
                        <a:t>Faster equality checks</a:t>
                      </a:r>
                    </a:p>
                  </a:txBody>
                  <a:tcPr marL="30480" marR="30480" anchor="ctr"/>
                </a:tc>
                <a:extLst>
                  <a:ext uri="{0D108BD9-81ED-4DB2-BD59-A6C34878D82A}">
                    <a16:rowId xmlns:a16="http://schemas.microsoft.com/office/drawing/2014/main" val="1684352207"/>
                  </a:ext>
                </a:extLst>
              </a:tr>
              <a:tr h="370840">
                <a:tc>
                  <a:txBody>
                    <a:bodyPr/>
                    <a:lstStyle/>
                    <a:p>
                      <a:pPr fontAlgn="base" latinLnBrk="0">
                        <a:buNone/>
                      </a:pPr>
                      <a:r>
                        <a:rPr lang="en-IN">
                          <a:effectLst/>
                        </a:rPr>
                        <a:t>Avoiding Unnecessary Creation</a:t>
                      </a:r>
                    </a:p>
                  </a:txBody>
                  <a:tcPr marL="30480" marR="30480" anchor="ctr"/>
                </a:tc>
                <a:tc>
                  <a:txBody>
                    <a:bodyPr/>
                    <a:lstStyle/>
                    <a:p>
                      <a:pPr fontAlgn="base" latinLnBrk="0">
                        <a:buNone/>
                      </a:pPr>
                      <a:r>
                        <a:rPr lang="en-IN">
                          <a:effectLst/>
                        </a:rPr>
                        <a:t>Minimizes allocations</a:t>
                      </a:r>
                    </a:p>
                  </a:txBody>
                  <a:tcPr marL="30480" marR="30480" anchor="ctr"/>
                </a:tc>
                <a:tc>
                  <a:txBody>
                    <a:bodyPr/>
                    <a:lstStyle/>
                    <a:p>
                      <a:pPr fontAlgn="base" latinLnBrk="0">
                        <a:buNone/>
                      </a:pPr>
                      <a:r>
                        <a:rPr lang="en-IN">
                          <a:effectLst/>
                        </a:rPr>
                        <a:t>Reduces GC pressure</a:t>
                      </a:r>
                    </a:p>
                  </a:txBody>
                  <a:tcPr marL="30480" marR="30480" anchor="ctr"/>
                </a:tc>
                <a:extLst>
                  <a:ext uri="{0D108BD9-81ED-4DB2-BD59-A6C34878D82A}">
                    <a16:rowId xmlns:a16="http://schemas.microsoft.com/office/drawing/2014/main" val="44045063"/>
                  </a:ext>
                </a:extLst>
              </a:tr>
              <a:tr h="370840">
                <a:tc>
                  <a:txBody>
                    <a:bodyPr/>
                    <a:lstStyle/>
                    <a:p>
                      <a:pPr fontAlgn="base" latinLnBrk="0">
                        <a:buNone/>
                      </a:pPr>
                      <a:r>
                        <a:rPr lang="en-IN">
                          <a:effectLst/>
                        </a:rPr>
                        <a:t>StringBuilder for Concatenation</a:t>
                      </a:r>
                    </a:p>
                  </a:txBody>
                  <a:tcPr marL="30480" marR="30480" anchor="ctr"/>
                </a:tc>
                <a:tc>
                  <a:txBody>
                    <a:bodyPr/>
                    <a:lstStyle/>
                    <a:p>
                      <a:pPr fontAlgn="base" latinLnBrk="0">
                        <a:buNone/>
                      </a:pPr>
                      <a:r>
                        <a:rPr lang="en-IN">
                          <a:effectLst/>
                        </a:rPr>
                        <a:t>Limits allocations/copying</a:t>
                      </a:r>
                    </a:p>
                  </a:txBody>
                  <a:tcPr marL="30480" marR="30480" anchor="ctr"/>
                </a:tc>
                <a:tc>
                  <a:txBody>
                    <a:bodyPr/>
                    <a:lstStyle/>
                    <a:p>
                      <a:pPr fontAlgn="base" latinLnBrk="0">
                        <a:buNone/>
                      </a:pPr>
                      <a:r>
                        <a:rPr lang="en-US">
                          <a:effectLst/>
                        </a:rPr>
                        <a:t>Up to 500x faster in loops</a:t>
                      </a:r>
                    </a:p>
                  </a:txBody>
                  <a:tcPr marL="30480" marR="30480" anchor="ctr"/>
                </a:tc>
                <a:extLst>
                  <a:ext uri="{0D108BD9-81ED-4DB2-BD59-A6C34878D82A}">
                    <a16:rowId xmlns:a16="http://schemas.microsoft.com/office/drawing/2014/main" val="3938330704"/>
                  </a:ext>
                </a:extLst>
              </a:tr>
              <a:tr h="370840">
                <a:tc>
                  <a:txBody>
                    <a:bodyPr/>
                    <a:lstStyle/>
                    <a:p>
                      <a:pPr fontAlgn="base" latinLnBrk="0">
                        <a:buNone/>
                      </a:pPr>
                      <a:r>
                        <a:rPr lang="en-IN">
                          <a:effectLst/>
                        </a:rPr>
                        <a:t>String Interning</a:t>
                      </a:r>
                    </a:p>
                  </a:txBody>
                  <a:tcPr marL="30480" marR="30480" anchor="ctr"/>
                </a:tc>
                <a:tc>
                  <a:txBody>
                    <a:bodyPr/>
                    <a:lstStyle/>
                    <a:p>
                      <a:pPr fontAlgn="base" latinLnBrk="0">
                        <a:buNone/>
                      </a:pPr>
                      <a:r>
                        <a:rPr lang="en-IN">
                          <a:effectLst/>
                        </a:rPr>
                        <a:t>Shares identical strings</a:t>
                      </a:r>
                    </a:p>
                  </a:txBody>
                  <a:tcPr marL="30480" marR="30480" anchor="ctr"/>
                </a:tc>
                <a:tc>
                  <a:txBody>
                    <a:bodyPr/>
                    <a:lstStyle/>
                    <a:p>
                      <a:pPr fontAlgn="base" latinLnBrk="0">
                        <a:buNone/>
                      </a:pPr>
                      <a:r>
                        <a:rPr lang="en-IN">
                          <a:effectLst/>
                        </a:rPr>
                        <a:t>Faster string comparisons</a:t>
                      </a:r>
                    </a:p>
                  </a:txBody>
                  <a:tcPr marL="30480" marR="30480" anchor="ctr"/>
                </a:tc>
                <a:extLst>
                  <a:ext uri="{0D108BD9-81ED-4DB2-BD59-A6C34878D82A}">
                    <a16:rowId xmlns:a16="http://schemas.microsoft.com/office/drawing/2014/main" val="3479352054"/>
                  </a:ext>
                </a:extLst>
              </a:tr>
              <a:tr h="370840">
                <a:tc>
                  <a:txBody>
                    <a:bodyPr/>
                    <a:lstStyle/>
                    <a:p>
                      <a:pPr fontAlgn="base" latinLnBrk="0">
                        <a:buNone/>
                      </a:pPr>
                      <a:r>
                        <a:rPr lang="en-IN">
                          <a:effectLst/>
                        </a:rPr>
                        <a:t>JVM-level Optimizations</a:t>
                      </a:r>
                    </a:p>
                  </a:txBody>
                  <a:tcPr marL="30480" marR="30480" anchor="ctr"/>
                </a:tc>
                <a:tc>
                  <a:txBody>
                    <a:bodyPr/>
                    <a:lstStyle/>
                    <a:p>
                      <a:pPr fontAlgn="base" latinLnBrk="0">
                        <a:buNone/>
                      </a:pPr>
                      <a:r>
                        <a:rPr lang="en-IN">
                          <a:effectLst/>
                        </a:rPr>
                        <a:t>Smaller string footprint</a:t>
                      </a:r>
                    </a:p>
                  </a:txBody>
                  <a:tcPr marL="30480" marR="30480" anchor="ctr"/>
                </a:tc>
                <a:tc>
                  <a:txBody>
                    <a:bodyPr/>
                    <a:lstStyle/>
                    <a:p>
                      <a:pPr fontAlgn="base" latinLnBrk="0">
                        <a:buNone/>
                      </a:pPr>
                      <a:r>
                        <a:rPr lang="en-IN" dirty="0">
                          <a:effectLst/>
                        </a:rPr>
                        <a:t>Faster GC, better caching</a:t>
                      </a:r>
                    </a:p>
                  </a:txBody>
                  <a:tcPr marL="30480" marR="30480" anchor="ctr"/>
                </a:tc>
                <a:extLst>
                  <a:ext uri="{0D108BD9-81ED-4DB2-BD59-A6C34878D82A}">
                    <a16:rowId xmlns:a16="http://schemas.microsoft.com/office/drawing/2014/main" val="3611392722"/>
                  </a:ext>
                </a:extLst>
              </a:tr>
            </a:tbl>
          </a:graphicData>
        </a:graphic>
      </p:graphicFrame>
    </p:spTree>
    <p:extLst>
      <p:ext uri="{BB962C8B-B14F-4D97-AF65-F5344CB8AC3E}">
        <p14:creationId xmlns:p14="http://schemas.microsoft.com/office/powerpoint/2010/main" val="29142907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EC870F-3F42-7562-BCE1-5B3BFD1A1A93}"/>
            </a:ext>
          </a:extLst>
        </p:cNvPr>
        <p:cNvGrpSpPr/>
        <p:nvPr/>
      </p:nvGrpSpPr>
      <p:grpSpPr>
        <a:xfrm>
          <a:off x="0" y="0"/>
          <a:ext cx="0" cy="0"/>
          <a:chOff x="0" y="0"/>
          <a:chExt cx="0" cy="0"/>
        </a:xfrm>
      </p:grpSpPr>
      <p:grpSp>
        <p:nvGrpSpPr>
          <p:cNvPr id="23" name="Group 2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5" name="Oval 2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Oval 2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29"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30"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a:extLst>
              <a:ext uri="{FF2B5EF4-FFF2-40B4-BE49-F238E27FC236}">
                <a16:creationId xmlns:a16="http://schemas.microsoft.com/office/drawing/2014/main" id="{F0AA9A4B-7733-2932-5B7D-D5CA5A6C94AE}"/>
              </a:ext>
            </a:extLst>
          </p:cNvPr>
          <p:cNvSpPr>
            <a:spLocks noGrp="1"/>
          </p:cNvSpPr>
          <p:nvPr>
            <p:ph type="title"/>
          </p:nvPr>
        </p:nvSpPr>
        <p:spPr>
          <a:xfrm>
            <a:off x="1154955" y="973667"/>
            <a:ext cx="2942210" cy="4833745"/>
          </a:xfrm>
        </p:spPr>
        <p:txBody>
          <a:bodyPr>
            <a:normAutofit/>
          </a:bodyPr>
          <a:lstStyle/>
          <a:p>
            <a:r>
              <a:rPr lang="en-IN" dirty="0">
                <a:solidFill>
                  <a:srgbClr val="EBEBEB"/>
                </a:solidFill>
              </a:rPr>
              <a:t>Database optimisation</a:t>
            </a:r>
          </a:p>
        </p:txBody>
      </p:sp>
      <p:sp>
        <p:nvSpPr>
          <p:cNvPr id="32" name="Rectangle 3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CD25FB68-A5FC-0C00-60A5-9ED0B72F3471}"/>
              </a:ext>
            </a:extLst>
          </p:cNvPr>
          <p:cNvGraphicFramePr>
            <a:graphicFrameLocks noGrp="1"/>
          </p:cNvGraphicFramePr>
          <p:nvPr>
            <p:ph idx="1"/>
            <p:extLst>
              <p:ext uri="{D42A27DB-BD31-4B8C-83A1-F6EECF244321}">
                <p14:modId xmlns:p14="http://schemas.microsoft.com/office/powerpoint/2010/main" val="2636056252"/>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94115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5F5402-EAF4-0E47-5B64-D61A809A4820}"/>
            </a:ext>
          </a:extLst>
        </p:cNvPr>
        <p:cNvGrpSpPr/>
        <p:nvPr/>
      </p:nvGrpSpPr>
      <p:grpSpPr>
        <a:xfrm>
          <a:off x="0" y="0"/>
          <a:ext cx="0" cy="0"/>
          <a:chOff x="0" y="0"/>
          <a:chExt cx="0" cy="0"/>
        </a:xfrm>
      </p:grpSpPr>
      <p:grpSp>
        <p:nvGrpSpPr>
          <p:cNvPr id="22" name="Group 21">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3" name="Rectangle 22">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4" name="Oval 23">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Oval 24">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5">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28"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29"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a:extLst>
              <a:ext uri="{FF2B5EF4-FFF2-40B4-BE49-F238E27FC236}">
                <a16:creationId xmlns:a16="http://schemas.microsoft.com/office/drawing/2014/main" id="{08E07FA1-B71D-8C0C-B2CF-C987D6194200}"/>
              </a:ext>
            </a:extLst>
          </p:cNvPr>
          <p:cNvSpPr>
            <a:spLocks noGrp="1"/>
          </p:cNvSpPr>
          <p:nvPr>
            <p:ph type="title"/>
          </p:nvPr>
        </p:nvSpPr>
        <p:spPr>
          <a:xfrm>
            <a:off x="1154955" y="973667"/>
            <a:ext cx="2942210" cy="4833745"/>
          </a:xfrm>
        </p:spPr>
        <p:txBody>
          <a:bodyPr>
            <a:normAutofit/>
          </a:bodyPr>
          <a:lstStyle/>
          <a:p>
            <a:r>
              <a:rPr lang="en-IN">
                <a:solidFill>
                  <a:srgbClr val="EBEBEB"/>
                </a:solidFill>
              </a:rPr>
              <a:t>Database optimisation</a:t>
            </a:r>
          </a:p>
        </p:txBody>
      </p:sp>
      <p:sp>
        <p:nvSpPr>
          <p:cNvPr id="31" name="Rectangle 30">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18" name="Content Placeholder 2">
            <a:extLst>
              <a:ext uri="{FF2B5EF4-FFF2-40B4-BE49-F238E27FC236}">
                <a16:creationId xmlns:a16="http://schemas.microsoft.com/office/drawing/2014/main" id="{5877CD3B-6ACA-02AB-912A-4207413CEA45}"/>
              </a:ext>
            </a:extLst>
          </p:cNvPr>
          <p:cNvGraphicFramePr>
            <a:graphicFrameLocks noGrp="1"/>
          </p:cNvGraphicFramePr>
          <p:nvPr>
            <p:ph idx="1"/>
            <p:extLst>
              <p:ext uri="{D42A27DB-BD31-4B8C-83A1-F6EECF244321}">
                <p14:modId xmlns:p14="http://schemas.microsoft.com/office/powerpoint/2010/main" val="349527641"/>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45409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C65390-9860-9CB0-98FA-2F5741E1856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IN"/>
            </a:p>
          </p:txBody>
        </p:sp>
      </p:grpSp>
      <p:sp>
        <p:nvSpPr>
          <p:cNvPr id="2" name="Title 1">
            <a:extLst>
              <a:ext uri="{FF2B5EF4-FFF2-40B4-BE49-F238E27FC236}">
                <a16:creationId xmlns:a16="http://schemas.microsoft.com/office/drawing/2014/main" id="{5952A8BE-E52C-B88E-EF51-593F9E7B960F}"/>
              </a:ext>
            </a:extLst>
          </p:cNvPr>
          <p:cNvSpPr>
            <a:spLocks noGrp="1"/>
          </p:cNvSpPr>
          <p:nvPr>
            <p:ph type="title"/>
          </p:nvPr>
        </p:nvSpPr>
        <p:spPr>
          <a:xfrm>
            <a:off x="1000372" y="1209957"/>
            <a:ext cx="3034580" cy="4438087"/>
          </a:xfrm>
        </p:spPr>
        <p:txBody>
          <a:bodyPr anchor="ctr">
            <a:normAutofit/>
          </a:bodyPr>
          <a:lstStyle/>
          <a:p>
            <a:pPr algn="r"/>
            <a:r>
              <a:rPr lang="en-IN" sz="3200">
                <a:solidFill>
                  <a:schemeClr val="tx1"/>
                </a:solidFill>
              </a:rPr>
              <a:t>Database optimisation</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AB8BFDF-1B81-3A40-1354-D301B656805C}"/>
              </a:ext>
            </a:extLst>
          </p:cNvPr>
          <p:cNvSpPr>
            <a:spLocks noGrp="1"/>
          </p:cNvSpPr>
          <p:nvPr>
            <p:ph idx="1"/>
          </p:nvPr>
        </p:nvSpPr>
        <p:spPr>
          <a:xfrm>
            <a:off x="4678424" y="1059025"/>
            <a:ext cx="5302189" cy="4739950"/>
          </a:xfrm>
        </p:spPr>
        <p:txBody>
          <a:bodyPr anchor="ctr">
            <a:normAutofit/>
          </a:bodyPr>
          <a:lstStyle/>
          <a:p>
            <a:pPr marL="0" indent="0">
              <a:lnSpc>
                <a:spcPct val="90000"/>
              </a:lnSpc>
              <a:buNone/>
            </a:pPr>
            <a:r>
              <a:rPr lang="en-US" sz="1400" dirty="0">
                <a:solidFill>
                  <a:schemeClr val="tx1"/>
                </a:solidFill>
              </a:rPr>
              <a:t> Batch Processing</a:t>
            </a:r>
          </a:p>
          <a:p>
            <a:pPr>
              <a:lnSpc>
                <a:spcPct val="90000"/>
              </a:lnSpc>
            </a:pPr>
            <a:r>
              <a:rPr lang="en-US" sz="1400" dirty="0">
                <a:solidFill>
                  <a:schemeClr val="tx1"/>
                </a:solidFill>
              </a:rPr>
              <a:t>Batch operations (using </a:t>
            </a:r>
            <a:r>
              <a:rPr lang="en-US" sz="1400" dirty="0" err="1">
                <a:solidFill>
                  <a:schemeClr val="tx1"/>
                </a:solidFill>
              </a:rPr>
              <a:t>addBatch</a:t>
            </a:r>
            <a:r>
              <a:rPr lang="en-US" sz="1400" dirty="0">
                <a:solidFill>
                  <a:schemeClr val="tx1"/>
                </a:solidFill>
              </a:rPr>
              <a:t>() and </a:t>
            </a:r>
            <a:r>
              <a:rPr lang="en-US" sz="1400" dirty="0" err="1">
                <a:solidFill>
                  <a:schemeClr val="tx1"/>
                </a:solidFill>
              </a:rPr>
              <a:t>executeBatch</a:t>
            </a:r>
            <a:r>
              <a:rPr lang="en-US" sz="1400" dirty="0">
                <a:solidFill>
                  <a:schemeClr val="tx1"/>
                </a:solidFill>
              </a:rPr>
              <a:t>() in JDBC) group multiple insert, update, or delete operations into a single transaction, reducing network round-trips and transaction overhead.</a:t>
            </a:r>
          </a:p>
          <a:p>
            <a:pPr>
              <a:lnSpc>
                <a:spcPct val="90000"/>
              </a:lnSpc>
            </a:pPr>
            <a:endParaRPr lang="en-US" sz="1400" dirty="0">
              <a:solidFill>
                <a:schemeClr val="tx1"/>
              </a:solidFill>
            </a:endParaRPr>
          </a:p>
          <a:p>
            <a:pPr>
              <a:lnSpc>
                <a:spcPct val="90000"/>
              </a:lnSpc>
            </a:pPr>
            <a:r>
              <a:rPr lang="en-US" sz="1400" dirty="0">
                <a:solidFill>
                  <a:schemeClr val="tx1"/>
                </a:solidFill>
              </a:rPr>
              <a:t>This can improve throughput by over 40% compared to single operations.</a:t>
            </a:r>
          </a:p>
          <a:p>
            <a:pPr>
              <a:lnSpc>
                <a:spcPct val="90000"/>
              </a:lnSpc>
            </a:pPr>
            <a:endParaRPr lang="en-US" sz="1400" dirty="0">
              <a:solidFill>
                <a:schemeClr val="tx1"/>
              </a:solidFill>
            </a:endParaRPr>
          </a:p>
          <a:p>
            <a:pPr marL="0" indent="0">
              <a:lnSpc>
                <a:spcPct val="90000"/>
              </a:lnSpc>
              <a:buNone/>
            </a:pPr>
            <a:r>
              <a:rPr lang="en-US" sz="1400" dirty="0">
                <a:solidFill>
                  <a:schemeClr val="tx1"/>
                </a:solidFill>
              </a:rPr>
              <a:t>Caching Frequently Accessed Data</a:t>
            </a:r>
          </a:p>
          <a:p>
            <a:pPr>
              <a:lnSpc>
                <a:spcPct val="90000"/>
              </a:lnSpc>
            </a:pPr>
            <a:r>
              <a:rPr lang="en-US" sz="1400" dirty="0">
                <a:solidFill>
                  <a:schemeClr val="tx1"/>
                </a:solidFill>
              </a:rPr>
              <a:t>Use in-memory caches (e.g., Redis, </a:t>
            </a:r>
            <a:r>
              <a:rPr lang="en-US" sz="1400" dirty="0" err="1">
                <a:solidFill>
                  <a:schemeClr val="tx1"/>
                </a:solidFill>
              </a:rPr>
              <a:t>Ehcache</a:t>
            </a:r>
            <a:r>
              <a:rPr lang="en-US" sz="1400" dirty="0">
                <a:solidFill>
                  <a:schemeClr val="tx1"/>
                </a:solidFill>
              </a:rPr>
              <a:t>) to store frequently accessed or computationally expensive data, reducing database load and improving response times.</a:t>
            </a:r>
          </a:p>
          <a:p>
            <a:pPr>
              <a:lnSpc>
                <a:spcPct val="90000"/>
              </a:lnSpc>
            </a:pPr>
            <a:endParaRPr lang="en-US" sz="1400" dirty="0">
              <a:solidFill>
                <a:schemeClr val="tx1"/>
              </a:solidFill>
            </a:endParaRPr>
          </a:p>
          <a:p>
            <a:pPr>
              <a:lnSpc>
                <a:spcPct val="90000"/>
              </a:lnSpc>
            </a:pPr>
            <a:r>
              <a:rPr lang="en-US" sz="1400" dirty="0">
                <a:solidFill>
                  <a:schemeClr val="tx1"/>
                </a:solidFill>
              </a:rPr>
              <a:t>Apply appropriate eviction policies to ensure cache freshness and memory efficiency.</a:t>
            </a:r>
            <a:endParaRPr lang="en-IN" sz="1400" dirty="0">
              <a:solidFill>
                <a:schemeClr val="tx1"/>
              </a:solidFill>
            </a:endParaRPr>
          </a:p>
        </p:txBody>
      </p:sp>
    </p:spTree>
    <p:extLst>
      <p:ext uri="{BB962C8B-B14F-4D97-AF65-F5344CB8AC3E}">
        <p14:creationId xmlns:p14="http://schemas.microsoft.com/office/powerpoint/2010/main" val="24866815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5A2CBE-B81F-4214-952C-8351BC07D39A}"/>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a:extLst>
              <a:ext uri="{FF2B5EF4-FFF2-40B4-BE49-F238E27FC236}">
                <a16:creationId xmlns:a16="http://schemas.microsoft.com/office/drawing/2014/main" id="{C4333A08-CF9C-0A3D-74B0-3B915A2FBA51}"/>
              </a:ext>
            </a:extLst>
          </p:cNvPr>
          <p:cNvSpPr>
            <a:spLocks noGrp="1"/>
          </p:cNvSpPr>
          <p:nvPr>
            <p:ph type="title"/>
          </p:nvPr>
        </p:nvSpPr>
        <p:spPr>
          <a:xfrm>
            <a:off x="1154955" y="973667"/>
            <a:ext cx="2942210" cy="4833745"/>
          </a:xfrm>
        </p:spPr>
        <p:txBody>
          <a:bodyPr>
            <a:normAutofit/>
          </a:bodyPr>
          <a:lstStyle/>
          <a:p>
            <a:r>
              <a:rPr lang="en-IN">
                <a:solidFill>
                  <a:srgbClr val="EBEBEB"/>
                </a:solidFill>
              </a:rPr>
              <a:t>Database optimisation</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9E4AC02C-08B5-B47E-6E96-0995FF60814B}"/>
              </a:ext>
            </a:extLst>
          </p:cNvPr>
          <p:cNvGraphicFramePr>
            <a:graphicFrameLocks noGrp="1"/>
          </p:cNvGraphicFramePr>
          <p:nvPr>
            <p:ph idx="1"/>
            <p:extLst>
              <p:ext uri="{D42A27DB-BD31-4B8C-83A1-F6EECF244321}">
                <p14:modId xmlns:p14="http://schemas.microsoft.com/office/powerpoint/2010/main" val="3000732138"/>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29746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5D1DD9E8-8963-5DCC-BBBE-9B398F769DA7}"/>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6E37687A-4F31-BD35-289A-B5037FB73ACD}"/>
              </a:ext>
            </a:extLst>
          </p:cNvPr>
          <p:cNvSpPr>
            <a:spLocks noGrp="1"/>
          </p:cNvSpPr>
          <p:nvPr>
            <p:ph type="title"/>
          </p:nvPr>
        </p:nvSpPr>
        <p:spPr>
          <a:xfrm>
            <a:off x="1154954" y="973668"/>
            <a:ext cx="8761413" cy="706964"/>
          </a:xfrm>
        </p:spPr>
        <p:txBody>
          <a:bodyPr>
            <a:normAutofit/>
          </a:bodyPr>
          <a:lstStyle/>
          <a:p>
            <a:r>
              <a:rPr lang="en-IN">
                <a:solidFill>
                  <a:srgbClr val="FFFFFF"/>
                </a:solidFill>
              </a:rPr>
              <a:t>Database optimisation</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7" name="Content Placeholder 2">
            <a:extLst>
              <a:ext uri="{FF2B5EF4-FFF2-40B4-BE49-F238E27FC236}">
                <a16:creationId xmlns:a16="http://schemas.microsoft.com/office/drawing/2014/main" id="{883F9A0D-44E2-3909-CDAB-3EE6747B865F}"/>
              </a:ext>
            </a:extLst>
          </p:cNvPr>
          <p:cNvGraphicFramePr>
            <a:graphicFrameLocks noGrp="1"/>
          </p:cNvGraphicFramePr>
          <p:nvPr>
            <p:ph idx="1"/>
            <p:extLst>
              <p:ext uri="{D42A27DB-BD31-4B8C-83A1-F6EECF244321}">
                <p14:modId xmlns:p14="http://schemas.microsoft.com/office/powerpoint/2010/main" val="2486833793"/>
              </p:ext>
            </p:extLst>
          </p:nvPr>
        </p:nvGraphicFramePr>
        <p:xfrm>
          <a:off x="1283308" y="1907411"/>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8529699"/>
      </p:ext>
    </p:extLst>
  </p:cSld>
  <p:clrMapOvr>
    <a:overrideClrMapping bg1="dk1" tx1="lt1" bg2="dk2" tx2="lt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550D2C-F942-BC1F-F7E0-D709DF4941F9}"/>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a:extLst>
              <a:ext uri="{FF2B5EF4-FFF2-40B4-BE49-F238E27FC236}">
                <a16:creationId xmlns:a16="http://schemas.microsoft.com/office/drawing/2014/main" id="{6D829C75-DB7E-8A63-1CD8-3E906E6E9946}"/>
              </a:ext>
            </a:extLst>
          </p:cNvPr>
          <p:cNvSpPr>
            <a:spLocks noGrp="1"/>
          </p:cNvSpPr>
          <p:nvPr>
            <p:ph type="title"/>
          </p:nvPr>
        </p:nvSpPr>
        <p:spPr>
          <a:xfrm>
            <a:off x="1154955" y="973667"/>
            <a:ext cx="2942210" cy="4833745"/>
          </a:xfrm>
        </p:spPr>
        <p:txBody>
          <a:bodyPr>
            <a:normAutofit/>
          </a:bodyPr>
          <a:lstStyle/>
          <a:p>
            <a:r>
              <a:rPr lang="en-IN" sz="2500">
                <a:solidFill>
                  <a:srgbClr val="EBEBEB"/>
                </a:solidFill>
              </a:rPr>
              <a:t>Atomic classes and AtomicReference</a:t>
            </a: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93C983B8-56BC-AFBA-F79B-CE7F44F7B659}"/>
              </a:ext>
            </a:extLst>
          </p:cNvPr>
          <p:cNvGraphicFramePr>
            <a:graphicFrameLocks noGrp="1"/>
          </p:cNvGraphicFramePr>
          <p:nvPr>
            <p:ph idx="1"/>
            <p:extLst>
              <p:ext uri="{D42A27DB-BD31-4B8C-83A1-F6EECF244321}">
                <p14:modId xmlns:p14="http://schemas.microsoft.com/office/powerpoint/2010/main" val="551352695"/>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8684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A29BA-BB43-83D6-3621-632EACF137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522F7F-85D9-FAE7-58F9-89FA11AEEF3B}"/>
              </a:ext>
            </a:extLst>
          </p:cNvPr>
          <p:cNvSpPr>
            <a:spLocks noGrp="1"/>
          </p:cNvSpPr>
          <p:nvPr>
            <p:ph type="title"/>
          </p:nvPr>
        </p:nvSpPr>
        <p:spPr/>
        <p:txBody>
          <a:bodyPr/>
          <a:lstStyle/>
          <a:p>
            <a:r>
              <a:rPr lang="en-IN" dirty="0"/>
              <a:t>Before tuning</a:t>
            </a:r>
          </a:p>
        </p:txBody>
      </p:sp>
      <p:sp>
        <p:nvSpPr>
          <p:cNvPr id="3" name="Content Placeholder 2">
            <a:extLst>
              <a:ext uri="{FF2B5EF4-FFF2-40B4-BE49-F238E27FC236}">
                <a16:creationId xmlns:a16="http://schemas.microsoft.com/office/drawing/2014/main" id="{8124692E-0D35-DD08-A074-6AF3DEB45520}"/>
              </a:ext>
            </a:extLst>
          </p:cNvPr>
          <p:cNvSpPr>
            <a:spLocks noGrp="1"/>
          </p:cNvSpPr>
          <p:nvPr>
            <p:ph idx="1"/>
          </p:nvPr>
        </p:nvSpPr>
        <p:spPr>
          <a:xfrm>
            <a:off x="1154954" y="2603500"/>
            <a:ext cx="10031206" cy="3731260"/>
          </a:xfrm>
        </p:spPr>
        <p:txBody>
          <a:bodyPr>
            <a:normAutofit fontScale="92500" lnSpcReduction="10000"/>
          </a:bodyPr>
          <a:lstStyle/>
          <a:p>
            <a:r>
              <a:rPr lang="en-US" b="1" dirty="0"/>
              <a:t>Starting from Java 8 the </a:t>
            </a:r>
            <a:r>
              <a:rPr lang="en-US" b="1" dirty="0" err="1"/>
              <a:t>Metaspace</a:t>
            </a:r>
            <a:r>
              <a:rPr lang="en-US" b="1" dirty="0"/>
              <a:t> has replaced the old </a:t>
            </a:r>
            <a:r>
              <a:rPr lang="en-US" b="1" dirty="0" err="1"/>
              <a:t>PermGen</a:t>
            </a:r>
            <a:r>
              <a:rPr lang="en-US" b="1" dirty="0"/>
              <a:t> memory space.</a:t>
            </a:r>
          </a:p>
          <a:p>
            <a:r>
              <a:rPr lang="en-US" dirty="0"/>
              <a:t> No more </a:t>
            </a:r>
            <a:r>
              <a:rPr lang="en-US" dirty="0" err="1"/>
              <a:t>java.lang.OutOfMemoryError</a:t>
            </a:r>
            <a:r>
              <a:rPr lang="en-US" dirty="0"/>
              <a:t>: </a:t>
            </a:r>
            <a:r>
              <a:rPr lang="en-US" dirty="0" err="1"/>
              <a:t>PermGen</a:t>
            </a:r>
            <a:r>
              <a:rPr lang="en-US" dirty="0"/>
              <a:t> errors, right now we can start </a:t>
            </a:r>
            <a:r>
              <a:rPr lang="en-US" u="sng" dirty="0"/>
              <a:t>monitoring our application</a:t>
            </a:r>
            <a:r>
              <a:rPr lang="en-US" dirty="0"/>
              <a:t> logs for </a:t>
            </a:r>
            <a:r>
              <a:rPr lang="en-US" dirty="0" err="1"/>
              <a:t>java.lang.OutOfMemoryError</a:t>
            </a:r>
            <a:r>
              <a:rPr lang="en-US" dirty="0"/>
              <a:t>: Metadata space. </a:t>
            </a:r>
          </a:p>
          <a:p>
            <a:r>
              <a:rPr lang="en-US" dirty="0"/>
              <a:t>By default the class metadata allocation is limited by the amount of available native memory and we have a new option to limit the maximum size of the new memory space introduced with Java 8. </a:t>
            </a:r>
          </a:p>
          <a:p>
            <a:r>
              <a:rPr lang="en-US" dirty="0"/>
              <a:t>But just because the space can grow up to the limits of the native memory it doesn’t mean it is always occupying as much as it can. </a:t>
            </a:r>
          </a:p>
          <a:p>
            <a:r>
              <a:rPr lang="en-US" dirty="0"/>
              <a:t>This region of the JVM memory can be dynamically resized depending on the needs.</a:t>
            </a:r>
          </a:p>
          <a:p>
            <a:r>
              <a:rPr lang="en-US" b="1" dirty="0"/>
              <a:t>Monitoring </a:t>
            </a:r>
            <a:r>
              <a:rPr lang="en-US" b="1" dirty="0" err="1"/>
              <a:t>Metaspace</a:t>
            </a:r>
            <a:r>
              <a:rPr lang="en-US" b="1" dirty="0"/>
              <a:t> region of the memory may be a very good idea as high garbage collection work in this memory region may indicate memory leaks in classes or </a:t>
            </a:r>
            <a:r>
              <a:rPr lang="en-US" b="1" dirty="0" err="1"/>
              <a:t>classloaders</a:t>
            </a:r>
            <a:r>
              <a:rPr lang="en-US" b="1" dirty="0"/>
              <a:t>.</a:t>
            </a:r>
            <a:endParaRPr lang="en-IN" dirty="0"/>
          </a:p>
        </p:txBody>
      </p:sp>
    </p:spTree>
    <p:extLst>
      <p:ext uri="{BB962C8B-B14F-4D97-AF65-F5344CB8AC3E}">
        <p14:creationId xmlns:p14="http://schemas.microsoft.com/office/powerpoint/2010/main" val="34096186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6008FB-8635-84C3-34EA-807FBFBC38CA}"/>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1B9F9853-9771-01D5-BFCD-335FD924CECB}"/>
              </a:ext>
            </a:extLst>
          </p:cNvPr>
          <p:cNvSpPr>
            <a:spLocks noGrp="1"/>
          </p:cNvSpPr>
          <p:nvPr>
            <p:ph type="title"/>
          </p:nvPr>
        </p:nvSpPr>
        <p:spPr>
          <a:xfrm>
            <a:off x="994087" y="1130603"/>
            <a:ext cx="3342442" cy="4596794"/>
          </a:xfrm>
        </p:spPr>
        <p:txBody>
          <a:bodyPr anchor="ctr">
            <a:normAutofit/>
          </a:bodyPr>
          <a:lstStyle/>
          <a:p>
            <a:r>
              <a:rPr lang="en-IN" sz="2700">
                <a:solidFill>
                  <a:srgbClr val="EBEBEB"/>
                </a:solidFill>
              </a:rPr>
              <a:t>Atomic classes and AtomicReference</a:t>
            </a:r>
          </a:p>
        </p:txBody>
      </p:sp>
      <p:sp>
        <p:nvSpPr>
          <p:cNvPr id="3" name="Content Placeholder 2">
            <a:extLst>
              <a:ext uri="{FF2B5EF4-FFF2-40B4-BE49-F238E27FC236}">
                <a16:creationId xmlns:a16="http://schemas.microsoft.com/office/drawing/2014/main" id="{E53B9164-C084-98B3-49E8-8C68CFF5B526}"/>
              </a:ext>
            </a:extLst>
          </p:cNvPr>
          <p:cNvSpPr>
            <a:spLocks noGrp="1"/>
          </p:cNvSpPr>
          <p:nvPr>
            <p:ph idx="1"/>
          </p:nvPr>
        </p:nvSpPr>
        <p:spPr>
          <a:xfrm>
            <a:off x="5290077" y="437513"/>
            <a:ext cx="5502614" cy="5954325"/>
          </a:xfrm>
        </p:spPr>
        <p:txBody>
          <a:bodyPr anchor="ctr">
            <a:normAutofit/>
          </a:bodyPr>
          <a:lstStyle/>
          <a:p>
            <a:r>
              <a:rPr lang="en-US" sz="2000"/>
              <a:t>Lock-Free Operations: </a:t>
            </a:r>
          </a:p>
          <a:p>
            <a:pPr lvl="1"/>
            <a:r>
              <a:rPr lang="en-US" sz="2000"/>
              <a:t>Atomic classes use low-level atomic instructions, such as compare-and-swap (CAS), which are directly supported by modern CPUs. </a:t>
            </a:r>
          </a:p>
          <a:p>
            <a:pPr lvl="1"/>
            <a:r>
              <a:rPr lang="en-US" sz="2000"/>
              <a:t>Allows threads to update variables without acquiring locks, avoiding the overhead and contention associated with synchronized blocks or methods.</a:t>
            </a:r>
          </a:p>
          <a:p>
            <a:endParaRPr lang="en-US" sz="2000"/>
          </a:p>
        </p:txBody>
      </p:sp>
    </p:spTree>
    <p:extLst>
      <p:ext uri="{BB962C8B-B14F-4D97-AF65-F5344CB8AC3E}">
        <p14:creationId xmlns:p14="http://schemas.microsoft.com/office/powerpoint/2010/main" val="29038194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5010E5-8814-D3D2-ACF4-E3BDF8C39D04}"/>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AADF6C04-4030-C0F1-12F4-5F4844D18AC7}"/>
              </a:ext>
            </a:extLst>
          </p:cNvPr>
          <p:cNvSpPr>
            <a:spLocks noGrp="1"/>
          </p:cNvSpPr>
          <p:nvPr>
            <p:ph type="title"/>
          </p:nvPr>
        </p:nvSpPr>
        <p:spPr>
          <a:xfrm>
            <a:off x="994087" y="1130603"/>
            <a:ext cx="3342442" cy="4596794"/>
          </a:xfrm>
        </p:spPr>
        <p:txBody>
          <a:bodyPr anchor="ctr">
            <a:normAutofit/>
          </a:bodyPr>
          <a:lstStyle/>
          <a:p>
            <a:r>
              <a:rPr lang="en-IN" sz="2700">
                <a:solidFill>
                  <a:srgbClr val="EBEBEB"/>
                </a:solidFill>
              </a:rPr>
              <a:t>Atomic classes and AtomicReference</a:t>
            </a:r>
          </a:p>
        </p:txBody>
      </p:sp>
      <p:sp>
        <p:nvSpPr>
          <p:cNvPr id="3" name="Content Placeholder 2">
            <a:extLst>
              <a:ext uri="{FF2B5EF4-FFF2-40B4-BE49-F238E27FC236}">
                <a16:creationId xmlns:a16="http://schemas.microsoft.com/office/drawing/2014/main" id="{B3D48479-78B9-B5AF-51CC-AE89F06EC0AE}"/>
              </a:ext>
            </a:extLst>
          </p:cNvPr>
          <p:cNvSpPr>
            <a:spLocks noGrp="1"/>
          </p:cNvSpPr>
          <p:nvPr>
            <p:ph idx="1"/>
          </p:nvPr>
        </p:nvSpPr>
        <p:spPr>
          <a:xfrm>
            <a:off x="5290077" y="437513"/>
            <a:ext cx="5502614" cy="5954325"/>
          </a:xfrm>
        </p:spPr>
        <p:txBody>
          <a:bodyPr anchor="ctr">
            <a:normAutofit/>
          </a:bodyPr>
          <a:lstStyle/>
          <a:p>
            <a:endParaRPr lang="en-US" sz="2000"/>
          </a:p>
          <a:p>
            <a:r>
              <a:rPr lang="en-US" sz="2000"/>
              <a:t>Non-Blocking: </a:t>
            </a:r>
          </a:p>
          <a:p>
            <a:pPr lvl="1"/>
            <a:r>
              <a:rPr lang="en-US" sz="2000"/>
              <a:t>Since atomic operations do not require threads to wait for locks, there is no blocking or context switching.</a:t>
            </a:r>
          </a:p>
          <a:p>
            <a:pPr lvl="1"/>
            <a:r>
              <a:rPr lang="en-US" sz="2000"/>
              <a:t>Leads to higher throughput and eliminates the risk of deadlocks, which can occur with traditional locking mechanisms.</a:t>
            </a:r>
          </a:p>
        </p:txBody>
      </p:sp>
    </p:spTree>
    <p:extLst>
      <p:ext uri="{BB962C8B-B14F-4D97-AF65-F5344CB8AC3E}">
        <p14:creationId xmlns:p14="http://schemas.microsoft.com/office/powerpoint/2010/main" val="15146506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022100-2920-BD1C-55E2-2B48634472BD}"/>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7F9592D2-5F00-8BC4-EEBA-C047E03F8A3B}"/>
              </a:ext>
            </a:extLst>
          </p:cNvPr>
          <p:cNvSpPr>
            <a:spLocks noGrp="1"/>
          </p:cNvSpPr>
          <p:nvPr>
            <p:ph type="title"/>
          </p:nvPr>
        </p:nvSpPr>
        <p:spPr>
          <a:xfrm>
            <a:off x="994087" y="1130603"/>
            <a:ext cx="3342442" cy="4596794"/>
          </a:xfrm>
        </p:spPr>
        <p:txBody>
          <a:bodyPr anchor="ctr">
            <a:normAutofit/>
          </a:bodyPr>
          <a:lstStyle/>
          <a:p>
            <a:r>
              <a:rPr lang="en-IN" sz="2700">
                <a:solidFill>
                  <a:srgbClr val="EBEBEB"/>
                </a:solidFill>
              </a:rPr>
              <a:t>Atomic classes and AtomicReference</a:t>
            </a:r>
          </a:p>
        </p:txBody>
      </p:sp>
      <p:sp>
        <p:nvSpPr>
          <p:cNvPr id="3" name="Content Placeholder 2">
            <a:extLst>
              <a:ext uri="{FF2B5EF4-FFF2-40B4-BE49-F238E27FC236}">
                <a16:creationId xmlns:a16="http://schemas.microsoft.com/office/drawing/2014/main" id="{E39319D2-FE96-5424-B05C-3C709C31DBD8}"/>
              </a:ext>
            </a:extLst>
          </p:cNvPr>
          <p:cNvSpPr>
            <a:spLocks noGrp="1"/>
          </p:cNvSpPr>
          <p:nvPr>
            <p:ph idx="1"/>
          </p:nvPr>
        </p:nvSpPr>
        <p:spPr>
          <a:xfrm>
            <a:off x="5290077" y="437513"/>
            <a:ext cx="5502614" cy="5954325"/>
          </a:xfrm>
        </p:spPr>
        <p:txBody>
          <a:bodyPr anchor="ctr">
            <a:normAutofit/>
          </a:bodyPr>
          <a:lstStyle/>
          <a:p>
            <a:r>
              <a:rPr lang="en-US" sz="2000"/>
              <a:t>Reduced Contention: </a:t>
            </a:r>
          </a:p>
          <a:p>
            <a:pPr lvl="1"/>
            <a:r>
              <a:rPr lang="en-US" sz="2000"/>
              <a:t>With locks, only one thread can execute a critical section at a time, causing other threads to wait and increasing contention. </a:t>
            </a:r>
          </a:p>
          <a:p>
            <a:pPr lvl="1"/>
            <a:r>
              <a:rPr lang="en-US" sz="2000"/>
              <a:t>Atomic classes allow multiple threads to attempt updates simultaneously, and only the successful thread proceeds, while others can immediately retry, minimizing waiting time</a:t>
            </a:r>
            <a:endParaRPr lang="en-IN" sz="2000"/>
          </a:p>
        </p:txBody>
      </p:sp>
    </p:spTree>
    <p:extLst>
      <p:ext uri="{BB962C8B-B14F-4D97-AF65-F5344CB8AC3E}">
        <p14:creationId xmlns:p14="http://schemas.microsoft.com/office/powerpoint/2010/main" val="2266617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274CFF-A508-3322-75C7-E045289FB5D5}"/>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30"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32" name="Freeform: Shape 31">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34"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F47CD431-C4D3-9C3A-27DB-22F25AF6042D}"/>
              </a:ext>
            </a:extLst>
          </p:cNvPr>
          <p:cNvSpPr>
            <a:spLocks noGrp="1"/>
          </p:cNvSpPr>
          <p:nvPr>
            <p:ph type="title"/>
          </p:nvPr>
        </p:nvSpPr>
        <p:spPr>
          <a:xfrm>
            <a:off x="994087" y="1130603"/>
            <a:ext cx="3342442" cy="4596794"/>
          </a:xfrm>
        </p:spPr>
        <p:txBody>
          <a:bodyPr anchor="ctr">
            <a:normAutofit/>
          </a:bodyPr>
          <a:lstStyle/>
          <a:p>
            <a:r>
              <a:rPr lang="en-IN" sz="2700">
                <a:solidFill>
                  <a:srgbClr val="EBEBEB"/>
                </a:solidFill>
              </a:rPr>
              <a:t>Atomic classes and AtomicReference</a:t>
            </a:r>
          </a:p>
        </p:txBody>
      </p:sp>
      <p:sp>
        <p:nvSpPr>
          <p:cNvPr id="3" name="Content Placeholder 2">
            <a:extLst>
              <a:ext uri="{FF2B5EF4-FFF2-40B4-BE49-F238E27FC236}">
                <a16:creationId xmlns:a16="http://schemas.microsoft.com/office/drawing/2014/main" id="{0065861B-EED6-F0D4-185F-EC8CD8F0ADAD}"/>
              </a:ext>
            </a:extLst>
          </p:cNvPr>
          <p:cNvSpPr>
            <a:spLocks noGrp="1"/>
          </p:cNvSpPr>
          <p:nvPr>
            <p:ph idx="1"/>
          </p:nvPr>
        </p:nvSpPr>
        <p:spPr>
          <a:xfrm>
            <a:off x="5290077" y="437513"/>
            <a:ext cx="5502614" cy="5954325"/>
          </a:xfrm>
        </p:spPr>
        <p:txBody>
          <a:bodyPr anchor="ctr">
            <a:normAutofit/>
          </a:bodyPr>
          <a:lstStyle/>
          <a:p>
            <a:r>
              <a:rPr lang="en-US" sz="2000"/>
              <a:t>AtomicReference</a:t>
            </a:r>
            <a:r>
              <a:rPr lang="en-US" sz="2000" dirty="0"/>
              <a:t> for Object References: </a:t>
            </a:r>
            <a:endParaRPr lang="en-US" sz="2000"/>
          </a:p>
          <a:p>
            <a:pPr lvl="1"/>
            <a:r>
              <a:rPr lang="en-US" sz="2000"/>
              <a:t>AtomicReference</a:t>
            </a:r>
            <a:r>
              <a:rPr lang="en-US" sz="2000" dirty="0"/>
              <a:t> provides atomic updates to object references, ensuring thread safety when multiple threads need to update a shared reference. </a:t>
            </a:r>
            <a:endParaRPr lang="en-US" sz="2000"/>
          </a:p>
          <a:p>
            <a:pPr lvl="1"/>
            <a:r>
              <a:rPr lang="en-US" sz="2000" dirty="0"/>
              <a:t>Useful for managing shared immutable objects or implementing non-blocking algorithms, as it avoids the need for coarse-grained locking.</a:t>
            </a:r>
            <a:endParaRPr lang="en-US" sz="2000"/>
          </a:p>
        </p:txBody>
      </p:sp>
    </p:spTree>
    <p:extLst>
      <p:ext uri="{BB962C8B-B14F-4D97-AF65-F5344CB8AC3E}">
        <p14:creationId xmlns:p14="http://schemas.microsoft.com/office/powerpoint/2010/main" val="37860075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C278D5-C977-B661-99F7-DD782135C9C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50F37B5-FB9C-CE61-C912-B27A4B543C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B26C50AE-F905-244E-4F99-B3024045C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2" name="Freeform 5">
            <a:extLst>
              <a:ext uri="{FF2B5EF4-FFF2-40B4-BE49-F238E27FC236}">
                <a16:creationId xmlns:a16="http://schemas.microsoft.com/office/drawing/2014/main" id="{B006AD83-67C0-6336-0FA1-5FDF177FD3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14" name="Freeform: Shape 13">
            <a:extLst>
              <a:ext uri="{FF2B5EF4-FFF2-40B4-BE49-F238E27FC236}">
                <a16:creationId xmlns:a16="http://schemas.microsoft.com/office/drawing/2014/main" id="{E84CAE10-AE84-9B2C-7127-B3162EB81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1" name="Freeform 5">
            <a:extLst>
              <a:ext uri="{FF2B5EF4-FFF2-40B4-BE49-F238E27FC236}">
                <a16:creationId xmlns:a16="http://schemas.microsoft.com/office/drawing/2014/main" id="{8E87DAE4-E351-76A8-6E11-40F6D837C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757D7510-AD29-3EE2-AEC7-826B5B97ED7E}"/>
              </a:ext>
            </a:extLst>
          </p:cNvPr>
          <p:cNvSpPr>
            <a:spLocks noGrp="1"/>
          </p:cNvSpPr>
          <p:nvPr>
            <p:ph type="title"/>
          </p:nvPr>
        </p:nvSpPr>
        <p:spPr>
          <a:xfrm>
            <a:off x="994087" y="1130603"/>
            <a:ext cx="3342442" cy="4596794"/>
          </a:xfrm>
        </p:spPr>
        <p:txBody>
          <a:bodyPr anchor="ctr">
            <a:normAutofit/>
          </a:bodyPr>
          <a:lstStyle/>
          <a:p>
            <a:r>
              <a:rPr lang="en-IN" sz="2700">
                <a:solidFill>
                  <a:srgbClr val="EBEBEB"/>
                </a:solidFill>
              </a:rPr>
              <a:t>Atomic classes and AtomicReference</a:t>
            </a:r>
          </a:p>
        </p:txBody>
      </p:sp>
      <p:sp>
        <p:nvSpPr>
          <p:cNvPr id="3" name="Content Placeholder 2">
            <a:extLst>
              <a:ext uri="{FF2B5EF4-FFF2-40B4-BE49-F238E27FC236}">
                <a16:creationId xmlns:a16="http://schemas.microsoft.com/office/drawing/2014/main" id="{51D7B26A-96E3-BC13-ECAF-332D8728CBE7}"/>
              </a:ext>
            </a:extLst>
          </p:cNvPr>
          <p:cNvSpPr>
            <a:spLocks noGrp="1"/>
          </p:cNvSpPr>
          <p:nvPr>
            <p:ph idx="1"/>
          </p:nvPr>
        </p:nvSpPr>
        <p:spPr>
          <a:xfrm>
            <a:off x="5290077" y="437513"/>
            <a:ext cx="5502614" cy="5954325"/>
          </a:xfrm>
        </p:spPr>
        <p:txBody>
          <a:bodyPr anchor="ctr">
            <a:normAutofit/>
          </a:bodyPr>
          <a:lstStyle/>
          <a:p>
            <a:pPr>
              <a:lnSpc>
                <a:spcPct val="90000"/>
              </a:lnSpc>
            </a:pPr>
            <a:r>
              <a:rPr lang="en-US" sz="2000" dirty="0"/>
              <a:t>Simplicity and Performance: </a:t>
            </a:r>
          </a:p>
          <a:p>
            <a:pPr lvl="1">
              <a:lnSpc>
                <a:spcPct val="90000"/>
              </a:lnSpc>
            </a:pPr>
            <a:r>
              <a:rPr lang="en-US" sz="2000" dirty="0"/>
              <a:t>Atomic classes simplify code by eliminating complex synchronization logic. </a:t>
            </a:r>
          </a:p>
          <a:p>
            <a:pPr lvl="1">
              <a:lnSpc>
                <a:spcPct val="90000"/>
              </a:lnSpc>
            </a:pPr>
            <a:r>
              <a:rPr lang="en-US" sz="2000" dirty="0"/>
              <a:t>Efficient for simple read-modify-write operations on single variables, making them preferable to locks in many concurrent scenarios.</a:t>
            </a:r>
            <a:endParaRPr lang="en-IN" sz="2000" dirty="0"/>
          </a:p>
        </p:txBody>
      </p:sp>
    </p:spTree>
    <p:extLst>
      <p:ext uri="{BB962C8B-B14F-4D97-AF65-F5344CB8AC3E}">
        <p14:creationId xmlns:p14="http://schemas.microsoft.com/office/powerpoint/2010/main" val="14769022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a:extLst>
            <a:ext uri="{FF2B5EF4-FFF2-40B4-BE49-F238E27FC236}">
              <a16:creationId xmlns:a16="http://schemas.microsoft.com/office/drawing/2014/main" id="{1C90281A-33B0-F8F0-FB73-EF4C8EB8AE2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grpSp>
      <p:sp>
        <p:nvSpPr>
          <p:cNvPr id="2" name="Title 1">
            <a:extLst>
              <a:ext uri="{FF2B5EF4-FFF2-40B4-BE49-F238E27FC236}">
                <a16:creationId xmlns:a16="http://schemas.microsoft.com/office/drawing/2014/main" id="{66CC6A0B-73CE-7B51-6E27-DEBC8E7D2626}"/>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rPr>
              <a:t>Java Concurrency Framework</a:t>
            </a:r>
            <a:endParaRPr lang="en-IN">
              <a:solidFill>
                <a:schemeClr val="tx1"/>
              </a:solidFill>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2AC9EB-78FF-7773-5652-48A44894511B}"/>
              </a:ext>
            </a:extLst>
          </p:cNvPr>
          <p:cNvSpPr>
            <a:spLocks noGrp="1"/>
          </p:cNvSpPr>
          <p:nvPr>
            <p:ph idx="1"/>
          </p:nvPr>
        </p:nvSpPr>
        <p:spPr>
          <a:xfrm>
            <a:off x="5041399" y="1085549"/>
            <a:ext cx="5579707" cy="4686903"/>
          </a:xfrm>
        </p:spPr>
        <p:txBody>
          <a:bodyPr anchor="ctr">
            <a:normAutofit/>
          </a:bodyPr>
          <a:lstStyle/>
          <a:p>
            <a:r>
              <a:rPr lang="en-US">
                <a:solidFill>
                  <a:schemeClr val="tx1"/>
                </a:solidFill>
              </a:rPr>
              <a:t>Leveraging the Java Concurrency Framework enhances scalability and responsiveness by enabling applications to perform multiple tasks simultaneously and efficiently manage system resources. </a:t>
            </a:r>
            <a:endParaRPr lang="en-IN" b="1">
              <a:solidFill>
                <a:schemeClr val="tx1"/>
              </a:solidFill>
            </a:endParaRPr>
          </a:p>
        </p:txBody>
      </p:sp>
    </p:spTree>
    <p:extLst>
      <p:ext uri="{BB962C8B-B14F-4D97-AF65-F5344CB8AC3E}">
        <p14:creationId xmlns:p14="http://schemas.microsoft.com/office/powerpoint/2010/main" val="784977408"/>
      </p:ext>
    </p:extLst>
  </p:cSld>
  <p:clrMapOvr>
    <a:overrideClrMapping bg1="dk1" tx1="lt1" bg2="dk2" tx2="lt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5C72BB-A6E0-0449-8A74-C9B6BD0449F3}"/>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2" name="Title 1">
            <a:extLst>
              <a:ext uri="{FF2B5EF4-FFF2-40B4-BE49-F238E27FC236}">
                <a16:creationId xmlns:a16="http://schemas.microsoft.com/office/drawing/2014/main" id="{A6A44B96-9095-9905-5AFA-5F864C57CE1E}"/>
              </a:ext>
            </a:extLst>
          </p:cNvPr>
          <p:cNvSpPr>
            <a:spLocks noGrp="1"/>
          </p:cNvSpPr>
          <p:nvPr>
            <p:ph type="title"/>
          </p:nvPr>
        </p:nvSpPr>
        <p:spPr>
          <a:xfrm>
            <a:off x="1154955" y="973667"/>
            <a:ext cx="2942210" cy="4833745"/>
          </a:xfrm>
        </p:spPr>
        <p:txBody>
          <a:bodyPr>
            <a:normAutofit/>
          </a:bodyPr>
          <a:lstStyle/>
          <a:p>
            <a:r>
              <a:rPr lang="en-US" sz="3300">
                <a:solidFill>
                  <a:srgbClr val="EBEBEB"/>
                </a:solidFill>
              </a:rPr>
              <a:t>Java Concurrency Framework</a:t>
            </a:r>
            <a:endParaRPr lang="en-IN" sz="3300">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FBD1DFFE-15CA-39C9-2B2F-A4C5C8ECD612}"/>
              </a:ext>
            </a:extLst>
          </p:cNvPr>
          <p:cNvGraphicFramePr>
            <a:graphicFrameLocks noGrp="1"/>
          </p:cNvGraphicFramePr>
          <p:nvPr>
            <p:ph idx="1"/>
            <p:extLst>
              <p:ext uri="{D42A27DB-BD31-4B8C-83A1-F6EECF244321}">
                <p14:modId xmlns:p14="http://schemas.microsoft.com/office/powerpoint/2010/main" val="373043995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32435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3CBA8C-CA35-CEBA-6DCD-90D710C6B9B8}"/>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33"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34" name="Freeform: Shape 3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35"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9410B71D-B93E-07D1-5975-AE38D72057F8}"/>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Java Concurrency Framework</a:t>
            </a:r>
            <a:endParaRPr lang="en-IN" sz="3200">
              <a:solidFill>
                <a:srgbClr val="EBEBEB"/>
              </a:solidFill>
            </a:endParaRPr>
          </a:p>
        </p:txBody>
      </p:sp>
      <p:sp>
        <p:nvSpPr>
          <p:cNvPr id="36" name="Content Placeholder 2">
            <a:extLst>
              <a:ext uri="{FF2B5EF4-FFF2-40B4-BE49-F238E27FC236}">
                <a16:creationId xmlns:a16="http://schemas.microsoft.com/office/drawing/2014/main" id="{C28CC750-85CD-977C-824B-E0D1AA7938CB}"/>
              </a:ext>
            </a:extLst>
          </p:cNvPr>
          <p:cNvSpPr>
            <a:spLocks noGrp="1"/>
          </p:cNvSpPr>
          <p:nvPr>
            <p:ph idx="1"/>
          </p:nvPr>
        </p:nvSpPr>
        <p:spPr>
          <a:xfrm>
            <a:off x="5290077" y="437513"/>
            <a:ext cx="5502614" cy="5954325"/>
          </a:xfrm>
        </p:spPr>
        <p:txBody>
          <a:bodyPr anchor="ctr">
            <a:normAutofit/>
          </a:bodyPr>
          <a:lstStyle/>
          <a:p>
            <a:endParaRPr lang="en-US" sz="2000"/>
          </a:p>
          <a:p>
            <a:r>
              <a:rPr lang="en-US" sz="2000"/>
              <a:t>Optimal Resource Utilization: </a:t>
            </a:r>
          </a:p>
          <a:p>
            <a:pPr lvl="1"/>
            <a:r>
              <a:rPr lang="en-US" sz="2000"/>
              <a:t>Concurrency enables better use of multi-core processors and system memory. By executing tasks in parallel, the application can maximize CPU usage and minimize idle time, leading to more efficient processing and higher throughput.</a:t>
            </a:r>
          </a:p>
          <a:p>
            <a:r>
              <a:rPr lang="en-US" sz="2000"/>
              <a:t>Non-blocking Operations: </a:t>
            </a:r>
          </a:p>
          <a:p>
            <a:pPr lvl="1"/>
            <a:r>
              <a:rPr lang="en-US" sz="2000"/>
              <a:t>Framework supports asynchronous and non-blocking I/O, so threads are not held up waiting for slow operations (like database access or network calls). </a:t>
            </a:r>
          </a:p>
          <a:p>
            <a:pPr lvl="1"/>
            <a:r>
              <a:rPr lang="en-US" sz="2000"/>
              <a:t>Allows other tasks to proceed, further improving overall responsiveness.</a:t>
            </a:r>
          </a:p>
          <a:p>
            <a:endParaRPr lang="en-US" sz="2000"/>
          </a:p>
          <a:p>
            <a:endParaRPr lang="en-IN" sz="2000"/>
          </a:p>
        </p:txBody>
      </p:sp>
    </p:spTree>
    <p:extLst>
      <p:ext uri="{BB962C8B-B14F-4D97-AF65-F5344CB8AC3E}">
        <p14:creationId xmlns:p14="http://schemas.microsoft.com/office/powerpoint/2010/main" val="3505282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9858A74-552D-4D7C-4FE3-DFC7F196ED2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85DD28A3-351E-31A9-DB2E-38E521AA3F2A}"/>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Java Concurrency Framework</a:t>
            </a:r>
            <a:endParaRPr lang="en-IN" sz="3200">
              <a:solidFill>
                <a:srgbClr val="EBEBEB"/>
              </a:solidFill>
            </a:endParaRPr>
          </a:p>
        </p:txBody>
      </p:sp>
      <p:sp>
        <p:nvSpPr>
          <p:cNvPr id="3" name="Content Placeholder 2">
            <a:extLst>
              <a:ext uri="{FF2B5EF4-FFF2-40B4-BE49-F238E27FC236}">
                <a16:creationId xmlns:a16="http://schemas.microsoft.com/office/drawing/2014/main" id="{4419EE35-0D02-B612-D8E3-61E1F4076447}"/>
              </a:ext>
            </a:extLst>
          </p:cNvPr>
          <p:cNvSpPr>
            <a:spLocks noGrp="1"/>
          </p:cNvSpPr>
          <p:nvPr>
            <p:ph idx="1"/>
          </p:nvPr>
        </p:nvSpPr>
        <p:spPr>
          <a:xfrm>
            <a:off x="5290077" y="437513"/>
            <a:ext cx="5502614" cy="5954325"/>
          </a:xfrm>
        </p:spPr>
        <p:txBody>
          <a:bodyPr anchor="ctr">
            <a:normAutofit/>
          </a:bodyPr>
          <a:lstStyle/>
          <a:p>
            <a:pPr>
              <a:lnSpc>
                <a:spcPct val="90000"/>
              </a:lnSpc>
            </a:pPr>
            <a:r>
              <a:rPr lang="en-US" sz="2000"/>
              <a:t>Thread Pool Management: </a:t>
            </a:r>
          </a:p>
          <a:p>
            <a:pPr lvl="1">
              <a:lnSpc>
                <a:spcPct val="90000"/>
              </a:lnSpc>
            </a:pPr>
            <a:r>
              <a:rPr lang="en-US" sz="2000"/>
              <a:t>Java’s concurrency utilities (like ExecutorService and thread pools) manage thread creation and reuse efficiently, reducing the overhead of frequent thread creation and destruction. </a:t>
            </a:r>
          </a:p>
          <a:p>
            <a:pPr lvl="1">
              <a:lnSpc>
                <a:spcPct val="90000"/>
              </a:lnSpc>
            </a:pPr>
            <a:r>
              <a:rPr lang="en-US" sz="2000"/>
              <a:t>This leads to lower latency and more predictable performance under load.</a:t>
            </a:r>
          </a:p>
          <a:p>
            <a:pPr>
              <a:lnSpc>
                <a:spcPct val="90000"/>
              </a:lnSpc>
            </a:pPr>
            <a:endParaRPr lang="en-US" sz="2000"/>
          </a:p>
          <a:p>
            <a:pPr>
              <a:lnSpc>
                <a:spcPct val="90000"/>
              </a:lnSpc>
            </a:pPr>
            <a:r>
              <a:rPr lang="en-US" sz="2000"/>
              <a:t>Simplified Modeling and Maintenance: </a:t>
            </a:r>
          </a:p>
          <a:p>
            <a:pPr lvl="1">
              <a:lnSpc>
                <a:spcPct val="90000"/>
              </a:lnSpc>
            </a:pPr>
            <a:r>
              <a:rPr lang="en-US" sz="2000"/>
              <a:t>Framework provides high-level abstractions (e.g., futures, concurrent collections) that make it easier to design, implement, and maintain concurrent code, reducing the risk of errors such as deadlocks and race conditions.</a:t>
            </a:r>
            <a:endParaRPr lang="en-IN" sz="2000"/>
          </a:p>
        </p:txBody>
      </p:sp>
    </p:spTree>
    <p:extLst>
      <p:ext uri="{BB962C8B-B14F-4D97-AF65-F5344CB8AC3E}">
        <p14:creationId xmlns:p14="http://schemas.microsoft.com/office/powerpoint/2010/main" val="1751864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874714-264B-CFD3-8E6B-5ED1EA3FD22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93F63328-E02D-E1F1-ABD2-39D15BE8F3CA}"/>
              </a:ext>
            </a:extLst>
          </p:cNvPr>
          <p:cNvSpPr>
            <a:spLocks noGrp="1"/>
          </p:cNvSpPr>
          <p:nvPr>
            <p:ph type="title"/>
          </p:nvPr>
        </p:nvSpPr>
        <p:spPr>
          <a:xfrm>
            <a:off x="994087" y="1130603"/>
            <a:ext cx="3342442" cy="4596794"/>
          </a:xfrm>
        </p:spPr>
        <p:txBody>
          <a:bodyPr anchor="ctr">
            <a:normAutofit/>
          </a:bodyPr>
          <a:lstStyle/>
          <a:p>
            <a:r>
              <a:rPr lang="en-IN" sz="3200">
                <a:solidFill>
                  <a:srgbClr val="EBEBEB"/>
                </a:solidFill>
              </a:rPr>
              <a:t>Thread pools</a:t>
            </a:r>
          </a:p>
        </p:txBody>
      </p:sp>
      <p:sp>
        <p:nvSpPr>
          <p:cNvPr id="3" name="Content Placeholder 2">
            <a:extLst>
              <a:ext uri="{FF2B5EF4-FFF2-40B4-BE49-F238E27FC236}">
                <a16:creationId xmlns:a16="http://schemas.microsoft.com/office/drawing/2014/main" id="{6EFCA5E3-F770-F522-79D1-2F7FDA11F1ED}"/>
              </a:ext>
            </a:extLst>
          </p:cNvPr>
          <p:cNvSpPr>
            <a:spLocks noGrp="1"/>
          </p:cNvSpPr>
          <p:nvPr>
            <p:ph idx="1"/>
          </p:nvPr>
        </p:nvSpPr>
        <p:spPr>
          <a:xfrm>
            <a:off x="5290077" y="437513"/>
            <a:ext cx="5502614" cy="5954325"/>
          </a:xfrm>
        </p:spPr>
        <p:txBody>
          <a:bodyPr anchor="ctr">
            <a:normAutofit/>
          </a:bodyPr>
          <a:lstStyle/>
          <a:p>
            <a:r>
              <a:rPr lang="en-US" sz="2000" dirty="0"/>
              <a:t>Thread Reuse: </a:t>
            </a:r>
          </a:p>
          <a:p>
            <a:pPr lvl="1"/>
            <a:r>
              <a:rPr lang="en-US" sz="2000" dirty="0"/>
              <a:t>Thread pools maintain a set of pre-instantiated, reusable threads. Instead of creating and destroying a new thread for every task—which is resource-intensive and slow—tasks are assigned to existing threads in the pool. </a:t>
            </a:r>
          </a:p>
          <a:p>
            <a:pPr lvl="1"/>
            <a:r>
              <a:rPr lang="en-US" sz="2000" dirty="0"/>
              <a:t>Greatly reduces the overhead of thread creation and destruction, improving both performance and system stability</a:t>
            </a:r>
            <a:endParaRPr lang="en-IN" sz="2000" dirty="0"/>
          </a:p>
        </p:txBody>
      </p:sp>
    </p:spTree>
    <p:extLst>
      <p:ext uri="{BB962C8B-B14F-4D97-AF65-F5344CB8AC3E}">
        <p14:creationId xmlns:p14="http://schemas.microsoft.com/office/powerpoint/2010/main" val="342754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1150A-EA50-2ADF-5624-31D07B5A1A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8AFDB1-42CF-A10D-5632-22AB84E947E6}"/>
              </a:ext>
            </a:extLst>
          </p:cNvPr>
          <p:cNvSpPr>
            <a:spLocks noGrp="1"/>
          </p:cNvSpPr>
          <p:nvPr>
            <p:ph type="title"/>
          </p:nvPr>
        </p:nvSpPr>
        <p:spPr/>
        <p:txBody>
          <a:bodyPr/>
          <a:lstStyle/>
          <a:p>
            <a:r>
              <a:rPr lang="en-IN" dirty="0"/>
              <a:t>Before tuning</a:t>
            </a:r>
          </a:p>
        </p:txBody>
      </p:sp>
      <p:sp>
        <p:nvSpPr>
          <p:cNvPr id="3" name="Content Placeholder 2">
            <a:extLst>
              <a:ext uri="{FF2B5EF4-FFF2-40B4-BE49-F238E27FC236}">
                <a16:creationId xmlns:a16="http://schemas.microsoft.com/office/drawing/2014/main" id="{176F22A4-6762-E239-DB60-194F3F26ADA3}"/>
              </a:ext>
            </a:extLst>
          </p:cNvPr>
          <p:cNvSpPr>
            <a:spLocks noGrp="1"/>
          </p:cNvSpPr>
          <p:nvPr>
            <p:ph idx="1"/>
          </p:nvPr>
        </p:nvSpPr>
        <p:spPr>
          <a:xfrm>
            <a:off x="1154954" y="2603500"/>
            <a:ext cx="10031206" cy="3731260"/>
          </a:xfrm>
        </p:spPr>
        <p:txBody>
          <a:bodyPr/>
          <a:lstStyle/>
          <a:p>
            <a:pPr marL="0" indent="0">
              <a:buNone/>
            </a:pPr>
            <a:r>
              <a:rPr lang="en-US" b="1" dirty="0"/>
              <a:t>Properties exposed by the JVM allow us to control the </a:t>
            </a:r>
            <a:r>
              <a:rPr lang="en-US" b="1" dirty="0" err="1"/>
              <a:t>Metaspace</a:t>
            </a:r>
            <a:r>
              <a:rPr lang="en-US" dirty="0"/>
              <a:t>:</a:t>
            </a:r>
          </a:p>
          <a:p>
            <a:r>
              <a:rPr lang="en-US" dirty="0"/>
              <a:t>-</a:t>
            </a:r>
            <a:r>
              <a:rPr lang="en-US" dirty="0" err="1"/>
              <a:t>XX:MaxMetaspaceSize</a:t>
            </a:r>
            <a:r>
              <a:rPr lang="en-US" dirty="0"/>
              <a:t> – unlimited by default, sets the maximum amount of native memory that can be allocated for the class metadata.</a:t>
            </a:r>
          </a:p>
          <a:p>
            <a:r>
              <a:rPr lang="en-US" dirty="0"/>
              <a:t>-</a:t>
            </a:r>
            <a:r>
              <a:rPr lang="en-US" dirty="0" err="1"/>
              <a:t>XX:MetaspaceSize</a:t>
            </a:r>
            <a:r>
              <a:rPr lang="en-US" dirty="0"/>
              <a:t> – sets the size of the allocated class metadata above which the first garbage collection will be triggered. Default value is platform dependent.</a:t>
            </a:r>
          </a:p>
          <a:p>
            <a:r>
              <a:rPr lang="en-US" dirty="0"/>
              <a:t>-</a:t>
            </a:r>
            <a:r>
              <a:rPr lang="en-US" dirty="0" err="1"/>
              <a:t>XX:MinMetaspaceFreeRatio</a:t>
            </a:r>
            <a:r>
              <a:rPr lang="en-US" dirty="0"/>
              <a:t> – minimum percentage of the </a:t>
            </a:r>
            <a:r>
              <a:rPr lang="en-US" dirty="0" err="1"/>
              <a:t>Metaspace</a:t>
            </a:r>
            <a:r>
              <a:rPr lang="en-US" dirty="0"/>
              <a:t> memory region that needs to be available after garbage collection. If the amount of memory left is below the threshold the </a:t>
            </a:r>
            <a:r>
              <a:rPr lang="en-US" dirty="0" err="1"/>
              <a:t>Metaspace</a:t>
            </a:r>
            <a:r>
              <a:rPr lang="en-US" dirty="0"/>
              <a:t> region will be resized.</a:t>
            </a:r>
          </a:p>
          <a:p>
            <a:r>
              <a:rPr lang="en-US" dirty="0"/>
              <a:t>-</a:t>
            </a:r>
            <a:r>
              <a:rPr lang="en-US" dirty="0" err="1"/>
              <a:t>XX:MaxMetaspaceFreeRatio</a:t>
            </a:r>
            <a:r>
              <a:rPr lang="en-US" dirty="0"/>
              <a:t> – maximum percentage of the </a:t>
            </a:r>
            <a:r>
              <a:rPr lang="en-US" dirty="0" err="1"/>
              <a:t>Metaspace</a:t>
            </a:r>
            <a:r>
              <a:rPr lang="en-US" dirty="0"/>
              <a:t> memory region that needs to be available after the garbage collection. If the amount of memory left is above the threshold the </a:t>
            </a:r>
            <a:r>
              <a:rPr lang="en-US" dirty="0" err="1"/>
              <a:t>Metaspace</a:t>
            </a:r>
            <a:r>
              <a:rPr lang="en-US" dirty="0"/>
              <a:t> region will be resized.</a:t>
            </a:r>
          </a:p>
          <a:p>
            <a:endParaRPr lang="en-IN" dirty="0"/>
          </a:p>
        </p:txBody>
      </p:sp>
    </p:spTree>
    <p:extLst>
      <p:ext uri="{BB962C8B-B14F-4D97-AF65-F5344CB8AC3E}">
        <p14:creationId xmlns:p14="http://schemas.microsoft.com/office/powerpoint/2010/main" val="35321304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BE9782-A4C7-0183-2155-F045FC0E90C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BD5BEB5A-94C6-20E9-23FF-BDCE7B187644}"/>
              </a:ext>
            </a:extLst>
          </p:cNvPr>
          <p:cNvSpPr>
            <a:spLocks noGrp="1"/>
          </p:cNvSpPr>
          <p:nvPr>
            <p:ph type="title"/>
          </p:nvPr>
        </p:nvSpPr>
        <p:spPr>
          <a:xfrm>
            <a:off x="994087" y="1130603"/>
            <a:ext cx="3342442" cy="4596794"/>
          </a:xfrm>
        </p:spPr>
        <p:txBody>
          <a:bodyPr anchor="ctr">
            <a:normAutofit/>
          </a:bodyPr>
          <a:lstStyle/>
          <a:p>
            <a:r>
              <a:rPr lang="en-IN" sz="3200">
                <a:solidFill>
                  <a:srgbClr val="EBEBEB"/>
                </a:solidFill>
              </a:rPr>
              <a:t>Thread pools</a:t>
            </a:r>
          </a:p>
        </p:txBody>
      </p:sp>
      <p:sp>
        <p:nvSpPr>
          <p:cNvPr id="3" name="Content Placeholder 2">
            <a:extLst>
              <a:ext uri="{FF2B5EF4-FFF2-40B4-BE49-F238E27FC236}">
                <a16:creationId xmlns:a16="http://schemas.microsoft.com/office/drawing/2014/main" id="{AF8CE9D1-0544-D527-17DD-E7E7EA56F186}"/>
              </a:ext>
            </a:extLst>
          </p:cNvPr>
          <p:cNvSpPr>
            <a:spLocks noGrp="1"/>
          </p:cNvSpPr>
          <p:nvPr>
            <p:ph idx="1"/>
          </p:nvPr>
        </p:nvSpPr>
        <p:spPr>
          <a:xfrm>
            <a:off x="5290077" y="437513"/>
            <a:ext cx="5502614" cy="5954325"/>
          </a:xfrm>
        </p:spPr>
        <p:txBody>
          <a:bodyPr anchor="ctr">
            <a:normAutofit/>
          </a:bodyPr>
          <a:lstStyle/>
          <a:p>
            <a:r>
              <a:rPr lang="en-US" sz="2000" dirty="0"/>
              <a:t>Task Queueing and Load Management: </a:t>
            </a:r>
          </a:p>
          <a:p>
            <a:pPr lvl="1"/>
            <a:r>
              <a:rPr lang="en-US" sz="2000" dirty="0"/>
              <a:t>Incoming tasks are placed in a queue and executed by available threads from the pool.</a:t>
            </a:r>
          </a:p>
          <a:p>
            <a:pPr lvl="1"/>
            <a:r>
              <a:rPr lang="en-US" sz="2000" dirty="0"/>
              <a:t> Prevents the system from being overwhelmed by too many simultaneous thread creations, which could exhaust system resources or degrade performance due to excessive context switching.</a:t>
            </a:r>
            <a:endParaRPr lang="en-IN" sz="2000" dirty="0"/>
          </a:p>
        </p:txBody>
      </p:sp>
    </p:spTree>
    <p:extLst>
      <p:ext uri="{BB962C8B-B14F-4D97-AF65-F5344CB8AC3E}">
        <p14:creationId xmlns:p14="http://schemas.microsoft.com/office/powerpoint/2010/main" val="41878012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A0D494-6839-8494-67B7-B5355A3321C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4D6704F2-05EE-8254-1EC9-458D7C8F23D4}"/>
              </a:ext>
            </a:extLst>
          </p:cNvPr>
          <p:cNvSpPr>
            <a:spLocks noGrp="1"/>
          </p:cNvSpPr>
          <p:nvPr>
            <p:ph type="title"/>
          </p:nvPr>
        </p:nvSpPr>
        <p:spPr>
          <a:xfrm>
            <a:off x="994087" y="1130603"/>
            <a:ext cx="3342442" cy="4596794"/>
          </a:xfrm>
        </p:spPr>
        <p:txBody>
          <a:bodyPr anchor="ctr">
            <a:normAutofit/>
          </a:bodyPr>
          <a:lstStyle/>
          <a:p>
            <a:r>
              <a:rPr lang="en-IN" sz="3200">
                <a:solidFill>
                  <a:srgbClr val="EBEBEB"/>
                </a:solidFill>
              </a:rPr>
              <a:t>Thread pools</a:t>
            </a:r>
          </a:p>
        </p:txBody>
      </p:sp>
      <p:sp>
        <p:nvSpPr>
          <p:cNvPr id="3" name="Content Placeholder 2">
            <a:extLst>
              <a:ext uri="{FF2B5EF4-FFF2-40B4-BE49-F238E27FC236}">
                <a16:creationId xmlns:a16="http://schemas.microsoft.com/office/drawing/2014/main" id="{BDF9A7BE-9D43-B3FD-8EE2-D8A042580490}"/>
              </a:ext>
            </a:extLst>
          </p:cNvPr>
          <p:cNvSpPr>
            <a:spLocks noGrp="1"/>
          </p:cNvSpPr>
          <p:nvPr>
            <p:ph idx="1"/>
          </p:nvPr>
        </p:nvSpPr>
        <p:spPr>
          <a:xfrm>
            <a:off x="5290077" y="437513"/>
            <a:ext cx="5502614" cy="5954325"/>
          </a:xfrm>
        </p:spPr>
        <p:txBody>
          <a:bodyPr anchor="ctr">
            <a:normAutofit/>
          </a:bodyPr>
          <a:lstStyle/>
          <a:p>
            <a:r>
              <a:rPr lang="en-US" sz="2000"/>
              <a:t>Optimal Resource Utilization: </a:t>
            </a:r>
          </a:p>
          <a:p>
            <a:pPr lvl="1"/>
            <a:r>
              <a:rPr lang="en-US" sz="2000"/>
              <a:t>By tuning the size of the thread pool, applications can balance concurrency with resource usage. </a:t>
            </a:r>
          </a:p>
          <a:p>
            <a:pPr lvl="1"/>
            <a:r>
              <a:rPr lang="en-US" sz="2000"/>
              <a:t>Too many threads can lead to high memory consumption and increased context switching, while too few threads can cause underutilization of CPU resources and longer wait times for tasks.</a:t>
            </a:r>
          </a:p>
          <a:p>
            <a:pPr lvl="1"/>
            <a:r>
              <a:rPr lang="en-US" sz="2000"/>
              <a:t> Properly sized thread pools ensure that hardware resources are used efficiently and the application remains responsive under varying loads.</a:t>
            </a:r>
          </a:p>
          <a:p>
            <a:endParaRPr lang="en-IN" sz="2000"/>
          </a:p>
        </p:txBody>
      </p:sp>
    </p:spTree>
    <p:extLst>
      <p:ext uri="{BB962C8B-B14F-4D97-AF65-F5344CB8AC3E}">
        <p14:creationId xmlns:p14="http://schemas.microsoft.com/office/powerpoint/2010/main" val="11357836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7CB083-D091-8B11-9572-42FC3BEE8C0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7EB1A8A9-0955-9584-9B3A-F01E5B69F229}"/>
              </a:ext>
            </a:extLst>
          </p:cNvPr>
          <p:cNvSpPr>
            <a:spLocks noGrp="1"/>
          </p:cNvSpPr>
          <p:nvPr>
            <p:ph type="title"/>
          </p:nvPr>
        </p:nvSpPr>
        <p:spPr>
          <a:xfrm>
            <a:off x="994087" y="1130603"/>
            <a:ext cx="3342442" cy="4596794"/>
          </a:xfrm>
        </p:spPr>
        <p:txBody>
          <a:bodyPr anchor="ctr">
            <a:normAutofit/>
          </a:bodyPr>
          <a:lstStyle/>
          <a:p>
            <a:r>
              <a:rPr lang="en-IN" sz="3200">
                <a:solidFill>
                  <a:srgbClr val="EBEBEB"/>
                </a:solidFill>
              </a:rPr>
              <a:t>Thread pools</a:t>
            </a:r>
          </a:p>
        </p:txBody>
      </p:sp>
      <p:sp>
        <p:nvSpPr>
          <p:cNvPr id="17" name="Content Placeholder 2">
            <a:extLst>
              <a:ext uri="{FF2B5EF4-FFF2-40B4-BE49-F238E27FC236}">
                <a16:creationId xmlns:a16="http://schemas.microsoft.com/office/drawing/2014/main" id="{3514FF58-C69B-6285-D33C-314DA74C82EC}"/>
              </a:ext>
            </a:extLst>
          </p:cNvPr>
          <p:cNvSpPr>
            <a:spLocks noGrp="1"/>
          </p:cNvSpPr>
          <p:nvPr>
            <p:ph idx="1"/>
          </p:nvPr>
        </p:nvSpPr>
        <p:spPr>
          <a:xfrm>
            <a:off x="5290077" y="437513"/>
            <a:ext cx="5502614" cy="5954325"/>
          </a:xfrm>
        </p:spPr>
        <p:txBody>
          <a:bodyPr anchor="ctr">
            <a:normAutofit/>
          </a:bodyPr>
          <a:lstStyle/>
          <a:p>
            <a:pPr>
              <a:lnSpc>
                <a:spcPct val="90000"/>
              </a:lnSpc>
            </a:pPr>
            <a:r>
              <a:rPr lang="en-US" sz="1600" dirty="0"/>
              <a:t>Scalability: </a:t>
            </a:r>
          </a:p>
          <a:p>
            <a:pPr lvl="1">
              <a:lnSpc>
                <a:spcPct val="90000"/>
              </a:lnSpc>
            </a:pPr>
            <a:r>
              <a:rPr lang="en-US" dirty="0"/>
              <a:t>Thread pools enable applications to handle a large number of concurrent tasks or user requests without a linear increase in resource consumption. </a:t>
            </a:r>
          </a:p>
          <a:p>
            <a:pPr lvl="1">
              <a:lnSpc>
                <a:spcPct val="90000"/>
              </a:lnSpc>
            </a:pPr>
            <a:r>
              <a:rPr lang="en-US" dirty="0"/>
              <a:t>Makes it possible to scale applications to serve more users or process more work as demand grows.</a:t>
            </a:r>
          </a:p>
          <a:p>
            <a:pPr>
              <a:lnSpc>
                <a:spcPct val="90000"/>
              </a:lnSpc>
            </a:pPr>
            <a:r>
              <a:rPr lang="en-US" sz="1600" dirty="0"/>
              <a:t>Responsiveness: </a:t>
            </a:r>
          </a:p>
          <a:p>
            <a:pPr lvl="1">
              <a:lnSpc>
                <a:spcPct val="90000"/>
              </a:lnSpc>
            </a:pPr>
            <a:r>
              <a:rPr lang="en-US" dirty="0"/>
              <a:t>For servers and interactive applications, thread pools ensure that requests are handled promptly by keeping threads ready to process new tasks. </a:t>
            </a:r>
          </a:p>
          <a:p>
            <a:pPr lvl="1">
              <a:lnSpc>
                <a:spcPct val="90000"/>
              </a:lnSpc>
            </a:pPr>
            <a:r>
              <a:rPr lang="en-US" dirty="0"/>
              <a:t>Minimizes latency and helps maintain a consistent user experience, even under heavy load.</a:t>
            </a:r>
          </a:p>
          <a:p>
            <a:pPr>
              <a:lnSpc>
                <a:spcPct val="90000"/>
              </a:lnSpc>
            </a:pPr>
            <a:r>
              <a:rPr lang="en-US" sz="1600" dirty="0"/>
              <a:t>Dynamic Adjustment: </a:t>
            </a:r>
          </a:p>
          <a:p>
            <a:pPr lvl="1">
              <a:lnSpc>
                <a:spcPct val="90000"/>
              </a:lnSpc>
            </a:pPr>
            <a:r>
              <a:rPr lang="en-US" dirty="0"/>
              <a:t>Some thread pool implementations can dynamically adjust the number of threads based on current workload, further optimizing performance and scalability as conditions change</a:t>
            </a:r>
          </a:p>
          <a:p>
            <a:pPr>
              <a:lnSpc>
                <a:spcPct val="90000"/>
              </a:lnSpc>
            </a:pPr>
            <a:endParaRPr lang="en-IN" sz="1600" dirty="0"/>
          </a:p>
        </p:txBody>
      </p:sp>
    </p:spTree>
    <p:extLst>
      <p:ext uri="{BB962C8B-B14F-4D97-AF65-F5344CB8AC3E}">
        <p14:creationId xmlns:p14="http://schemas.microsoft.com/office/powerpoint/2010/main" val="13628558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EB02E-BA59-F5DC-7BC6-F2C07A87B1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E8FA8D-BB73-986E-D9AD-65D1DECC5EBF}"/>
              </a:ext>
            </a:extLst>
          </p:cNvPr>
          <p:cNvSpPr>
            <a:spLocks noGrp="1"/>
          </p:cNvSpPr>
          <p:nvPr>
            <p:ph type="title"/>
          </p:nvPr>
        </p:nvSpPr>
        <p:spPr/>
        <p:txBody>
          <a:bodyPr/>
          <a:lstStyle/>
          <a:p>
            <a:r>
              <a:rPr lang="en-IN" dirty="0"/>
              <a:t>Java Memory Leak Simulation</a:t>
            </a:r>
          </a:p>
        </p:txBody>
      </p:sp>
      <p:sp>
        <p:nvSpPr>
          <p:cNvPr id="3" name="Content Placeholder 2">
            <a:extLst>
              <a:ext uri="{FF2B5EF4-FFF2-40B4-BE49-F238E27FC236}">
                <a16:creationId xmlns:a16="http://schemas.microsoft.com/office/drawing/2014/main" id="{07B93572-8F14-0169-78BE-635684498805}"/>
              </a:ext>
            </a:extLst>
          </p:cNvPr>
          <p:cNvSpPr>
            <a:spLocks noGrp="1"/>
          </p:cNvSpPr>
          <p:nvPr>
            <p:ph idx="1"/>
          </p:nvPr>
        </p:nvSpPr>
        <p:spPr>
          <a:xfrm>
            <a:off x="1154954" y="2603500"/>
            <a:ext cx="10031206" cy="3731260"/>
          </a:xfrm>
        </p:spPr>
        <p:txBody>
          <a:bodyPr/>
          <a:lstStyle/>
          <a:p>
            <a:r>
              <a:rPr lang="en-IN" dirty="0"/>
              <a:t>Example 1 : </a:t>
            </a:r>
            <a:r>
              <a:rPr lang="en-IN" dirty="0">
                <a:hlinkClick r:id="rId2" action="ppaction://hlinkfile"/>
              </a:rPr>
              <a:t>MemoryLeakSimulatorExample1.java</a:t>
            </a:r>
            <a:r>
              <a:rPr lang="en-IN" dirty="0"/>
              <a:t> </a:t>
            </a:r>
          </a:p>
          <a:p>
            <a:r>
              <a:rPr lang="en-US" dirty="0"/>
              <a:t>How It Works:</a:t>
            </a:r>
          </a:p>
          <a:p>
            <a:pPr lvl="1"/>
            <a:r>
              <a:rPr lang="en-US" dirty="0"/>
              <a:t>The program allocates 1 MB chunks of memory repeatedly.</a:t>
            </a:r>
          </a:p>
          <a:p>
            <a:pPr lvl="1"/>
            <a:r>
              <a:rPr lang="en-US" dirty="0"/>
              <a:t>These are stored in a static list </a:t>
            </a:r>
            <a:r>
              <a:rPr lang="en-US" dirty="0" err="1"/>
              <a:t>leakList</a:t>
            </a:r>
            <a:r>
              <a:rPr lang="en-US" dirty="0"/>
              <a:t>, which retains references, preventing garbage collection.</a:t>
            </a:r>
          </a:p>
          <a:p>
            <a:pPr lvl="1"/>
            <a:r>
              <a:rPr lang="en-US" dirty="0"/>
              <a:t>Eventually, the JVM heap is exhausted, and an OutOfMemoryError is thrown.</a:t>
            </a:r>
          </a:p>
          <a:p>
            <a:r>
              <a:rPr lang="en-US" dirty="0"/>
              <a:t>To Observe:</a:t>
            </a:r>
          </a:p>
          <a:p>
            <a:pPr lvl="1"/>
            <a:r>
              <a:rPr lang="en-US" dirty="0"/>
              <a:t>Run the program with limited heap space to see the effect quickly,</a:t>
            </a:r>
          </a:p>
          <a:p>
            <a:pPr lvl="1"/>
            <a:r>
              <a:rPr lang="en-US" dirty="0"/>
              <a:t>java -Xmx100m MemoryLeakSimulatorExample1</a:t>
            </a:r>
          </a:p>
          <a:p>
            <a:pPr lvl="1"/>
            <a:r>
              <a:rPr lang="en-US" dirty="0"/>
              <a:t>This sets the max heap size to 100 MB, so you'll hit the leak limit sooner.</a:t>
            </a:r>
            <a:endParaRPr lang="en-IN" dirty="0"/>
          </a:p>
        </p:txBody>
      </p:sp>
    </p:spTree>
    <p:extLst>
      <p:ext uri="{BB962C8B-B14F-4D97-AF65-F5344CB8AC3E}">
        <p14:creationId xmlns:p14="http://schemas.microsoft.com/office/powerpoint/2010/main" val="29545739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E05D7-9085-DA8B-80FF-519C997AC2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C50C01-5D51-F99F-4E6A-AE376C555584}"/>
              </a:ext>
            </a:extLst>
          </p:cNvPr>
          <p:cNvSpPr>
            <a:spLocks noGrp="1"/>
          </p:cNvSpPr>
          <p:nvPr>
            <p:ph type="title"/>
          </p:nvPr>
        </p:nvSpPr>
        <p:spPr/>
        <p:txBody>
          <a:bodyPr/>
          <a:lstStyle/>
          <a:p>
            <a:r>
              <a:rPr lang="en-IN" dirty="0"/>
              <a:t>Java Memory Leak Simulation</a:t>
            </a:r>
          </a:p>
        </p:txBody>
      </p:sp>
      <p:sp>
        <p:nvSpPr>
          <p:cNvPr id="3" name="Content Placeholder 2">
            <a:extLst>
              <a:ext uri="{FF2B5EF4-FFF2-40B4-BE49-F238E27FC236}">
                <a16:creationId xmlns:a16="http://schemas.microsoft.com/office/drawing/2014/main" id="{A3034B6C-F178-2BC7-F4E2-325A3D1F9A31}"/>
              </a:ext>
            </a:extLst>
          </p:cNvPr>
          <p:cNvSpPr>
            <a:spLocks noGrp="1"/>
          </p:cNvSpPr>
          <p:nvPr>
            <p:ph idx="1"/>
          </p:nvPr>
        </p:nvSpPr>
        <p:spPr>
          <a:xfrm>
            <a:off x="1154954" y="2603500"/>
            <a:ext cx="10031206" cy="3731260"/>
          </a:xfrm>
        </p:spPr>
        <p:txBody>
          <a:bodyPr>
            <a:normAutofit fontScale="92500" lnSpcReduction="10000"/>
          </a:bodyPr>
          <a:lstStyle/>
          <a:p>
            <a:r>
              <a:rPr lang="en-US" dirty="0"/>
              <a:t>Example: Memory Leak via Listener: </a:t>
            </a:r>
            <a:r>
              <a:rPr lang="en-US" dirty="0">
                <a:hlinkClick r:id="rId2" action="ppaction://hlinkfile"/>
              </a:rPr>
              <a:t>ListenerLeakSimulator.java</a:t>
            </a:r>
            <a:endParaRPr lang="en-US" dirty="0"/>
          </a:p>
          <a:p>
            <a:endParaRPr lang="en-US" dirty="0"/>
          </a:p>
          <a:p>
            <a:r>
              <a:rPr lang="en-IN" dirty="0"/>
              <a:t> What's Happening?</a:t>
            </a:r>
          </a:p>
          <a:p>
            <a:pPr lvl="1"/>
            <a:r>
              <a:rPr lang="en-IN" dirty="0" err="1"/>
              <a:t>LeakingComponent</a:t>
            </a:r>
            <a:r>
              <a:rPr lang="en-IN" dirty="0"/>
              <a:t> registers as a listener.</a:t>
            </a:r>
          </a:p>
          <a:p>
            <a:pPr lvl="1"/>
            <a:r>
              <a:rPr lang="en-IN" dirty="0"/>
              <a:t>It’s never deregistered, so </a:t>
            </a:r>
            <a:r>
              <a:rPr lang="en-IN" dirty="0" err="1"/>
              <a:t>EventSource</a:t>
            </a:r>
            <a:r>
              <a:rPr lang="en-IN" dirty="0"/>
              <a:t> holds references to all components via the listeners list.</a:t>
            </a:r>
          </a:p>
          <a:p>
            <a:pPr lvl="1"/>
            <a:r>
              <a:rPr lang="en-IN" dirty="0"/>
              <a:t>Each component holds 1MB of </a:t>
            </a:r>
            <a:r>
              <a:rPr lang="en-IN" dirty="0" err="1"/>
              <a:t>memory.Memory</a:t>
            </a:r>
            <a:r>
              <a:rPr lang="en-IN" dirty="0"/>
              <a:t> usage grows continuously → </a:t>
            </a:r>
            <a:r>
              <a:rPr lang="en-IN" dirty="0" err="1"/>
              <a:t>OutOfMemoryError</a:t>
            </a:r>
            <a:r>
              <a:rPr lang="en-IN" dirty="0"/>
              <a:t>.</a:t>
            </a:r>
          </a:p>
          <a:p>
            <a:r>
              <a:rPr lang="en-IN" dirty="0"/>
              <a:t> How to Prevent This in Real Applications:</a:t>
            </a:r>
          </a:p>
          <a:p>
            <a:pPr lvl="1"/>
            <a:r>
              <a:rPr lang="en-IN" dirty="0"/>
              <a:t>Use </a:t>
            </a:r>
            <a:r>
              <a:rPr lang="en-IN" dirty="0" err="1"/>
              <a:t>WeakReference</a:t>
            </a:r>
            <a:r>
              <a:rPr lang="en-IN" dirty="0"/>
              <a:t> or </a:t>
            </a:r>
            <a:r>
              <a:rPr lang="en-IN" dirty="0" err="1"/>
              <a:t>WeakHashMap</a:t>
            </a:r>
            <a:r>
              <a:rPr lang="en-IN" dirty="0"/>
              <a:t> for </a:t>
            </a:r>
            <a:r>
              <a:rPr lang="en-IN" dirty="0" err="1"/>
              <a:t>listeners.Provide</a:t>
            </a:r>
            <a:r>
              <a:rPr lang="en-IN" dirty="0"/>
              <a:t> a way to unregister listeners when they’re no longer needed.</a:t>
            </a:r>
          </a:p>
          <a:p>
            <a:pPr lvl="1"/>
            <a:r>
              <a:rPr lang="en-IN" dirty="0"/>
              <a:t>Use libraries (like Guava’s </a:t>
            </a:r>
            <a:r>
              <a:rPr lang="en-IN" dirty="0" err="1"/>
              <a:t>EventBus</a:t>
            </a:r>
            <a:r>
              <a:rPr lang="en-IN" dirty="0"/>
              <a:t>) that manage listener lifecycles carefully.</a:t>
            </a:r>
          </a:p>
          <a:p>
            <a:r>
              <a:rPr lang="en-IN" dirty="0"/>
              <a:t>java -Xmx100m ListenerLeakSimulator.java</a:t>
            </a:r>
          </a:p>
        </p:txBody>
      </p:sp>
    </p:spTree>
    <p:extLst>
      <p:ext uri="{BB962C8B-B14F-4D97-AF65-F5344CB8AC3E}">
        <p14:creationId xmlns:p14="http://schemas.microsoft.com/office/powerpoint/2010/main" val="5358568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94EF3-5CEA-DE14-576C-7614626F51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E42AA6-D47C-BD8B-37F6-72FA2232A111}"/>
              </a:ext>
            </a:extLst>
          </p:cNvPr>
          <p:cNvSpPr>
            <a:spLocks noGrp="1"/>
          </p:cNvSpPr>
          <p:nvPr>
            <p:ph type="title"/>
          </p:nvPr>
        </p:nvSpPr>
        <p:spPr/>
        <p:txBody>
          <a:bodyPr/>
          <a:lstStyle/>
          <a:p>
            <a:r>
              <a:rPr lang="en-IN" dirty="0"/>
              <a:t>Java Memory Leak Simulation</a:t>
            </a:r>
          </a:p>
        </p:txBody>
      </p:sp>
      <p:sp>
        <p:nvSpPr>
          <p:cNvPr id="3" name="Content Placeholder 2">
            <a:extLst>
              <a:ext uri="{FF2B5EF4-FFF2-40B4-BE49-F238E27FC236}">
                <a16:creationId xmlns:a16="http://schemas.microsoft.com/office/drawing/2014/main" id="{91C9DF82-6FED-F16D-839F-42F30641DAA4}"/>
              </a:ext>
            </a:extLst>
          </p:cNvPr>
          <p:cNvSpPr>
            <a:spLocks noGrp="1"/>
          </p:cNvSpPr>
          <p:nvPr>
            <p:ph idx="1"/>
          </p:nvPr>
        </p:nvSpPr>
        <p:spPr>
          <a:xfrm>
            <a:off x="1154954" y="2603500"/>
            <a:ext cx="10031206" cy="3731260"/>
          </a:xfrm>
        </p:spPr>
        <p:txBody>
          <a:bodyPr>
            <a:normAutofit fontScale="92500" lnSpcReduction="20000"/>
          </a:bodyPr>
          <a:lstStyle/>
          <a:p>
            <a:r>
              <a:rPr lang="en-IN" dirty="0"/>
              <a:t>Complete project with multiple examples of memory leak: </a:t>
            </a:r>
            <a:r>
              <a:rPr lang="en-IN" dirty="0">
                <a:hlinkClick r:id="rId2" action="ppaction://hlinkfile"/>
              </a:rPr>
              <a:t>Example</a:t>
            </a:r>
            <a:endParaRPr lang="en-IN" dirty="0"/>
          </a:p>
          <a:p>
            <a:r>
              <a:rPr lang="en-IN" dirty="0"/>
              <a:t>Open </a:t>
            </a:r>
            <a:r>
              <a:rPr lang="en-IN" dirty="0" err="1"/>
              <a:t>EclipseGo</a:t>
            </a:r>
            <a:r>
              <a:rPr lang="en-IN" dirty="0"/>
              <a:t> to File &gt; Import</a:t>
            </a:r>
          </a:p>
          <a:p>
            <a:r>
              <a:rPr lang="en-IN" dirty="0"/>
              <a:t>Select Existing Maven Projects under Maven &gt; click Next</a:t>
            </a:r>
          </a:p>
          <a:p>
            <a:r>
              <a:rPr lang="en-IN" dirty="0"/>
              <a:t>Browse to the unzipped folder and select it</a:t>
            </a:r>
          </a:p>
          <a:p>
            <a:r>
              <a:rPr lang="en-IN" dirty="0"/>
              <a:t>Make sure pom.xml is detected &gt; click Finish</a:t>
            </a:r>
          </a:p>
          <a:p>
            <a:r>
              <a:rPr lang="en-IN" dirty="0"/>
              <a:t>Right-click the project &gt; Run As &gt; Run Configurations</a:t>
            </a:r>
          </a:p>
          <a:p>
            <a:r>
              <a:rPr lang="en-IN" dirty="0"/>
              <a:t>Select your Spring Boot run config under Java Application</a:t>
            </a:r>
          </a:p>
          <a:p>
            <a:r>
              <a:rPr lang="en-IN" dirty="0"/>
              <a:t>Go to the Arguments tab</a:t>
            </a:r>
          </a:p>
          <a:p>
            <a:r>
              <a:rPr lang="en-IN" dirty="0"/>
              <a:t>In VM arguments, add:</a:t>
            </a:r>
          </a:p>
          <a:p>
            <a:pPr marL="0" indent="0">
              <a:buNone/>
            </a:pPr>
            <a:r>
              <a:rPr lang="en-IN" b="1" dirty="0"/>
              <a:t>-Xms512m -Xmx1024m</a:t>
            </a:r>
          </a:p>
          <a:p>
            <a:r>
              <a:rPr lang="en-IN" dirty="0"/>
              <a:t>-Xms = initial heap size (e.g., 512 MB)-</a:t>
            </a:r>
            <a:r>
              <a:rPr lang="en-IN" dirty="0" err="1"/>
              <a:t>Xmx</a:t>
            </a:r>
            <a:r>
              <a:rPr lang="en-IN" dirty="0"/>
              <a:t> = maximum heap size (e.g., 1024 MB)</a:t>
            </a:r>
          </a:p>
        </p:txBody>
      </p:sp>
    </p:spTree>
    <p:extLst>
      <p:ext uri="{BB962C8B-B14F-4D97-AF65-F5344CB8AC3E}">
        <p14:creationId xmlns:p14="http://schemas.microsoft.com/office/powerpoint/2010/main" val="16947063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16D0D-7FCD-88AB-03CE-9DB7F3ED3E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B0706D-3009-26CF-F997-1FC03248B26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576D35-609D-44B3-C5F1-87DA6B00A535}"/>
              </a:ext>
            </a:extLst>
          </p:cNvPr>
          <p:cNvSpPr>
            <a:spLocks noGrp="1"/>
          </p:cNvSpPr>
          <p:nvPr>
            <p:ph idx="1"/>
          </p:nvPr>
        </p:nvSpPr>
        <p:spPr>
          <a:xfrm>
            <a:off x="1154954" y="2603500"/>
            <a:ext cx="10031206" cy="3731260"/>
          </a:xfrm>
        </p:spPr>
        <p:txBody>
          <a:bodyPr/>
          <a:lstStyle/>
          <a:p>
            <a:endParaRPr lang="en-IN" dirty="0"/>
          </a:p>
        </p:txBody>
      </p:sp>
    </p:spTree>
    <p:extLst>
      <p:ext uri="{BB962C8B-B14F-4D97-AF65-F5344CB8AC3E}">
        <p14:creationId xmlns:p14="http://schemas.microsoft.com/office/powerpoint/2010/main" val="2886741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B53E4-7061-DE12-CD17-DF433414F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154ECB-BD6D-2F99-4600-F310FA45FE99}"/>
              </a:ext>
            </a:extLst>
          </p:cNvPr>
          <p:cNvSpPr>
            <a:spLocks noGrp="1"/>
          </p:cNvSpPr>
          <p:nvPr>
            <p:ph type="title"/>
          </p:nvPr>
        </p:nvSpPr>
        <p:spPr/>
        <p:txBody>
          <a:bodyPr/>
          <a:lstStyle/>
          <a:p>
            <a:r>
              <a:rPr lang="en-IN" dirty="0"/>
              <a:t>Before tuning</a:t>
            </a:r>
          </a:p>
        </p:txBody>
      </p:sp>
      <p:sp>
        <p:nvSpPr>
          <p:cNvPr id="3" name="Content Placeholder 2">
            <a:extLst>
              <a:ext uri="{FF2B5EF4-FFF2-40B4-BE49-F238E27FC236}">
                <a16:creationId xmlns:a16="http://schemas.microsoft.com/office/drawing/2014/main" id="{3FD99724-24E8-5AB5-A27F-791B8A451D97}"/>
              </a:ext>
            </a:extLst>
          </p:cNvPr>
          <p:cNvSpPr>
            <a:spLocks noGrp="1"/>
          </p:cNvSpPr>
          <p:nvPr>
            <p:ph idx="1"/>
          </p:nvPr>
        </p:nvSpPr>
        <p:spPr>
          <a:xfrm>
            <a:off x="1154954" y="2603500"/>
            <a:ext cx="10031206" cy="3731260"/>
          </a:xfrm>
        </p:spPr>
        <p:txBody>
          <a:bodyPr>
            <a:normAutofit fontScale="92500" lnSpcReduction="10000"/>
          </a:bodyPr>
          <a:lstStyle/>
          <a:p>
            <a:pPr marL="0" indent="0">
              <a:buNone/>
            </a:pPr>
            <a:r>
              <a:rPr lang="en-US" b="1" dirty="0"/>
              <a:t>Memory allocation parameters for tuning</a:t>
            </a:r>
          </a:p>
          <a:p>
            <a:r>
              <a:rPr lang="en-US" dirty="0"/>
              <a:t>-</a:t>
            </a:r>
            <a:r>
              <a:rPr lang="en-US" dirty="0" err="1"/>
              <a:t>XX:NewSize</a:t>
            </a:r>
            <a:r>
              <a:rPr lang="en-US" dirty="0"/>
              <a:t> sets the initial size of young generation space</a:t>
            </a:r>
          </a:p>
          <a:p>
            <a:r>
              <a:rPr lang="en-US" dirty="0"/>
              <a:t>-</a:t>
            </a:r>
            <a:r>
              <a:rPr lang="en-US" dirty="0" err="1"/>
              <a:t>XXMaxNewSize</a:t>
            </a:r>
            <a:r>
              <a:rPr lang="en-US" dirty="0"/>
              <a:t> states the maximum size of young generation space</a:t>
            </a:r>
          </a:p>
          <a:p>
            <a:r>
              <a:rPr lang="en-US" dirty="0"/>
              <a:t>-</a:t>
            </a:r>
            <a:r>
              <a:rPr lang="en-US" dirty="0" err="1"/>
              <a:t>Xmn</a:t>
            </a:r>
            <a:r>
              <a:rPr lang="en-US" dirty="0"/>
              <a:t> specifies the size of the entire young generation space, meaning </a:t>
            </a:r>
            <a:r>
              <a:rPr lang="en-US" dirty="0" err="1"/>
              <a:t>eden</a:t>
            </a:r>
            <a:r>
              <a:rPr lang="en-US" dirty="0"/>
              <a:t> and the two survivor spaces</a:t>
            </a:r>
          </a:p>
          <a:p>
            <a:r>
              <a:rPr lang="en-US" b="1" dirty="0"/>
              <a:t>Use these parameters to calculate aspects regarding the old generation space size</a:t>
            </a:r>
            <a:r>
              <a:rPr lang="en-US" dirty="0"/>
              <a:t>:</a:t>
            </a:r>
          </a:p>
          <a:p>
            <a:r>
              <a:rPr lang="en-US" dirty="0"/>
              <a:t>The size of the old generation is automatically set based on the size of the young generation space</a:t>
            </a:r>
          </a:p>
          <a:p>
            <a:r>
              <a:rPr lang="en-US" dirty="0"/>
              <a:t>The initial old generation space equals the -</a:t>
            </a:r>
            <a:r>
              <a:rPr lang="en-US" dirty="0" err="1"/>
              <a:t>Xmx</a:t>
            </a:r>
            <a:r>
              <a:rPr lang="en-US" dirty="0"/>
              <a:t> value minus the -</a:t>
            </a:r>
            <a:r>
              <a:rPr lang="en-US" dirty="0" err="1"/>
              <a:t>XX:NewSize</a:t>
            </a:r>
            <a:r>
              <a:rPr lang="en-US" dirty="0"/>
              <a:t> value</a:t>
            </a:r>
          </a:p>
          <a:p>
            <a:r>
              <a:rPr lang="en-US" dirty="0"/>
              <a:t>The minimum size of the old generation space equals  the -</a:t>
            </a:r>
            <a:r>
              <a:rPr lang="en-US" dirty="0" err="1"/>
              <a:t>Xmx</a:t>
            </a:r>
            <a:r>
              <a:rPr lang="en-US" dirty="0"/>
              <a:t> value minus the -</a:t>
            </a:r>
            <a:r>
              <a:rPr lang="en-US" dirty="0" err="1"/>
              <a:t>XX:MaxNewSize</a:t>
            </a:r>
            <a:r>
              <a:rPr lang="en-US" dirty="0"/>
              <a:t> value</a:t>
            </a:r>
          </a:p>
          <a:p>
            <a:endParaRPr lang="en-IN" dirty="0"/>
          </a:p>
        </p:txBody>
      </p:sp>
    </p:spTree>
    <p:extLst>
      <p:ext uri="{BB962C8B-B14F-4D97-AF65-F5344CB8AC3E}">
        <p14:creationId xmlns:p14="http://schemas.microsoft.com/office/powerpoint/2010/main" val="3206044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7DB74-7288-5A73-A4E6-09B8CC5BB1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0C7005-8DFF-2FC8-5948-83A115CA61D7}"/>
              </a:ext>
            </a:extLst>
          </p:cNvPr>
          <p:cNvSpPr>
            <a:spLocks noGrp="1"/>
          </p:cNvSpPr>
          <p:nvPr>
            <p:ph type="title"/>
          </p:nvPr>
        </p:nvSpPr>
        <p:spPr/>
        <p:txBody>
          <a:bodyPr/>
          <a:lstStyle/>
          <a:p>
            <a:r>
              <a:rPr lang="en-US" b="1" dirty="0"/>
              <a:t>Java</a:t>
            </a:r>
            <a:r>
              <a:rPr lang="en-US" b="1" u="sng" dirty="0"/>
              <a:t> </a:t>
            </a:r>
            <a:r>
              <a:rPr lang="en-US" b="1" dirty="0" err="1"/>
              <a:t>OutOfMemoryError</a:t>
            </a:r>
            <a:endParaRPr lang="en-IN" dirty="0"/>
          </a:p>
        </p:txBody>
      </p:sp>
      <p:sp>
        <p:nvSpPr>
          <p:cNvPr id="3" name="Content Placeholder 2">
            <a:extLst>
              <a:ext uri="{FF2B5EF4-FFF2-40B4-BE49-F238E27FC236}">
                <a16:creationId xmlns:a16="http://schemas.microsoft.com/office/drawing/2014/main" id="{C9E04D04-309F-A41E-CEC5-B13D7775BDEA}"/>
              </a:ext>
            </a:extLst>
          </p:cNvPr>
          <p:cNvSpPr>
            <a:spLocks noGrp="1"/>
          </p:cNvSpPr>
          <p:nvPr>
            <p:ph idx="1"/>
          </p:nvPr>
        </p:nvSpPr>
        <p:spPr>
          <a:xfrm>
            <a:off x="1154954" y="2603500"/>
            <a:ext cx="10031206" cy="3731260"/>
          </a:xfrm>
        </p:spPr>
        <p:txBody>
          <a:bodyPr/>
          <a:lstStyle/>
          <a:p>
            <a:r>
              <a:rPr lang="en-US" b="1" dirty="0"/>
              <a:t> JVM has parameters that write heap memory on a file that you can later use to troubleshoot</a:t>
            </a:r>
            <a:r>
              <a:rPr lang="en-US" dirty="0"/>
              <a:t>.</a:t>
            </a:r>
          </a:p>
          <a:p>
            <a:r>
              <a:rPr lang="en-US" i="1" dirty="0" err="1"/>
              <a:t>HeapDumpOnOutOfMemoryError</a:t>
            </a:r>
            <a:r>
              <a:rPr lang="en-US" i="1" dirty="0"/>
              <a:t> </a:t>
            </a:r>
            <a:r>
              <a:rPr lang="en-US" dirty="0"/>
              <a:t>commands the JVM to dump heap to a physical file when </a:t>
            </a:r>
            <a:r>
              <a:rPr lang="en-US" dirty="0" err="1"/>
              <a:t>java.lang.OutOfMemoryError</a:t>
            </a:r>
            <a:r>
              <a:rPr lang="en-US" dirty="0"/>
              <a:t> is thrown</a:t>
            </a:r>
          </a:p>
          <a:p>
            <a:r>
              <a:rPr lang="en-US" i="1" dirty="0" err="1"/>
              <a:t>HeapDumpPath</a:t>
            </a:r>
            <a:r>
              <a:rPr lang="en-US" dirty="0"/>
              <a:t> specifies the path to directory or filename</a:t>
            </a:r>
          </a:p>
          <a:p>
            <a:r>
              <a:rPr lang="en-US" i="1" dirty="0" err="1"/>
              <a:t>OnOutOfMemoryError</a:t>
            </a:r>
            <a:r>
              <a:rPr lang="en-US" i="1" dirty="0"/>
              <a:t> </a:t>
            </a:r>
            <a:r>
              <a:rPr lang="en-US" dirty="0"/>
              <a:t>is used to run emergency user-defined commands when an </a:t>
            </a:r>
            <a:r>
              <a:rPr lang="en-US" dirty="0" err="1"/>
              <a:t>OutOfMemoryError</a:t>
            </a:r>
            <a:r>
              <a:rPr lang="en-US" dirty="0"/>
              <a:t> first occurs</a:t>
            </a:r>
          </a:p>
          <a:p>
            <a:r>
              <a:rPr lang="en-US" i="1" dirty="0" err="1"/>
              <a:t>UseGCOverheadLimit</a:t>
            </a:r>
            <a:r>
              <a:rPr lang="en-US" dirty="0"/>
              <a:t> is a policy that limits the proportion of the VM’s time that is spent in GC before an </a:t>
            </a:r>
            <a:r>
              <a:rPr lang="en-US" dirty="0" err="1"/>
              <a:t>OutOfMemoryError</a:t>
            </a:r>
            <a:r>
              <a:rPr lang="en-US" dirty="0"/>
              <a:t> is thrown</a:t>
            </a:r>
          </a:p>
          <a:p>
            <a:endParaRPr lang="en-IN" dirty="0"/>
          </a:p>
        </p:txBody>
      </p:sp>
    </p:spTree>
    <p:extLst>
      <p:ext uri="{BB962C8B-B14F-4D97-AF65-F5344CB8AC3E}">
        <p14:creationId xmlns:p14="http://schemas.microsoft.com/office/powerpoint/2010/main" val="1200401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164</TotalTime>
  <Words>6548</Words>
  <Application>Microsoft Office PowerPoint</Application>
  <PresentationFormat>Widescreen</PresentationFormat>
  <Paragraphs>496</Paragraphs>
  <Slides>76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76</vt:i4>
      </vt:variant>
    </vt:vector>
  </HeadingPairs>
  <TitlesOfParts>
    <vt:vector size="80" baseType="lpstr">
      <vt:lpstr>Arial</vt:lpstr>
      <vt:lpstr>Century Gothic</vt:lpstr>
      <vt:lpstr>Wingdings 3</vt:lpstr>
      <vt:lpstr>Ion Boardroom</vt:lpstr>
      <vt:lpstr>JVM Tuning</vt:lpstr>
      <vt:lpstr>JVM Tuning</vt:lpstr>
      <vt:lpstr>Before tuning</vt:lpstr>
      <vt:lpstr>Before tuning</vt:lpstr>
      <vt:lpstr>Before tuning</vt:lpstr>
      <vt:lpstr>Before tuning</vt:lpstr>
      <vt:lpstr>Before tuning</vt:lpstr>
      <vt:lpstr>Before tuning</vt:lpstr>
      <vt:lpstr>Java OutOfMemoryError</vt:lpstr>
      <vt:lpstr>Java OutOfMemoryError</vt:lpstr>
      <vt:lpstr>Garbage Collection</vt:lpstr>
      <vt:lpstr>GC Logging</vt:lpstr>
      <vt:lpstr>GC Logging</vt:lpstr>
      <vt:lpstr>GC Logging</vt:lpstr>
      <vt:lpstr>Other</vt:lpstr>
      <vt:lpstr>JVM Performance Goals</vt:lpstr>
      <vt:lpstr>JVM Performance Goals</vt:lpstr>
      <vt:lpstr>JVM Tuning Principles</vt:lpstr>
      <vt:lpstr>JVM Tuning Procedure </vt:lpstr>
      <vt:lpstr>How to Do JVM Performance Tuning</vt:lpstr>
      <vt:lpstr>How to Do JVM Performance Tuning</vt:lpstr>
      <vt:lpstr>How to Do JVM Performance Tuning</vt:lpstr>
      <vt:lpstr>How to Do JVM Performance Tuning</vt:lpstr>
      <vt:lpstr>How to Do JVM Performance Tuning</vt:lpstr>
      <vt:lpstr>How to Do JVM Performance Tuning</vt:lpstr>
      <vt:lpstr>Tuning for Latency</vt:lpstr>
      <vt:lpstr>Determine System Latency Requirements</vt:lpstr>
      <vt:lpstr>Tuning for Throughput</vt:lpstr>
      <vt:lpstr>Java Application Monitoring Tools</vt:lpstr>
      <vt:lpstr>Standard Java Profilers</vt:lpstr>
      <vt:lpstr>Java VisualVM</vt:lpstr>
      <vt:lpstr>JProfiler</vt:lpstr>
      <vt:lpstr>Eclipse Memory Analyzer Tool (MAT)</vt:lpstr>
      <vt:lpstr>Key Areas for Tuning  -- Garbage Collection (GC) </vt:lpstr>
      <vt:lpstr>Data Structures and Algorithms</vt:lpstr>
      <vt:lpstr>String Management</vt:lpstr>
      <vt:lpstr>Multithreading</vt:lpstr>
      <vt:lpstr>File I/O</vt:lpstr>
      <vt:lpstr>Database Optimization</vt:lpstr>
      <vt:lpstr>Caching</vt:lpstr>
      <vt:lpstr>Web Application Tuning</vt:lpstr>
      <vt:lpstr>GC and JVM Tuning</vt:lpstr>
      <vt:lpstr>Asynchronous Processing</vt:lpstr>
      <vt:lpstr>Microservices and Scalability</vt:lpstr>
      <vt:lpstr>Key Tuning Areas</vt:lpstr>
      <vt:lpstr>String handling techniques -- Leveraging the String Pool </vt:lpstr>
      <vt:lpstr>Avoiding Unnecessary String Creation</vt:lpstr>
      <vt:lpstr>Efficient String Concatenation</vt:lpstr>
      <vt:lpstr>String Interning</vt:lpstr>
      <vt:lpstr>Reducing String Duplication and Unused Literals</vt:lpstr>
      <vt:lpstr>Optimized String Implementations (Advanced/JVM-level)</vt:lpstr>
      <vt:lpstr>General Best Practices for strings</vt:lpstr>
      <vt:lpstr>String Handling Techniques</vt:lpstr>
      <vt:lpstr>Database optimisation</vt:lpstr>
      <vt:lpstr>Database optimisation</vt:lpstr>
      <vt:lpstr>Database optimisation</vt:lpstr>
      <vt:lpstr>Database optimisation</vt:lpstr>
      <vt:lpstr>Database optimisation</vt:lpstr>
      <vt:lpstr>Atomic classes and AtomicReference</vt:lpstr>
      <vt:lpstr>Atomic classes and AtomicReference</vt:lpstr>
      <vt:lpstr>Atomic classes and AtomicReference</vt:lpstr>
      <vt:lpstr>Atomic classes and AtomicReference</vt:lpstr>
      <vt:lpstr>Atomic classes and AtomicReference</vt:lpstr>
      <vt:lpstr>Atomic classes and AtomicReference</vt:lpstr>
      <vt:lpstr>Java Concurrency Framework</vt:lpstr>
      <vt:lpstr>Java Concurrency Framework</vt:lpstr>
      <vt:lpstr>Java Concurrency Framework</vt:lpstr>
      <vt:lpstr>Java Concurrency Framework</vt:lpstr>
      <vt:lpstr>Thread pools</vt:lpstr>
      <vt:lpstr>Thread pools</vt:lpstr>
      <vt:lpstr>Thread pools</vt:lpstr>
      <vt:lpstr>Thread pools</vt:lpstr>
      <vt:lpstr>Java Memory Leak Simulation</vt:lpstr>
      <vt:lpstr>Java Memory Leak Simulation</vt:lpstr>
      <vt:lpstr>Java Memory Leak Simulation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anju munoth</dc:creator>
  <cp:lastModifiedBy>anju munoth</cp:lastModifiedBy>
  <cp:revision>61</cp:revision>
  <dcterms:created xsi:type="dcterms:W3CDTF">2025-07-04T02:04:48Z</dcterms:created>
  <dcterms:modified xsi:type="dcterms:W3CDTF">2025-07-05T04:20:14Z</dcterms:modified>
</cp:coreProperties>
</file>