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BA51-7B3B-E073-E652-566F9E503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jvm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D83AE-D9D9-2339-B591-F92680369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Anju munoth</a:t>
            </a:r>
          </a:p>
        </p:txBody>
      </p:sp>
    </p:spTree>
    <p:extLst>
      <p:ext uri="{BB962C8B-B14F-4D97-AF65-F5344CB8AC3E}">
        <p14:creationId xmlns:p14="http://schemas.microsoft.com/office/powerpoint/2010/main" val="225169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ow to analyze java GC logs. Introduction | by Hoa Nguyen | Medium">
            <a:extLst>
              <a:ext uri="{FF2B5EF4-FFF2-40B4-BE49-F238E27FC236}">
                <a16:creationId xmlns:a16="http://schemas.microsoft.com/office/drawing/2014/main" id="{874DAC70-4D3C-2D31-B4D4-9619F198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990725"/>
            <a:ext cx="81248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4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MS to G1 - Java GC Vaibhav Choudhary Java Platforms Team - ppt download">
            <a:extLst>
              <a:ext uri="{FF2B5EF4-FFF2-40B4-BE49-F238E27FC236}">
                <a16:creationId xmlns:a16="http://schemas.microsoft.com/office/drawing/2014/main" id="{A6ACF94F-3140-2872-5DD9-05CA11BA1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" b="8005"/>
          <a:stretch>
            <a:fillRect/>
          </a:stretch>
        </p:blipFill>
        <p:spPr bwMode="auto">
          <a:xfrm>
            <a:off x="1219200" y="681038"/>
            <a:ext cx="9546981" cy="50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VM - Java Virtual Machine Working and Architecture - TechVidvan">
            <a:extLst>
              <a:ext uri="{FF2B5EF4-FFF2-40B4-BE49-F238E27FC236}">
                <a16:creationId xmlns:a16="http://schemas.microsoft.com/office/drawing/2014/main" id="{0C9A78BE-94EB-D1DE-0DF8-8D0DA51B2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0"/>
            <a:ext cx="6283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8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utorial 2: JVM — What is Java Virtual Machine &amp; its Architecture ...">
            <a:extLst>
              <a:ext uri="{FF2B5EF4-FFF2-40B4-BE49-F238E27FC236}">
                <a16:creationId xmlns:a16="http://schemas.microsoft.com/office/drawing/2014/main" id="{CA7BB1CE-23DC-6AAA-0A4C-D0129DE40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590550"/>
            <a:ext cx="8696325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72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VM - Java Virtual Machine Working and Architecture - TechVidvan">
            <a:extLst>
              <a:ext uri="{FF2B5EF4-FFF2-40B4-BE49-F238E27FC236}">
                <a16:creationId xmlns:a16="http://schemas.microsoft.com/office/drawing/2014/main" id="{00F49C33-DC11-F0FD-CD0C-B1417D88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1362075"/>
            <a:ext cx="61055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 Architecture - Detailed Explanation - InterviewBit">
            <a:extLst>
              <a:ext uri="{FF2B5EF4-FFF2-40B4-BE49-F238E27FC236}">
                <a16:creationId xmlns:a16="http://schemas.microsoft.com/office/drawing/2014/main" id="{0BA35E87-81D9-5B98-9E5C-48B85C7BA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" b="12130"/>
          <a:stretch>
            <a:fillRect/>
          </a:stretch>
        </p:blipFill>
        <p:spPr bwMode="auto">
          <a:xfrm>
            <a:off x="1219200" y="828675"/>
            <a:ext cx="9630508" cy="45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2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C645D-A0BC-E59B-83A6-4727719C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92" y="2362199"/>
            <a:ext cx="6646933" cy="30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ava Memory Model">
            <a:extLst>
              <a:ext uri="{FF2B5EF4-FFF2-40B4-BE49-F238E27FC236}">
                <a16:creationId xmlns:a16="http://schemas.microsoft.com/office/drawing/2014/main" id="{68E414DE-963E-6AF4-CF59-56125AC2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66" y="240929"/>
            <a:ext cx="6175498" cy="52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4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xplore the Architecture of Java Virtual Machine">
            <a:extLst>
              <a:ext uri="{FF2B5EF4-FFF2-40B4-BE49-F238E27FC236}">
                <a16:creationId xmlns:a16="http://schemas.microsoft.com/office/drawing/2014/main" id="{C1A3A6E3-8922-495D-4976-0CD6C3737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4" b="6110"/>
          <a:stretch>
            <a:fillRect/>
          </a:stretch>
        </p:blipFill>
        <p:spPr bwMode="auto">
          <a:xfrm>
            <a:off x="2109789" y="1195388"/>
            <a:ext cx="7944216" cy="41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6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o Create Arrays of Objects in Java - Scientech Easy">
            <a:extLst>
              <a:ext uri="{FF2B5EF4-FFF2-40B4-BE49-F238E27FC236}">
                <a16:creationId xmlns:a16="http://schemas.microsoft.com/office/drawing/2014/main" id="{B4FA11DE-56FF-9546-7C60-DA0AB888F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842963"/>
            <a:ext cx="7781925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77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</TotalTime>
  <Words>3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jvm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munoth</dc:creator>
  <cp:lastModifiedBy>anju munoth</cp:lastModifiedBy>
  <cp:revision>6</cp:revision>
  <dcterms:created xsi:type="dcterms:W3CDTF">2025-07-07T03:26:34Z</dcterms:created>
  <dcterms:modified xsi:type="dcterms:W3CDTF">2025-07-07T03:34:58Z</dcterms:modified>
</cp:coreProperties>
</file>