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uth0.com/signu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9694-D9D9-47B0-B6BD-AF970F347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Authentication using Auth0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E0952-80BE-405A-8ADF-F3410DB2C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Anju munoth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905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BF98-C9DE-4985-A4F8-BD0FF16A5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Program.cs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CD2A-E02B-4EEF-AE5B-A62CC9A26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added the call to </a:t>
            </a:r>
            <a:r>
              <a:rPr lang="en-US" dirty="0" err="1"/>
              <a:t>AddOidcAuthentication</a:t>
            </a:r>
            <a:r>
              <a:rPr lang="en-US" dirty="0"/>
              <a:t>() with specific options. </a:t>
            </a:r>
          </a:p>
          <a:p>
            <a:r>
              <a:rPr lang="en-US" dirty="0"/>
              <a:t>In particular, you specified to use the parameters from the Auth0 section of the </a:t>
            </a:r>
            <a:r>
              <a:rPr lang="en-US" dirty="0" err="1"/>
              <a:t>appsettings.json</a:t>
            </a:r>
            <a:r>
              <a:rPr lang="en-US" dirty="0"/>
              <a:t> configuration file. </a:t>
            </a:r>
          </a:p>
          <a:p>
            <a:r>
              <a:rPr lang="en-US" dirty="0"/>
              <a:t>Also, you specified the type of authentication and authorization flow you want to use; in this specific case, the Authorization Code flow is recommended.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34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F7C4-648B-4C3B-9357-71E078A8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Index.html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316DE-5163-49F8-B027-95B9D9B66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complete the implementation of authentication support in your application, open the index.html file under the Client/</a:t>
            </a:r>
            <a:r>
              <a:rPr lang="en-US" dirty="0" err="1"/>
              <a:t>wwwroot</a:t>
            </a:r>
            <a:r>
              <a:rPr lang="en-US" dirty="0"/>
              <a:t> folder and add the reference to the AuthenticationService.js script as shown below at the end of body section:</a:t>
            </a:r>
          </a:p>
          <a:p>
            <a:endParaRPr lang="en-US" dirty="0"/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="_content/</a:t>
            </a:r>
            <a:r>
              <a:rPr lang="en-IN" dirty="0" err="1"/>
              <a:t>Microsoft.AspNetCore.Components.WebAssembly.Authentication</a:t>
            </a:r>
            <a:r>
              <a:rPr lang="en-IN" dirty="0"/>
              <a:t>/AuthenticationService.js"&gt;&lt;/script&gt;</a:t>
            </a:r>
          </a:p>
          <a:p>
            <a:r>
              <a:rPr lang="en-IN" dirty="0"/>
              <a:t>  </a:t>
            </a:r>
            <a:r>
              <a:rPr lang="en-US" b="0" i="0" dirty="0">
                <a:effectLst/>
                <a:latin typeface="fakt-web"/>
              </a:rPr>
              <a:t>This script is responsible for performing the authentication operations on the </a:t>
            </a:r>
            <a:r>
              <a:rPr lang="en-US" b="0" i="0" dirty="0" err="1">
                <a:effectLst/>
                <a:latin typeface="fakt-web"/>
              </a:rPr>
              <a:t>WebAssembly</a:t>
            </a:r>
            <a:r>
              <a:rPr lang="en-US" b="0" i="0" dirty="0">
                <a:effectLst/>
                <a:latin typeface="fakt-web"/>
              </a:rPr>
              <a:t> client side.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294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CADF-A15A-4D14-B598-D1DFDFD5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 the UI of your </a:t>
            </a:r>
            <a:r>
              <a:rPr lang="en-US" dirty="0" err="1"/>
              <a:t>Blazor</a:t>
            </a:r>
            <a:r>
              <a:rPr lang="en-US" dirty="0"/>
              <a:t>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BF690-E4C2-4F52-9E7A-7F2D8F2A1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the infrastructure for your </a:t>
            </a:r>
            <a:r>
              <a:rPr lang="en-US" dirty="0" err="1"/>
              <a:t>Blazor</a:t>
            </a:r>
            <a:r>
              <a:rPr lang="en-US" dirty="0"/>
              <a:t> app to support authentication.</a:t>
            </a:r>
          </a:p>
          <a:p>
            <a:r>
              <a:rPr lang="en-US" dirty="0"/>
              <a:t>Need to make some changes to the UI.</a:t>
            </a:r>
          </a:p>
          <a:p>
            <a:endParaRPr lang="en-US" dirty="0"/>
          </a:p>
          <a:p>
            <a:r>
              <a:rPr lang="en-US" dirty="0"/>
              <a:t>The first step is to enable support for the authorization Razor components. </a:t>
            </a:r>
          </a:p>
          <a:p>
            <a:r>
              <a:rPr lang="en-US" dirty="0"/>
              <a:t>So, open the _</a:t>
            </a:r>
            <a:r>
              <a:rPr lang="en-US" dirty="0" err="1"/>
              <a:t>Imports.razor</a:t>
            </a:r>
            <a:r>
              <a:rPr lang="en-US" dirty="0"/>
              <a:t> file in the Client folder and add a reference to the </a:t>
            </a:r>
            <a:r>
              <a:rPr lang="en-US" b="1" dirty="0" err="1"/>
              <a:t>Microsoft.AspNetCore.Components.Authorization</a:t>
            </a:r>
            <a:r>
              <a:rPr lang="en-US" b="1" dirty="0"/>
              <a:t> and </a:t>
            </a:r>
            <a:r>
              <a:rPr lang="en-US" b="1" dirty="0" err="1"/>
              <a:t>Microsoft.AspNetCore.Authorization</a:t>
            </a:r>
            <a:r>
              <a:rPr lang="en-US" b="1" dirty="0"/>
              <a:t> namespaces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54079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A093-1E11-4F1B-A986-016F006D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App.razor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08A5-2630-4FB4-B7E6-1D7787611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AuthorizeRouteView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component to customize the content according to the user's authentication status.</a:t>
            </a:r>
          </a:p>
          <a:p>
            <a:r>
              <a:rPr lang="en-US" dirty="0"/>
              <a:t> The </a:t>
            </a:r>
            <a:r>
              <a:rPr lang="en-US" dirty="0" err="1"/>
              <a:t>CascadingAuthenticationState</a:t>
            </a:r>
            <a:r>
              <a:rPr lang="en-US" dirty="0"/>
              <a:t> component will propagate the current authentication state to the inner components so that they can work on it consistently.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80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1B16DB-6C97-41FA-8A85-8E547CCE64F3}"/>
              </a:ext>
            </a:extLst>
          </p:cNvPr>
          <p:cNvSpPr txBox="1"/>
          <p:nvPr/>
        </p:nvSpPr>
        <p:spPr>
          <a:xfrm>
            <a:off x="763121" y="225469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 err="1">
                <a:effectLst/>
                <a:latin typeface="Consolas" panose="020B0609020204030204" pitchFamily="49" charset="0"/>
              </a:rPr>
              <a:t>App.razor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AF8B9-A536-40A9-9D42-B8F00FBD8214}"/>
              </a:ext>
            </a:extLst>
          </p:cNvPr>
          <p:cNvSpPr txBox="1"/>
          <p:nvPr/>
        </p:nvSpPr>
        <p:spPr>
          <a:xfrm>
            <a:off x="1506071" y="723221"/>
            <a:ext cx="974911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CascadingAuthenticationState</a:t>
            </a:r>
            <a:r>
              <a:rPr lang="en-US" dirty="0"/>
              <a:t>&gt;</a:t>
            </a:r>
          </a:p>
          <a:p>
            <a:r>
              <a:rPr lang="en-US" dirty="0"/>
              <a:t>    &lt;Router </a:t>
            </a:r>
            <a:r>
              <a:rPr lang="en-US" dirty="0" err="1"/>
              <a:t>AppAssembly</a:t>
            </a:r>
            <a:r>
              <a:rPr lang="en-US" dirty="0"/>
              <a:t>="@</a:t>
            </a:r>
            <a:r>
              <a:rPr lang="en-US" dirty="0" err="1"/>
              <a:t>typeof</a:t>
            </a:r>
            <a:r>
              <a:rPr lang="en-US" dirty="0"/>
              <a:t>(Program).Assembly"&gt;</a:t>
            </a:r>
          </a:p>
          <a:p>
            <a:r>
              <a:rPr lang="en-US" dirty="0"/>
              <a:t>        &lt;Found Context="</a:t>
            </a:r>
            <a:r>
              <a:rPr lang="en-US" dirty="0" err="1"/>
              <a:t>routeData</a:t>
            </a:r>
            <a:r>
              <a:rPr lang="en-US" dirty="0"/>
              <a:t>"&gt;</a:t>
            </a:r>
          </a:p>
          <a:p>
            <a:r>
              <a:rPr lang="en-US" dirty="0"/>
              <a:t>            &lt;</a:t>
            </a:r>
            <a:r>
              <a:rPr lang="en-US" dirty="0" err="1"/>
              <a:t>AuthorizeRouteView</a:t>
            </a:r>
            <a:r>
              <a:rPr lang="en-US" dirty="0"/>
              <a:t> </a:t>
            </a:r>
            <a:r>
              <a:rPr lang="en-US" dirty="0" err="1"/>
              <a:t>RouteData</a:t>
            </a:r>
            <a:r>
              <a:rPr lang="en-US" dirty="0"/>
              <a:t>="@</a:t>
            </a:r>
            <a:r>
              <a:rPr lang="en-US" dirty="0" err="1"/>
              <a:t>routeData</a:t>
            </a:r>
            <a:r>
              <a:rPr lang="en-US" dirty="0"/>
              <a:t>" </a:t>
            </a:r>
            <a:r>
              <a:rPr lang="en-US" dirty="0" err="1"/>
              <a:t>DefaultLayout</a:t>
            </a:r>
            <a:r>
              <a:rPr lang="en-US" dirty="0"/>
              <a:t>="@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MainLayout</a:t>
            </a:r>
            <a:r>
              <a:rPr lang="en-US" dirty="0"/>
              <a:t>)"&gt;</a:t>
            </a:r>
          </a:p>
          <a:p>
            <a:r>
              <a:rPr lang="en-US" dirty="0"/>
              <a:t>                &lt;Authorizing&gt;</a:t>
            </a:r>
          </a:p>
          <a:p>
            <a:r>
              <a:rPr lang="en-US" dirty="0"/>
              <a:t>                    &lt;p&gt;Determining session state, please wait...&lt;/p&gt;</a:t>
            </a:r>
          </a:p>
          <a:p>
            <a:r>
              <a:rPr lang="en-US" dirty="0"/>
              <a:t>                &lt;/Authorizing&gt;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NotAuthorized</a:t>
            </a:r>
            <a:r>
              <a:rPr lang="en-US" dirty="0"/>
              <a:t>&gt;</a:t>
            </a:r>
          </a:p>
          <a:p>
            <a:r>
              <a:rPr lang="en-US" dirty="0"/>
              <a:t>                    &lt;h1&gt;Sorry&lt;/h1&gt;</a:t>
            </a:r>
          </a:p>
          <a:p>
            <a:r>
              <a:rPr lang="en-US" dirty="0"/>
              <a:t>                    &lt;p&gt;You're not authorized to reach this page. You need to log in.&lt;/p&gt;</a:t>
            </a:r>
          </a:p>
          <a:p>
            <a:r>
              <a:rPr lang="en-US" dirty="0"/>
              <a:t>                &lt;/</a:t>
            </a:r>
            <a:r>
              <a:rPr lang="en-US" dirty="0" err="1"/>
              <a:t>NotAuthorized</a:t>
            </a:r>
            <a:r>
              <a:rPr lang="en-US" dirty="0"/>
              <a:t>&gt;</a:t>
            </a:r>
          </a:p>
          <a:p>
            <a:r>
              <a:rPr lang="en-US" dirty="0"/>
              <a:t>            &lt;/</a:t>
            </a:r>
            <a:r>
              <a:rPr lang="en-US" dirty="0" err="1"/>
              <a:t>AuthorizeRouteView</a:t>
            </a:r>
            <a:r>
              <a:rPr lang="en-US" dirty="0"/>
              <a:t>&gt;</a:t>
            </a:r>
          </a:p>
          <a:p>
            <a:r>
              <a:rPr lang="en-US" dirty="0"/>
              <a:t>        &lt;/Found&gt;</a:t>
            </a:r>
          </a:p>
          <a:p>
            <a:r>
              <a:rPr lang="en-US" dirty="0"/>
              <a:t>        &lt;</a:t>
            </a:r>
            <a:r>
              <a:rPr lang="en-US" dirty="0" err="1"/>
              <a:t>NotFound</a:t>
            </a:r>
            <a:r>
              <a:rPr lang="en-US" dirty="0"/>
              <a:t>&gt;</a:t>
            </a:r>
          </a:p>
          <a:p>
            <a:r>
              <a:rPr lang="en-US" dirty="0"/>
              <a:t>            &lt;</a:t>
            </a:r>
            <a:r>
              <a:rPr lang="en-US" dirty="0" err="1"/>
              <a:t>LayoutView</a:t>
            </a:r>
            <a:r>
              <a:rPr lang="en-US" dirty="0"/>
              <a:t> Layout="@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MainLayout</a:t>
            </a:r>
            <a:r>
              <a:rPr lang="en-US" dirty="0"/>
              <a:t>)"&gt;</a:t>
            </a:r>
          </a:p>
          <a:p>
            <a:r>
              <a:rPr lang="en-US" dirty="0"/>
              <a:t>                &lt;p&gt;Sorry, there's nothing at this address.&lt;/p&gt;</a:t>
            </a:r>
          </a:p>
          <a:p>
            <a:r>
              <a:rPr lang="en-US" dirty="0"/>
              <a:t>            &lt;/</a:t>
            </a:r>
            <a:r>
              <a:rPr lang="en-US" dirty="0" err="1"/>
              <a:t>LayoutView</a:t>
            </a:r>
            <a:r>
              <a:rPr lang="en-US" dirty="0"/>
              <a:t>&gt;</a:t>
            </a:r>
          </a:p>
          <a:p>
            <a:r>
              <a:rPr lang="en-US" dirty="0"/>
              <a:t>        &lt;/</a:t>
            </a:r>
            <a:r>
              <a:rPr lang="en-US" dirty="0" err="1"/>
              <a:t>NotFound</a:t>
            </a:r>
            <a:r>
              <a:rPr lang="en-US" dirty="0"/>
              <a:t>&gt;</a:t>
            </a:r>
          </a:p>
          <a:p>
            <a:r>
              <a:rPr lang="en-US" dirty="0"/>
              <a:t>    &lt;/Router&gt;</a:t>
            </a:r>
          </a:p>
          <a:p>
            <a:r>
              <a:rPr lang="en-US" dirty="0"/>
              <a:t>&lt;/</a:t>
            </a:r>
            <a:r>
              <a:rPr lang="en-US" dirty="0" err="1"/>
              <a:t>CascadingAuthenticationState</a:t>
            </a:r>
            <a:r>
              <a:rPr lang="en-US" dirty="0"/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074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BD51-9563-4455-9DDA-7E8D0A9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AccessControl.razor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02E6F-1F50-4A8C-ABEB-60579B911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127128" cy="4066241"/>
          </a:xfrm>
        </p:spPr>
        <p:txBody>
          <a:bodyPr>
            <a:normAutofit/>
          </a:bodyPr>
          <a:lstStyle/>
          <a:p>
            <a:r>
              <a:rPr lang="en-US" dirty="0"/>
              <a:t>next step is to create a new Razor component that allows the user to log in and to see their name when authenticated. </a:t>
            </a:r>
          </a:p>
          <a:p>
            <a:r>
              <a:rPr lang="en-US" dirty="0"/>
              <a:t>So, create a new file named </a:t>
            </a:r>
            <a:r>
              <a:rPr lang="en-US" dirty="0" err="1"/>
              <a:t>AccessControl.razor</a:t>
            </a:r>
            <a:r>
              <a:rPr lang="en-US" dirty="0"/>
              <a:t> in the Client/Shared folder with the following content</a:t>
            </a:r>
          </a:p>
          <a:p>
            <a:r>
              <a:rPr lang="en-US" dirty="0"/>
              <a:t>The component uses the </a:t>
            </a:r>
            <a:r>
              <a:rPr lang="en-US" dirty="0" err="1"/>
              <a:t>AuthorizeView</a:t>
            </a:r>
            <a:r>
              <a:rPr lang="en-US" dirty="0"/>
              <a:t> component to show different content according to the user's authentication status. </a:t>
            </a:r>
          </a:p>
          <a:p>
            <a:r>
              <a:rPr lang="en-US" dirty="0"/>
              <a:t>Basically, it shows the Log in link when the user is not authenticated. It shows the name of the user and the Log out link when the user is authenticated.</a:t>
            </a:r>
          </a:p>
          <a:p>
            <a:r>
              <a:rPr lang="en-US" dirty="0"/>
              <a:t>Note the URL the user is redirected to when they click the Log out link (authentication/logout).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142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F602D1-C03B-4486-887F-C64DCD3AA9F4}"/>
              </a:ext>
            </a:extLst>
          </p:cNvPr>
          <p:cNvSpPr txBox="1"/>
          <p:nvPr/>
        </p:nvSpPr>
        <p:spPr>
          <a:xfrm>
            <a:off x="968188" y="197346"/>
            <a:ext cx="1001805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@* Client/Shared/</a:t>
            </a:r>
            <a:r>
              <a:rPr lang="en-IN" dirty="0" err="1"/>
              <a:t>AccessControl.razor</a:t>
            </a:r>
            <a:r>
              <a:rPr lang="en-IN" dirty="0"/>
              <a:t> *@</a:t>
            </a:r>
          </a:p>
          <a:p>
            <a:r>
              <a:rPr lang="en-IN" dirty="0"/>
              <a:t>@using </a:t>
            </a:r>
            <a:r>
              <a:rPr lang="en-IN" dirty="0" err="1"/>
              <a:t>Microsoft.AspNetCore.Components.Authorization</a:t>
            </a:r>
            <a:endParaRPr lang="en-IN" dirty="0"/>
          </a:p>
          <a:p>
            <a:r>
              <a:rPr lang="en-IN" dirty="0"/>
              <a:t>@using </a:t>
            </a:r>
            <a:r>
              <a:rPr lang="en-IN" dirty="0" err="1"/>
              <a:t>Microsoft.AspNetCore.Components.WebAssembly.Authentication</a:t>
            </a:r>
            <a:endParaRPr lang="en-IN" dirty="0"/>
          </a:p>
          <a:p>
            <a:r>
              <a:rPr lang="en-IN" dirty="0"/>
              <a:t>@inject </a:t>
            </a:r>
            <a:r>
              <a:rPr lang="en-IN" dirty="0" err="1"/>
              <a:t>NavigationManager</a:t>
            </a:r>
            <a:r>
              <a:rPr lang="en-IN" dirty="0"/>
              <a:t> Navigation</a:t>
            </a:r>
          </a:p>
          <a:p>
            <a:r>
              <a:rPr lang="en-IN" dirty="0"/>
              <a:t>@inject </a:t>
            </a:r>
            <a:r>
              <a:rPr lang="en-IN" dirty="0" err="1"/>
              <a:t>SignOutSessionStateManager</a:t>
            </a:r>
            <a:r>
              <a:rPr lang="en-IN" dirty="0"/>
              <a:t> </a:t>
            </a:r>
            <a:r>
              <a:rPr lang="en-IN" dirty="0" err="1"/>
              <a:t>SignOutManager</a:t>
            </a:r>
            <a:endParaRPr lang="en-IN" dirty="0"/>
          </a:p>
          <a:p>
            <a:endParaRPr lang="en-IN" dirty="0"/>
          </a:p>
          <a:p>
            <a:r>
              <a:rPr lang="en-IN" dirty="0"/>
              <a:t>&lt;</a:t>
            </a:r>
            <a:r>
              <a:rPr lang="en-IN" dirty="0" err="1"/>
              <a:t>AuthorizeView</a:t>
            </a:r>
            <a:r>
              <a:rPr lang="en-IN" dirty="0"/>
              <a:t>&gt;</a:t>
            </a:r>
          </a:p>
          <a:p>
            <a:r>
              <a:rPr lang="en-IN" dirty="0"/>
              <a:t>    &lt;Authorized&gt;</a:t>
            </a:r>
          </a:p>
          <a:p>
            <a:r>
              <a:rPr lang="en-IN" dirty="0"/>
              <a:t>        Hello, @context.User.Identity.Name!</a:t>
            </a:r>
          </a:p>
          <a:p>
            <a:r>
              <a:rPr lang="en-IN" dirty="0"/>
              <a:t>        &lt;a </a:t>
            </a:r>
            <a:r>
              <a:rPr lang="en-IN" dirty="0" err="1"/>
              <a:t>href</a:t>
            </a:r>
            <a:r>
              <a:rPr lang="en-IN" dirty="0"/>
              <a:t>="#" @onclick="BeginSignOut"&gt;Log out&lt;/a&gt;</a:t>
            </a:r>
          </a:p>
          <a:p>
            <a:r>
              <a:rPr lang="en-IN" dirty="0"/>
              <a:t>    &lt;/Authorized&gt;</a:t>
            </a:r>
          </a:p>
          <a:p>
            <a:r>
              <a:rPr lang="en-IN" dirty="0"/>
              <a:t>    &lt;</a:t>
            </a:r>
            <a:r>
              <a:rPr lang="en-IN" dirty="0" err="1"/>
              <a:t>NotAuthorized</a:t>
            </a:r>
            <a:r>
              <a:rPr lang="en-IN" dirty="0"/>
              <a:t>&gt;</a:t>
            </a:r>
          </a:p>
          <a:p>
            <a:r>
              <a:rPr lang="en-IN" dirty="0"/>
              <a:t>        &lt;a </a:t>
            </a:r>
            <a:r>
              <a:rPr lang="en-IN" dirty="0" err="1"/>
              <a:t>href</a:t>
            </a:r>
            <a:r>
              <a:rPr lang="en-IN" dirty="0"/>
              <a:t>="authentication/login"&gt;Log in&lt;/a&gt;</a:t>
            </a:r>
          </a:p>
          <a:p>
            <a:r>
              <a:rPr lang="en-IN" dirty="0"/>
              <a:t>    &lt;/</a:t>
            </a:r>
            <a:r>
              <a:rPr lang="en-IN" dirty="0" err="1"/>
              <a:t>NotAuthorized</a:t>
            </a:r>
            <a:r>
              <a:rPr lang="en-IN" dirty="0"/>
              <a:t>&gt;</a:t>
            </a:r>
          </a:p>
          <a:p>
            <a:r>
              <a:rPr lang="en-IN" dirty="0"/>
              <a:t>&lt;/</a:t>
            </a:r>
            <a:r>
              <a:rPr lang="en-IN" dirty="0" err="1"/>
              <a:t>AuthorizeView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@code{</a:t>
            </a:r>
          </a:p>
          <a:p>
            <a:r>
              <a:rPr lang="en-IN" dirty="0"/>
              <a:t>    private async Task </a:t>
            </a:r>
            <a:r>
              <a:rPr lang="en-IN" dirty="0" err="1"/>
              <a:t>BeginSignOut</a:t>
            </a:r>
            <a:r>
              <a:rPr lang="en-IN" dirty="0"/>
              <a:t>(</a:t>
            </a:r>
            <a:r>
              <a:rPr lang="en-IN" dirty="0" err="1"/>
              <a:t>MouseEventArgs</a:t>
            </a:r>
            <a:r>
              <a:rPr lang="en-IN" dirty="0"/>
              <a:t>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await </a:t>
            </a:r>
            <a:r>
              <a:rPr lang="en-IN" dirty="0" err="1"/>
              <a:t>SignOutManager.SetSignOutState</a:t>
            </a:r>
            <a:r>
              <a:rPr lang="en-IN" dirty="0"/>
              <a:t>();</a:t>
            </a:r>
          </a:p>
          <a:p>
            <a:r>
              <a:rPr lang="en-IN" dirty="0"/>
              <a:t>        </a:t>
            </a:r>
            <a:r>
              <a:rPr lang="en-IN" dirty="0" err="1"/>
              <a:t>Navigation.NavigateTo</a:t>
            </a:r>
            <a:r>
              <a:rPr lang="en-IN" dirty="0"/>
              <a:t>("authentication/logout");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2764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2F1B-F1B2-431A-A3C7-3DC555582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MainLayout.razor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2AF94-D5C7-466F-9DAD-30A0ED486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80917" cy="3972112"/>
          </a:xfrm>
        </p:spPr>
        <p:txBody>
          <a:bodyPr/>
          <a:lstStyle/>
          <a:p>
            <a:r>
              <a:rPr lang="en-US" dirty="0"/>
              <a:t>Now, open the </a:t>
            </a:r>
            <a:r>
              <a:rPr lang="en-US" dirty="0" err="1"/>
              <a:t>MainLayout.razor</a:t>
            </a:r>
            <a:r>
              <a:rPr lang="en-US" dirty="0"/>
              <a:t> file in the Shared folder and add the </a:t>
            </a:r>
            <a:r>
              <a:rPr lang="en-US" dirty="0" err="1"/>
              <a:t>AccessControl</a:t>
            </a:r>
            <a:r>
              <a:rPr lang="en-US" dirty="0"/>
              <a:t> component just before the About link.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&lt;div class="main"&gt;</a:t>
            </a:r>
          </a:p>
          <a:p>
            <a:pPr marL="0" indent="0">
              <a:buNone/>
            </a:pPr>
            <a:r>
              <a:rPr lang="en-US" dirty="0"/>
              <a:t>        &lt;div class="top-row px-4"&gt;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AccessControl</a:t>
            </a:r>
            <a:r>
              <a:rPr lang="en-US" dirty="0"/>
              <a:t> /&gt;    //👈 new addition</a:t>
            </a:r>
          </a:p>
          <a:p>
            <a:pPr marL="0" indent="0">
              <a:buNone/>
            </a:pPr>
            <a:r>
              <a:rPr lang="en-US" dirty="0"/>
              <a:t>            &lt;a </a:t>
            </a:r>
            <a:r>
              <a:rPr lang="en-US" dirty="0" err="1"/>
              <a:t>href</a:t>
            </a:r>
            <a:r>
              <a:rPr lang="en-US" dirty="0"/>
              <a:t>="http://blazor.net" target="_blank" class="ml-md-auto"&gt;About&lt;/a&gt;</a:t>
            </a:r>
          </a:p>
          <a:p>
            <a:pPr marL="0" indent="0">
              <a:buNone/>
            </a:pPr>
            <a:r>
              <a:rPr lang="en-US" dirty="0"/>
              <a:t>        &lt;/div&gt;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443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4A26-3509-4781-8FA3-1C883854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Authentication.razor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6E17-8D41-43DF-8DBD-808FB629D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registered your </a:t>
            </a:r>
            <a:r>
              <a:rPr lang="en-US" dirty="0" err="1"/>
              <a:t>Blazor</a:t>
            </a:r>
            <a:r>
              <a:rPr lang="en-US" dirty="0"/>
              <a:t> app with Auth0, you specified a few URLs in the form https://localhost:5001/authentication/* as allowed URLs for login callback and logout.</a:t>
            </a:r>
          </a:p>
          <a:p>
            <a:r>
              <a:rPr lang="en-US" dirty="0"/>
              <a:t>Can also used the logout URL in the </a:t>
            </a:r>
            <a:r>
              <a:rPr lang="en-US" dirty="0" err="1"/>
              <a:t>AccessControl</a:t>
            </a:r>
            <a:r>
              <a:rPr lang="en-US" dirty="0"/>
              <a:t> component.</a:t>
            </a:r>
          </a:p>
          <a:p>
            <a:r>
              <a:rPr lang="en-US" dirty="0"/>
              <a:t>To manage these URLs, you need to implement a page responsible for handling different authentication stages. </a:t>
            </a:r>
          </a:p>
          <a:p>
            <a:r>
              <a:rPr lang="en-US" dirty="0"/>
              <a:t>For this purpose, create a new </a:t>
            </a:r>
            <a:r>
              <a:rPr lang="en-US" dirty="0" err="1"/>
              <a:t>Authentication.razor</a:t>
            </a:r>
            <a:r>
              <a:rPr lang="en-US" dirty="0"/>
              <a:t> file in the Pages folder with the following code: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382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D690-35EF-4FEE-8F90-684D6893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Authentication.razor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C772-3188-4E4D-B9BD-87B45612B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409517" cy="4012453"/>
          </a:xfrm>
        </p:spPr>
        <p:txBody>
          <a:bodyPr/>
          <a:lstStyle/>
          <a:p>
            <a:r>
              <a:rPr lang="en-US" dirty="0"/>
              <a:t>component implements a page containing the </a:t>
            </a:r>
            <a:r>
              <a:rPr lang="en-US" dirty="0" err="1"/>
              <a:t>RemoteAuthenticatorView</a:t>
            </a:r>
            <a:r>
              <a:rPr lang="en-US" dirty="0"/>
              <a:t> component. </a:t>
            </a:r>
          </a:p>
          <a:p>
            <a:r>
              <a:rPr lang="en-US" dirty="0"/>
              <a:t>This component manages the users' authentication status and interacts with the authorization server on the Auth0 side.</a:t>
            </a:r>
          </a:p>
          <a:p>
            <a:r>
              <a:rPr lang="en-US" dirty="0"/>
              <a:t> While the login interaction doesn't require any specific code, you need to manage the logout transaction.</a:t>
            </a:r>
          </a:p>
          <a:p>
            <a:r>
              <a:rPr lang="en-US" dirty="0"/>
              <a:t> In fact, by design </a:t>
            </a:r>
            <a:r>
              <a:rPr lang="en-US" dirty="0" err="1"/>
              <a:t>Blazor</a:t>
            </a:r>
            <a:r>
              <a:rPr lang="en-US" dirty="0"/>
              <a:t> clears your authentication state on the client side but doesn't disconnect you from Auth0. </a:t>
            </a:r>
          </a:p>
          <a:p>
            <a:r>
              <a:rPr lang="en-US" dirty="0"/>
              <a:t>To close your session on the Auth0 side, you need to explicitly call the logout endpoint,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4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A5EF-151C-4DC0-B204-B38E356B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the </a:t>
            </a:r>
            <a:r>
              <a:rPr lang="en-US" dirty="0" err="1"/>
              <a:t>Blazor</a:t>
            </a:r>
            <a:r>
              <a:rPr lang="en-US" dirty="0"/>
              <a:t> WASM App with Auth0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C2C97-F742-4DFA-8E37-665DF3157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207811" cy="3958665"/>
          </a:xfrm>
        </p:spPr>
        <p:txBody>
          <a:bodyPr/>
          <a:lstStyle/>
          <a:p>
            <a:r>
              <a:rPr lang="en-US" dirty="0"/>
              <a:t> Auth0 - Provides an easy way to integrate authentication and authorization without having to deal with the complexity of the underlying technology. </a:t>
            </a:r>
          </a:p>
          <a:p>
            <a:r>
              <a:rPr lang="en-US" dirty="0"/>
              <a:t>To use Auth0, need to provide some information and configure your application to make the two parties communicate with each other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314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AEAA4F-C7E8-455F-AB93-C482D5FC3B67}"/>
              </a:ext>
            </a:extLst>
          </p:cNvPr>
          <p:cNvSpPr txBox="1"/>
          <p:nvPr/>
        </p:nvSpPr>
        <p:spPr>
          <a:xfrm>
            <a:off x="1008529" y="197346"/>
            <a:ext cx="10582835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@* Client/Pages/</a:t>
            </a:r>
            <a:r>
              <a:rPr lang="en-IN" dirty="0" err="1"/>
              <a:t>Authentication.razor</a:t>
            </a:r>
            <a:r>
              <a:rPr lang="en-IN" dirty="0"/>
              <a:t> *@</a:t>
            </a:r>
          </a:p>
          <a:p>
            <a:endParaRPr lang="en-IN" dirty="0"/>
          </a:p>
          <a:p>
            <a:r>
              <a:rPr lang="en-IN" dirty="0"/>
              <a:t>@page "/authentication/{action}"</a:t>
            </a:r>
          </a:p>
          <a:p>
            <a:r>
              <a:rPr lang="en-IN" dirty="0"/>
              <a:t>@using </a:t>
            </a:r>
            <a:r>
              <a:rPr lang="en-IN" dirty="0" err="1"/>
              <a:t>Microsoft.AspNetCore.Components.WebAssembly.Authentication</a:t>
            </a:r>
            <a:endParaRPr lang="en-IN" dirty="0"/>
          </a:p>
          <a:p>
            <a:r>
              <a:rPr lang="en-IN" dirty="0"/>
              <a:t>@using </a:t>
            </a:r>
            <a:r>
              <a:rPr lang="en-IN" dirty="0" err="1"/>
              <a:t>Microsoft.Extensions.Configuration</a:t>
            </a:r>
            <a:endParaRPr lang="en-IN" dirty="0"/>
          </a:p>
          <a:p>
            <a:endParaRPr lang="en-IN" dirty="0"/>
          </a:p>
          <a:p>
            <a:r>
              <a:rPr lang="en-IN" dirty="0"/>
              <a:t>@inject </a:t>
            </a:r>
            <a:r>
              <a:rPr lang="en-IN" dirty="0" err="1"/>
              <a:t>NavigationManager</a:t>
            </a:r>
            <a:r>
              <a:rPr lang="en-IN" dirty="0"/>
              <a:t> Navigation</a:t>
            </a:r>
          </a:p>
          <a:p>
            <a:r>
              <a:rPr lang="en-IN" dirty="0"/>
              <a:t>@inject </a:t>
            </a:r>
            <a:r>
              <a:rPr lang="en-IN" dirty="0" err="1"/>
              <a:t>IConfiguration</a:t>
            </a:r>
            <a:r>
              <a:rPr lang="en-IN" dirty="0"/>
              <a:t> Configuration</a:t>
            </a:r>
          </a:p>
          <a:p>
            <a:endParaRPr lang="en-IN" dirty="0"/>
          </a:p>
          <a:p>
            <a:r>
              <a:rPr lang="en-IN" dirty="0"/>
              <a:t>&lt;</a:t>
            </a:r>
            <a:r>
              <a:rPr lang="en-IN" dirty="0" err="1"/>
              <a:t>RemoteAuthenticatorView</a:t>
            </a:r>
            <a:r>
              <a:rPr lang="en-IN" dirty="0"/>
              <a:t> Action="@Action"&gt;</a:t>
            </a:r>
          </a:p>
          <a:p>
            <a:r>
              <a:rPr lang="en-IN" dirty="0"/>
              <a:t>    &lt;</a:t>
            </a:r>
            <a:r>
              <a:rPr lang="en-IN" dirty="0" err="1"/>
              <a:t>LogOut</a:t>
            </a:r>
            <a:r>
              <a:rPr lang="en-IN" dirty="0"/>
              <a:t>&gt;</a:t>
            </a:r>
          </a:p>
          <a:p>
            <a:r>
              <a:rPr lang="en-IN" dirty="0"/>
              <a:t>        @{</a:t>
            </a:r>
          </a:p>
          <a:p>
            <a:r>
              <a:rPr lang="en-IN" dirty="0"/>
              <a:t>            var authority = (string)Configuration["Auth0:Authority"];</a:t>
            </a:r>
          </a:p>
          <a:p>
            <a:r>
              <a:rPr lang="en-IN" dirty="0"/>
              <a:t>            var </a:t>
            </a:r>
            <a:r>
              <a:rPr lang="en-IN" dirty="0" err="1"/>
              <a:t>clientId</a:t>
            </a:r>
            <a:r>
              <a:rPr lang="en-IN" dirty="0"/>
              <a:t> = (string)Configuration["Auth0:ClientId"];</a:t>
            </a:r>
          </a:p>
          <a:p>
            <a:endParaRPr lang="en-IN" dirty="0"/>
          </a:p>
          <a:p>
            <a:r>
              <a:rPr lang="en-IN" dirty="0"/>
              <a:t>             </a:t>
            </a:r>
            <a:r>
              <a:rPr lang="en-IN" dirty="0" err="1"/>
              <a:t>Navigation.NavigateTo</a:t>
            </a:r>
            <a:r>
              <a:rPr lang="en-IN" dirty="0"/>
              <a:t>($"{authority}/v2/</a:t>
            </a:r>
            <a:r>
              <a:rPr lang="en-IN" dirty="0" err="1"/>
              <a:t>logout?client_id</a:t>
            </a:r>
            <a:r>
              <a:rPr lang="en-IN" dirty="0"/>
              <a:t>={</a:t>
            </a:r>
            <a:r>
              <a:rPr lang="en-IN" dirty="0" err="1"/>
              <a:t>clientId</a:t>
            </a:r>
            <a:r>
              <a:rPr lang="en-IN" dirty="0"/>
              <a:t>}");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&lt;/</a:t>
            </a:r>
            <a:r>
              <a:rPr lang="en-IN" dirty="0" err="1"/>
              <a:t>LogOut</a:t>
            </a:r>
            <a:r>
              <a:rPr lang="en-IN" dirty="0"/>
              <a:t>&gt;</a:t>
            </a:r>
          </a:p>
          <a:p>
            <a:r>
              <a:rPr lang="en-IN" dirty="0"/>
              <a:t>&lt;/</a:t>
            </a:r>
            <a:r>
              <a:rPr lang="en-IN" dirty="0" err="1"/>
              <a:t>RemoteAuthenticatorView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@code{</a:t>
            </a:r>
          </a:p>
          <a:p>
            <a:r>
              <a:rPr lang="en-IN" dirty="0"/>
              <a:t>    [Parameter] public string Action { get; set;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6168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EFD6-DFAA-42FE-834E-AF20ECBC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Authorize attribute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902A1-3D92-4C2C-B72A-BF83404C7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need to add the Authorize attribute to the </a:t>
            </a:r>
            <a:r>
              <a:rPr lang="en-US" dirty="0" err="1"/>
              <a:t>QuizViewer.razor</a:t>
            </a:r>
            <a:r>
              <a:rPr lang="en-US" dirty="0"/>
              <a:t> page to protect it from unauthorized accesses.</a:t>
            </a:r>
          </a:p>
          <a:p>
            <a:r>
              <a:rPr lang="en-US" dirty="0"/>
              <a:t> Open the </a:t>
            </a:r>
            <a:r>
              <a:rPr lang="en-US" dirty="0" err="1"/>
              <a:t>QuizViewer.razor</a:t>
            </a:r>
            <a:r>
              <a:rPr lang="en-US" dirty="0"/>
              <a:t> file in the Pages folder and add the attribute as shown below:</a:t>
            </a:r>
          </a:p>
          <a:p>
            <a:pPr marL="0" indent="0">
              <a:buNone/>
            </a:pPr>
            <a:r>
              <a:rPr lang="en-US" dirty="0"/>
              <a:t>@* Client/Pages/</a:t>
            </a:r>
            <a:r>
              <a:rPr lang="en-US" dirty="0" err="1"/>
              <a:t>QuizViewer.razor</a:t>
            </a:r>
            <a:r>
              <a:rPr lang="en-US" dirty="0"/>
              <a:t> *@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@page "/</a:t>
            </a:r>
            <a:r>
              <a:rPr lang="en-US" dirty="0" err="1"/>
              <a:t>quizViewer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@attribute [Authorize]            //👈 new addition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031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DC58-2F10-47E0-9DB3-817F3F29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in using Auth0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FC787-C215-457F-88C9-50D8B5A5B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run the application and open the page with the authorize attribute. </a:t>
            </a:r>
          </a:p>
          <a:p>
            <a:r>
              <a:rPr lang="en-US" dirty="0"/>
              <a:t>The page says “Sorry , You are not authorized to reach this page. You need to log in”</a:t>
            </a:r>
          </a:p>
          <a:p>
            <a:r>
              <a:rPr lang="en-US" dirty="0"/>
              <a:t>Click on the log in button at the top to log in using Auth0 .</a:t>
            </a:r>
          </a:p>
          <a:p>
            <a:r>
              <a:rPr lang="en-US" dirty="0"/>
              <a:t>After logging, the page with its contents will be visible.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44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03E9-F3C8-42FC-A9ED-ED85CD37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auth0 account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DA027-8B05-4A2E-AFDB-0B8E2317E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akt-web"/>
              </a:rPr>
              <a:t>Create a new Auth0 account using the following link </a:t>
            </a:r>
            <a:r>
              <a:rPr lang="en-US" b="0" i="0" dirty="0">
                <a:effectLst/>
                <a:latin typeface="fakt-web"/>
              </a:rPr>
              <a:t> :</a:t>
            </a:r>
          </a:p>
          <a:p>
            <a:r>
              <a:rPr lang="en-US" dirty="0">
                <a:solidFill>
                  <a:srgbClr val="242424"/>
                </a:solidFill>
                <a:latin typeface="fakt-web"/>
                <a:hlinkClick r:id="rId2"/>
              </a:rPr>
              <a:t>sign up for a free one right now</a:t>
            </a:r>
            <a:r>
              <a:rPr lang="en-US" b="0" i="0" dirty="0">
                <a:effectLst/>
                <a:latin typeface="fakt-web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5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6C7B-F16D-4FEC-AFC2-C81E7BE6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Auth0 Dashboard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3D243-91D1-451C-9DD1-0608A8A99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accessing the Auth0 Dashboard, move to the Applications section, and follow these steps:</a:t>
            </a:r>
          </a:p>
          <a:p>
            <a:endParaRPr lang="en-US" dirty="0"/>
          </a:p>
          <a:p>
            <a:r>
              <a:rPr lang="en-US" dirty="0"/>
              <a:t>Click the Create Application button.</a:t>
            </a:r>
          </a:p>
          <a:p>
            <a:r>
              <a:rPr lang="en-US" dirty="0"/>
              <a:t>Provide a friendly name for your application (for example, Quiz </a:t>
            </a:r>
            <a:r>
              <a:rPr lang="en-US" dirty="0" err="1"/>
              <a:t>Blazor</a:t>
            </a:r>
            <a:r>
              <a:rPr lang="en-US" dirty="0"/>
              <a:t> WASM Client) and select Single Page Web Applications as the application type.</a:t>
            </a:r>
          </a:p>
          <a:p>
            <a:r>
              <a:rPr lang="en-US" dirty="0"/>
              <a:t>Finally, click the Create button.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05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981B-7415-4935-8345-5869A3AB9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Auth0 Application Dashboard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94507-29FA-47FC-839A-30EBA1421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you create the application, move to the Settings tab and take note of your Auth0 Domain and your Client ID. </a:t>
            </a:r>
          </a:p>
          <a:p>
            <a:r>
              <a:rPr lang="en-US" dirty="0"/>
              <a:t>Then, assign the value https://localhost:5001/authentication/login-callback to the Allowed Callback URLs field and the value https://localhost:5001 to the Allowed Logout URLs field.</a:t>
            </a:r>
          </a:p>
          <a:p>
            <a:r>
              <a:rPr lang="en-US" dirty="0"/>
              <a:t>The first value tells Auth0 which URL to call back after users authenticate.</a:t>
            </a:r>
          </a:p>
          <a:p>
            <a:r>
              <a:rPr lang="en-US" dirty="0"/>
              <a:t>The second value tells Auth0 which URL users should be redirected to after they logout.</a:t>
            </a:r>
          </a:p>
          <a:p>
            <a:r>
              <a:rPr lang="en-US" dirty="0"/>
              <a:t>Finally, click the Save Changes button to apply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25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6211-A82A-456A-847D-6FF5C438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Support for Authentication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AA58-F77C-4A9B-B231-68C138865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32999" cy="3797300"/>
          </a:xfrm>
        </p:spPr>
        <p:txBody>
          <a:bodyPr/>
          <a:lstStyle/>
          <a:p>
            <a:r>
              <a:rPr lang="en-US" dirty="0"/>
              <a:t>Create a new </a:t>
            </a:r>
            <a:r>
              <a:rPr lang="en-US" dirty="0" err="1"/>
              <a:t>blazor</a:t>
            </a:r>
            <a:r>
              <a:rPr lang="en-US" dirty="0"/>
              <a:t> Web assembly project.</a:t>
            </a:r>
          </a:p>
          <a:p>
            <a:r>
              <a:rPr lang="en-US" dirty="0"/>
              <a:t>While creating the application, select the Authentication type </a:t>
            </a:r>
            <a:r>
              <a:rPr lang="en-US"/>
              <a:t>as Individual </a:t>
            </a:r>
            <a:r>
              <a:rPr lang="en-US" dirty="0"/>
              <a:t>Accounts</a:t>
            </a:r>
          </a:p>
          <a:p>
            <a:endParaRPr lang="en-US" dirty="0"/>
          </a:p>
          <a:p>
            <a:r>
              <a:rPr lang="en-US" dirty="0"/>
              <a:t>Once the application is created, need to configure your </a:t>
            </a:r>
            <a:r>
              <a:rPr lang="en-US" dirty="0" err="1"/>
              <a:t>Blazor</a:t>
            </a:r>
            <a:r>
              <a:rPr lang="en-US" dirty="0"/>
              <a:t> project by applying some changes to make it aware of Auth0.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449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9C86-BC37-4F08-A74E-CE142F48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your </a:t>
            </a:r>
            <a:r>
              <a:rPr lang="en-US" dirty="0" err="1"/>
              <a:t>Blazor</a:t>
            </a:r>
            <a:r>
              <a:rPr lang="en-US" dirty="0"/>
              <a:t>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5A9FF-909A-42D6-BF7E-6160A1BF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63305" cy="4079688"/>
          </a:xfrm>
        </p:spPr>
        <p:txBody>
          <a:bodyPr>
            <a:normAutofit/>
          </a:bodyPr>
          <a:lstStyle/>
          <a:p>
            <a:r>
              <a:rPr lang="en-US" dirty="0"/>
              <a:t>So, move to the Client/</a:t>
            </a:r>
            <a:r>
              <a:rPr lang="en-US" dirty="0" err="1"/>
              <a:t>wwwroot</a:t>
            </a:r>
            <a:r>
              <a:rPr lang="en-US" dirty="0"/>
              <a:t> folder and create an </a:t>
            </a:r>
            <a:r>
              <a:rPr lang="en-US" dirty="0" err="1"/>
              <a:t>appsettings.json</a:t>
            </a:r>
            <a:r>
              <a:rPr lang="en-US" dirty="0"/>
              <a:t> file with the following content: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"Auth0": {</a:t>
            </a:r>
          </a:p>
          <a:p>
            <a:pPr marL="0" indent="0">
              <a:buNone/>
            </a:pPr>
            <a:r>
              <a:rPr lang="en-US" dirty="0"/>
              <a:t>    "Authority": "https://&lt;YOUR_AUTH0_DOMAIN&gt;",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ClientId</a:t>
            </a:r>
            <a:r>
              <a:rPr lang="en-US" dirty="0"/>
              <a:t>": "&lt;YOUR_CLIENT_ID&gt;"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Replace the placeholders &lt;YOUR_AUTH0_DOMAIN&gt; and &lt;YOUR_CLIENT_ID&gt; with the respective values taken from the Auth0 dashboard.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00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6141-186F-453B-A3D2-FAA61FAA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support for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18283-6D42-4A81-91B2-B31B3A676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Now, add the authentication package to the </a:t>
            </a:r>
            <a:r>
              <a:rPr lang="en-IN" dirty="0" err="1"/>
              <a:t>Blazor</a:t>
            </a:r>
            <a:r>
              <a:rPr lang="en-IN" dirty="0"/>
              <a:t> client project by running the following command in the Client folder:</a:t>
            </a:r>
          </a:p>
          <a:p>
            <a:endParaRPr lang="en-IN" dirty="0"/>
          </a:p>
          <a:p>
            <a:r>
              <a:rPr lang="en-IN" dirty="0"/>
              <a:t>dotnet add package </a:t>
            </a:r>
            <a:r>
              <a:rPr lang="en-IN" dirty="0" err="1"/>
              <a:t>Microsoft.AspNetCore.Components.WebAssembly.Authentication</a:t>
            </a:r>
            <a:endParaRPr lang="en-IN" dirty="0"/>
          </a:p>
          <a:p>
            <a:endParaRPr lang="en-IN" dirty="0"/>
          </a:p>
          <a:p>
            <a:r>
              <a:rPr lang="en-IN" dirty="0"/>
              <a:t>Or add the following </a:t>
            </a:r>
            <a:r>
              <a:rPr lang="en-IN" dirty="0" err="1"/>
              <a:t>nuget</a:t>
            </a:r>
            <a:r>
              <a:rPr lang="en-IN" dirty="0"/>
              <a:t> package</a:t>
            </a:r>
          </a:p>
          <a:p>
            <a:pPr marL="0" indent="0">
              <a:buNone/>
            </a:pPr>
            <a:r>
              <a:rPr lang="en-IN" dirty="0" err="1"/>
              <a:t>Microsoft.AspNetCore.Components.WebAssembly.Authentication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315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3E40-BB26-4DA6-A6A8-ACD20805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Program.cs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63623-208B-440B-A635-2435275B0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adding the package, still in the Client folder, edit the </a:t>
            </a:r>
            <a:r>
              <a:rPr lang="en-US" dirty="0" err="1"/>
              <a:t>Program.cs</a:t>
            </a:r>
            <a:r>
              <a:rPr lang="en-US" dirty="0"/>
              <a:t> file by adding the following content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FF0000"/>
                </a:solidFill>
              </a:rPr>
              <a:t>builder.Services.AddOidcAuthentication</a:t>
            </a:r>
            <a:r>
              <a:rPr lang="en-IN" b="1" dirty="0">
                <a:solidFill>
                  <a:srgbClr val="FF0000"/>
                </a:solidFill>
              </a:rPr>
              <a:t>(options =&gt;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 </a:t>
            </a:r>
            <a:r>
              <a:rPr lang="en-IN" b="1" dirty="0" err="1">
                <a:solidFill>
                  <a:srgbClr val="FF0000"/>
                </a:solidFill>
              </a:rPr>
              <a:t>builder.Configuration.Bind</a:t>
            </a:r>
            <a:r>
              <a:rPr lang="en-IN" b="1" dirty="0">
                <a:solidFill>
                  <a:srgbClr val="FF0000"/>
                </a:solidFill>
              </a:rPr>
              <a:t>("Auth0", </a:t>
            </a:r>
            <a:r>
              <a:rPr lang="en-IN" b="1" dirty="0" err="1">
                <a:solidFill>
                  <a:srgbClr val="FF0000"/>
                </a:solidFill>
              </a:rPr>
              <a:t>options.ProviderOptions</a:t>
            </a:r>
            <a:r>
              <a:rPr lang="en-IN" b="1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 </a:t>
            </a:r>
            <a:r>
              <a:rPr lang="en-IN" b="1" dirty="0" err="1">
                <a:solidFill>
                  <a:srgbClr val="FF0000"/>
                </a:solidFill>
              </a:rPr>
              <a:t>options.ProviderOptions.ResponseType</a:t>
            </a:r>
            <a:r>
              <a:rPr lang="en-IN" b="1" dirty="0">
                <a:solidFill>
                  <a:srgbClr val="FF0000"/>
                </a:solidFill>
              </a:rPr>
              <a:t> = "code";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});</a:t>
            </a:r>
          </a:p>
        </p:txBody>
      </p:sp>
    </p:spTree>
    <p:extLst>
      <p:ext uri="{BB962C8B-B14F-4D97-AF65-F5344CB8AC3E}">
        <p14:creationId xmlns:p14="http://schemas.microsoft.com/office/powerpoint/2010/main" val="663109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</TotalTime>
  <Words>1651</Words>
  <Application>Microsoft Office PowerPoint</Application>
  <PresentationFormat>Widescreen</PresentationFormat>
  <Paragraphs>171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Century Gothic</vt:lpstr>
      <vt:lpstr>Consolas</vt:lpstr>
      <vt:lpstr>fakt-web</vt:lpstr>
      <vt:lpstr>Wingdings 3</vt:lpstr>
      <vt:lpstr>Ion Boardroom</vt:lpstr>
      <vt:lpstr>Authentication using Auth0</vt:lpstr>
      <vt:lpstr>Registering the Blazor WASM App with Auth0</vt:lpstr>
      <vt:lpstr>Create a new auth0 account</vt:lpstr>
      <vt:lpstr>In Auth0 Dashboard</vt:lpstr>
      <vt:lpstr>Auth0 Application Dashboard</vt:lpstr>
      <vt:lpstr>Adding Support for Authentication</vt:lpstr>
      <vt:lpstr>Configure your Blazor app</vt:lpstr>
      <vt:lpstr>Add support for authentication</vt:lpstr>
      <vt:lpstr>Edit Program.cs</vt:lpstr>
      <vt:lpstr>Edit Program.cs</vt:lpstr>
      <vt:lpstr>Index.html</vt:lpstr>
      <vt:lpstr>Adjust the UI of your Blazor app</vt:lpstr>
      <vt:lpstr>App.razor</vt:lpstr>
      <vt:lpstr>PowerPoint Presentation</vt:lpstr>
      <vt:lpstr>AccessControl.razor</vt:lpstr>
      <vt:lpstr>PowerPoint Presentation</vt:lpstr>
      <vt:lpstr>MainLayout.razor</vt:lpstr>
      <vt:lpstr>Authentication.razor</vt:lpstr>
      <vt:lpstr>Authentication.razor</vt:lpstr>
      <vt:lpstr>PowerPoint Presentation</vt:lpstr>
      <vt:lpstr>Authorize attribute </vt:lpstr>
      <vt:lpstr>Logging in using Auth0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 using Auth0</dc:title>
  <dc:creator>anju munoth</dc:creator>
  <cp:lastModifiedBy>anju munoth</cp:lastModifiedBy>
  <cp:revision>41</cp:revision>
  <dcterms:created xsi:type="dcterms:W3CDTF">2021-08-22T11:06:07Z</dcterms:created>
  <dcterms:modified xsi:type="dcterms:W3CDTF">2021-08-25T17:14:09Z</dcterms:modified>
</cp:coreProperties>
</file>