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9" r:id="rId4"/>
    <p:sldId id="263" r:id="rId5"/>
    <p:sldId id="264" r:id="rId6"/>
    <p:sldId id="265" r:id="rId7"/>
    <p:sldId id="268" r:id="rId8"/>
    <p:sldId id="257" r:id="rId9"/>
    <p:sldId id="269" r:id="rId10"/>
    <p:sldId id="270" r:id="rId11"/>
    <p:sldId id="271" r:id="rId12"/>
    <p:sldId id="272" r:id="rId13"/>
    <p:sldId id="273" r:id="rId14"/>
    <p:sldId id="274" r:id="rId15"/>
    <p:sldId id="258" r:id="rId16"/>
    <p:sldId id="259" r:id="rId17"/>
    <p:sldId id="275" r:id="rId18"/>
    <p:sldId id="276" r:id="rId19"/>
    <p:sldId id="277" r:id="rId20"/>
    <p:sldId id="267" r:id="rId21"/>
    <p:sldId id="260" r:id="rId22"/>
    <p:sldId id="261" r:id="rId23"/>
    <p:sldId id="262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82522-75EB-471E-8D0A-76DCC5FE9B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D21DB2-AE1F-47A4-B872-529BC5E4732F}">
      <dgm:prSet/>
      <dgm:spPr/>
      <dgm:t>
        <a:bodyPr/>
        <a:lstStyle/>
        <a:p>
          <a:r>
            <a:rPr lang="en-US" b="0" i="0"/>
            <a:t>The handler option is a function that accepts two parameters, request, and h.</a:t>
          </a:r>
          <a:endParaRPr lang="en-US"/>
        </a:p>
      </dgm:t>
    </dgm:pt>
    <dgm:pt modelId="{A5C81325-C051-42C7-B6EA-6D631D14FDF4}" type="parTrans" cxnId="{240BD718-02F5-481E-8DC6-A16092678CD5}">
      <dgm:prSet/>
      <dgm:spPr/>
      <dgm:t>
        <a:bodyPr/>
        <a:lstStyle/>
        <a:p>
          <a:endParaRPr lang="en-US"/>
        </a:p>
      </dgm:t>
    </dgm:pt>
    <dgm:pt modelId="{75ECDCE7-2898-47FC-9ABB-87758F9A349E}" type="sibTrans" cxnId="{240BD718-02F5-481E-8DC6-A16092678CD5}">
      <dgm:prSet/>
      <dgm:spPr/>
      <dgm:t>
        <a:bodyPr/>
        <a:lstStyle/>
        <a:p>
          <a:endParaRPr lang="en-US"/>
        </a:p>
      </dgm:t>
    </dgm:pt>
    <dgm:pt modelId="{4D0A8DAA-33C2-447A-8274-139D67BEC729}">
      <dgm:prSet/>
      <dgm:spPr/>
      <dgm:t>
        <a:bodyPr/>
        <a:lstStyle/>
        <a:p>
          <a:r>
            <a:rPr lang="en-US" b="0" i="0"/>
            <a:t>The request parameter is an object with details about the end user's request, such as path parameters, an associated payload, query parameters, authentication information, headers, etc. </a:t>
          </a:r>
          <a:endParaRPr lang="en-US"/>
        </a:p>
      </dgm:t>
    </dgm:pt>
    <dgm:pt modelId="{938FCB08-A442-4BBB-9B92-D5DF9815A6F1}" type="parTrans" cxnId="{F4F74B4B-1FCA-4A12-944C-2C7A19F3862F}">
      <dgm:prSet/>
      <dgm:spPr/>
      <dgm:t>
        <a:bodyPr/>
        <a:lstStyle/>
        <a:p>
          <a:endParaRPr lang="en-US"/>
        </a:p>
      </dgm:t>
    </dgm:pt>
    <dgm:pt modelId="{D104406A-C705-406A-9293-1F4E858F834A}" type="sibTrans" cxnId="{F4F74B4B-1FCA-4A12-944C-2C7A19F3862F}">
      <dgm:prSet/>
      <dgm:spPr/>
      <dgm:t>
        <a:bodyPr/>
        <a:lstStyle/>
        <a:p>
          <a:endParaRPr lang="en-US"/>
        </a:p>
      </dgm:t>
    </dgm:pt>
    <dgm:pt modelId="{783374D0-C479-4492-8AF3-EC66177548DA}">
      <dgm:prSet/>
      <dgm:spPr/>
      <dgm:t>
        <a:bodyPr/>
        <a:lstStyle/>
        <a:p>
          <a:r>
            <a:rPr lang="en-US" b="0" i="0"/>
            <a:t>The second parameter, h, is the response toolkit, an object with several methods used to respond to the request. The payload may be a string, a buffer, a JSON serializable object, a stream or a promise</a:t>
          </a:r>
          <a:endParaRPr lang="en-US"/>
        </a:p>
      </dgm:t>
    </dgm:pt>
    <dgm:pt modelId="{6E3A44AE-F354-46D4-81F0-38972788F75F}" type="parTrans" cxnId="{FD59C0E6-3314-4906-B9CC-C9DBB1296178}">
      <dgm:prSet/>
      <dgm:spPr/>
      <dgm:t>
        <a:bodyPr/>
        <a:lstStyle/>
        <a:p>
          <a:endParaRPr lang="en-US"/>
        </a:p>
      </dgm:t>
    </dgm:pt>
    <dgm:pt modelId="{F0541EEC-5E9A-43A9-88E8-963CFB7029AB}" type="sibTrans" cxnId="{FD59C0E6-3314-4906-B9CC-C9DBB1296178}">
      <dgm:prSet/>
      <dgm:spPr/>
      <dgm:t>
        <a:bodyPr/>
        <a:lstStyle/>
        <a:p>
          <a:endParaRPr lang="en-US"/>
        </a:p>
      </dgm:t>
    </dgm:pt>
    <dgm:pt modelId="{91432E5A-E411-4DAB-B521-2B2598BCAF39}" type="pres">
      <dgm:prSet presAssocID="{18D82522-75EB-471E-8D0A-76DCC5FE9B35}" presName="linear" presStyleCnt="0">
        <dgm:presLayoutVars>
          <dgm:animLvl val="lvl"/>
          <dgm:resizeHandles val="exact"/>
        </dgm:presLayoutVars>
      </dgm:prSet>
      <dgm:spPr/>
    </dgm:pt>
    <dgm:pt modelId="{084F3166-7760-4CBA-97C9-45DA58B8AF77}" type="pres">
      <dgm:prSet presAssocID="{4BD21DB2-AE1F-47A4-B872-529BC5E473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76149F-6380-4196-B958-2124FA75EC72}" type="pres">
      <dgm:prSet presAssocID="{75ECDCE7-2898-47FC-9ABB-87758F9A349E}" presName="spacer" presStyleCnt="0"/>
      <dgm:spPr/>
    </dgm:pt>
    <dgm:pt modelId="{364A7C15-2B8D-4D1F-B0A8-AAF343C4B426}" type="pres">
      <dgm:prSet presAssocID="{4D0A8DAA-33C2-447A-8274-139D67BEC7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0409C1-D420-4EA5-B354-9FDFC86A504F}" type="pres">
      <dgm:prSet presAssocID="{D104406A-C705-406A-9293-1F4E858F834A}" presName="spacer" presStyleCnt="0"/>
      <dgm:spPr/>
    </dgm:pt>
    <dgm:pt modelId="{348CC929-A53F-4EBF-B305-24F1AED8F667}" type="pres">
      <dgm:prSet presAssocID="{783374D0-C479-4492-8AF3-EC66177548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0BD718-02F5-481E-8DC6-A16092678CD5}" srcId="{18D82522-75EB-471E-8D0A-76DCC5FE9B35}" destId="{4BD21DB2-AE1F-47A4-B872-529BC5E4732F}" srcOrd="0" destOrd="0" parTransId="{A5C81325-C051-42C7-B6EA-6D631D14FDF4}" sibTransId="{75ECDCE7-2898-47FC-9ABB-87758F9A349E}"/>
    <dgm:cxn modelId="{E729D331-FC60-4321-8ACB-3F29BC39796D}" type="presOf" srcId="{783374D0-C479-4492-8AF3-EC66177548DA}" destId="{348CC929-A53F-4EBF-B305-24F1AED8F667}" srcOrd="0" destOrd="0" presId="urn:microsoft.com/office/officeart/2005/8/layout/vList2"/>
    <dgm:cxn modelId="{F4F74B4B-1FCA-4A12-944C-2C7A19F3862F}" srcId="{18D82522-75EB-471E-8D0A-76DCC5FE9B35}" destId="{4D0A8DAA-33C2-447A-8274-139D67BEC729}" srcOrd="1" destOrd="0" parTransId="{938FCB08-A442-4BBB-9B92-D5DF9815A6F1}" sibTransId="{D104406A-C705-406A-9293-1F4E858F834A}"/>
    <dgm:cxn modelId="{FF765484-0DD6-48A5-9784-847BBC25EBA9}" type="presOf" srcId="{18D82522-75EB-471E-8D0A-76DCC5FE9B35}" destId="{91432E5A-E411-4DAB-B521-2B2598BCAF39}" srcOrd="0" destOrd="0" presId="urn:microsoft.com/office/officeart/2005/8/layout/vList2"/>
    <dgm:cxn modelId="{E20950A4-1727-4927-A9E5-D0EC94427A43}" type="presOf" srcId="{4D0A8DAA-33C2-447A-8274-139D67BEC729}" destId="{364A7C15-2B8D-4D1F-B0A8-AAF343C4B426}" srcOrd="0" destOrd="0" presId="urn:microsoft.com/office/officeart/2005/8/layout/vList2"/>
    <dgm:cxn modelId="{0E11E9D2-268E-42E2-8417-C0D5E04D737A}" type="presOf" srcId="{4BD21DB2-AE1F-47A4-B872-529BC5E4732F}" destId="{084F3166-7760-4CBA-97C9-45DA58B8AF77}" srcOrd="0" destOrd="0" presId="urn:microsoft.com/office/officeart/2005/8/layout/vList2"/>
    <dgm:cxn modelId="{FD59C0E6-3314-4906-B9CC-C9DBB1296178}" srcId="{18D82522-75EB-471E-8D0A-76DCC5FE9B35}" destId="{783374D0-C479-4492-8AF3-EC66177548DA}" srcOrd="2" destOrd="0" parTransId="{6E3A44AE-F354-46D4-81F0-38972788F75F}" sibTransId="{F0541EEC-5E9A-43A9-88E8-963CFB7029AB}"/>
    <dgm:cxn modelId="{CAC1CA6D-28FA-464D-A7F7-03CCA9D8B62F}" type="presParOf" srcId="{91432E5A-E411-4DAB-B521-2B2598BCAF39}" destId="{084F3166-7760-4CBA-97C9-45DA58B8AF77}" srcOrd="0" destOrd="0" presId="urn:microsoft.com/office/officeart/2005/8/layout/vList2"/>
    <dgm:cxn modelId="{8F42FD0D-CBE8-4DE0-9733-6E64DC1FF897}" type="presParOf" srcId="{91432E5A-E411-4DAB-B521-2B2598BCAF39}" destId="{9276149F-6380-4196-B958-2124FA75EC72}" srcOrd="1" destOrd="0" presId="urn:microsoft.com/office/officeart/2005/8/layout/vList2"/>
    <dgm:cxn modelId="{AEB74A2B-FDF3-4891-9669-FCA7B40BF969}" type="presParOf" srcId="{91432E5A-E411-4DAB-B521-2B2598BCAF39}" destId="{364A7C15-2B8D-4D1F-B0A8-AAF343C4B426}" srcOrd="2" destOrd="0" presId="urn:microsoft.com/office/officeart/2005/8/layout/vList2"/>
    <dgm:cxn modelId="{A188C737-AC92-4FD4-8F9E-8B0D6A7D47FA}" type="presParOf" srcId="{91432E5A-E411-4DAB-B521-2B2598BCAF39}" destId="{AE0409C1-D420-4EA5-B354-9FDFC86A504F}" srcOrd="3" destOrd="0" presId="urn:microsoft.com/office/officeart/2005/8/layout/vList2"/>
    <dgm:cxn modelId="{177C5A69-DBF5-48C6-A9C8-8CA080CCF8CD}" type="presParOf" srcId="{91432E5A-E411-4DAB-B521-2B2598BCAF39}" destId="{348CC929-A53F-4EBF-B305-24F1AED8F66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567807-EAFF-43BC-9A06-0C2E0B5515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B94743-E14F-4143-9B3D-995071821D5B}">
      <dgm:prSet/>
      <dgm:spPr/>
      <dgm:t>
        <a:bodyPr/>
        <a:lstStyle/>
        <a:p>
          <a:r>
            <a:rPr lang="en-US" b="0" i="0" dirty="0"/>
            <a:t>Alternatively you may pass the return value to </a:t>
          </a:r>
          <a:r>
            <a:rPr lang="en-US" b="0" i="0" dirty="0" err="1"/>
            <a:t>h.response</a:t>
          </a:r>
          <a:r>
            <a:rPr lang="en-US" b="0" i="0" dirty="0"/>
            <a:t>(value) and return that from the handler. </a:t>
          </a:r>
          <a:endParaRPr lang="en-US" dirty="0"/>
        </a:p>
      </dgm:t>
    </dgm:pt>
    <dgm:pt modelId="{F71247C5-0AC8-4B93-837B-22F462ACC92B}" type="parTrans" cxnId="{06CE29A7-E57B-4E36-A2C5-C02628C1E5A6}">
      <dgm:prSet/>
      <dgm:spPr/>
      <dgm:t>
        <a:bodyPr/>
        <a:lstStyle/>
        <a:p>
          <a:endParaRPr lang="en-US"/>
        </a:p>
      </dgm:t>
    </dgm:pt>
    <dgm:pt modelId="{9D23F546-8904-4E23-A81F-0C01373AA83E}" type="sibTrans" cxnId="{06CE29A7-E57B-4E36-A2C5-C02628C1E5A6}">
      <dgm:prSet/>
      <dgm:spPr/>
      <dgm:t>
        <a:bodyPr/>
        <a:lstStyle/>
        <a:p>
          <a:endParaRPr lang="en-US"/>
        </a:p>
      </dgm:t>
    </dgm:pt>
    <dgm:pt modelId="{7D83C76A-A98A-449C-8530-95F67BA8E379}">
      <dgm:prSet/>
      <dgm:spPr/>
      <dgm:t>
        <a:bodyPr/>
        <a:lstStyle/>
        <a:p>
          <a:r>
            <a:rPr lang="en-US" b="0" i="0"/>
            <a:t>The result of this call is a response object, that can be chained with additional methods to alter the response before it is sent.</a:t>
          </a:r>
          <a:endParaRPr lang="en-US"/>
        </a:p>
      </dgm:t>
    </dgm:pt>
    <dgm:pt modelId="{98A8F8C8-CE54-4E8D-9A75-CD479F4FB9D9}" type="parTrans" cxnId="{203AEFD4-44A4-4C5B-8071-0635E00F7A21}">
      <dgm:prSet/>
      <dgm:spPr/>
      <dgm:t>
        <a:bodyPr/>
        <a:lstStyle/>
        <a:p>
          <a:endParaRPr lang="en-US"/>
        </a:p>
      </dgm:t>
    </dgm:pt>
    <dgm:pt modelId="{60ADE8AC-7989-4ABA-92EE-21E71E8F2DCF}" type="sibTrans" cxnId="{203AEFD4-44A4-4C5B-8071-0635E00F7A21}">
      <dgm:prSet/>
      <dgm:spPr/>
      <dgm:t>
        <a:bodyPr/>
        <a:lstStyle/>
        <a:p>
          <a:endParaRPr lang="en-US"/>
        </a:p>
      </dgm:t>
    </dgm:pt>
    <dgm:pt modelId="{64F8533C-9307-41AD-B51F-2DF02BBD6F96}">
      <dgm:prSet/>
      <dgm:spPr/>
      <dgm:t>
        <a:bodyPr/>
        <a:lstStyle/>
        <a:p>
          <a:r>
            <a:rPr lang="en-US" b="0" i="0"/>
            <a:t>For example h.response('created').code(201) will send a payload of created with an HTTP status code of 201. </a:t>
          </a:r>
          <a:endParaRPr lang="en-US"/>
        </a:p>
      </dgm:t>
    </dgm:pt>
    <dgm:pt modelId="{22362DF3-498C-47F6-B710-9A2776FFE5FA}" type="parTrans" cxnId="{C3D3B4B4-D25E-4E63-811C-CE298812B602}">
      <dgm:prSet/>
      <dgm:spPr/>
      <dgm:t>
        <a:bodyPr/>
        <a:lstStyle/>
        <a:p>
          <a:endParaRPr lang="en-US"/>
        </a:p>
      </dgm:t>
    </dgm:pt>
    <dgm:pt modelId="{7EE216EE-F54D-49FF-9B4E-49FE1368D2AB}" type="sibTrans" cxnId="{C3D3B4B4-D25E-4E63-811C-CE298812B602}">
      <dgm:prSet/>
      <dgm:spPr/>
      <dgm:t>
        <a:bodyPr/>
        <a:lstStyle/>
        <a:p>
          <a:endParaRPr lang="en-US"/>
        </a:p>
      </dgm:t>
    </dgm:pt>
    <dgm:pt modelId="{A582A819-ED38-404E-B65F-EC29EC54615D}">
      <dgm:prSet/>
      <dgm:spPr/>
      <dgm:t>
        <a:bodyPr/>
        <a:lstStyle/>
        <a:p>
          <a:r>
            <a:rPr lang="en-US" b="0" i="0"/>
            <a:t>May also set headers, content type, content length, send a redirection response, and many other things</a:t>
          </a:r>
          <a:endParaRPr lang="en-US"/>
        </a:p>
      </dgm:t>
    </dgm:pt>
    <dgm:pt modelId="{559F428C-BEF4-464A-9680-99C426B3016D}" type="parTrans" cxnId="{C7546C28-84A4-4ACA-B6AD-28EB21AA0833}">
      <dgm:prSet/>
      <dgm:spPr/>
      <dgm:t>
        <a:bodyPr/>
        <a:lstStyle/>
        <a:p>
          <a:endParaRPr lang="en-US"/>
        </a:p>
      </dgm:t>
    </dgm:pt>
    <dgm:pt modelId="{EABA5782-6005-4442-B7C0-B126E94C3362}" type="sibTrans" cxnId="{C7546C28-84A4-4ACA-B6AD-28EB21AA0833}">
      <dgm:prSet/>
      <dgm:spPr/>
      <dgm:t>
        <a:bodyPr/>
        <a:lstStyle/>
        <a:p>
          <a:endParaRPr lang="en-US"/>
        </a:p>
      </dgm:t>
    </dgm:pt>
    <dgm:pt modelId="{223F2E2F-4472-4FF8-9067-4FB6D6B490BB}">
      <dgm:prSet/>
      <dgm:spPr/>
      <dgm:t>
        <a:bodyPr/>
        <a:lstStyle/>
        <a:p>
          <a:r>
            <a:rPr lang="en-US" b="0" i="0"/>
            <a:t>The handler option must return a value, a promise, or throw an error.</a:t>
          </a:r>
          <a:endParaRPr lang="en-US"/>
        </a:p>
      </dgm:t>
    </dgm:pt>
    <dgm:pt modelId="{68EB6A56-943C-483D-8B3E-B6CB5A3B15B0}" type="parTrans" cxnId="{8EE03B09-DEEC-46D0-B869-36D024232AEE}">
      <dgm:prSet/>
      <dgm:spPr/>
      <dgm:t>
        <a:bodyPr/>
        <a:lstStyle/>
        <a:p>
          <a:endParaRPr lang="en-US"/>
        </a:p>
      </dgm:t>
    </dgm:pt>
    <dgm:pt modelId="{826C26DD-E8BA-492E-AE48-59CF1016A0BE}" type="sibTrans" cxnId="{8EE03B09-DEEC-46D0-B869-36D024232AEE}">
      <dgm:prSet/>
      <dgm:spPr/>
      <dgm:t>
        <a:bodyPr/>
        <a:lstStyle/>
        <a:p>
          <a:endParaRPr lang="en-US"/>
        </a:p>
      </dgm:t>
    </dgm:pt>
    <dgm:pt modelId="{C266B1AA-0920-491F-9AC9-8902ECE4797D}" type="pres">
      <dgm:prSet presAssocID="{0D567807-EAFF-43BC-9A06-0C2E0B5515DF}" presName="linear" presStyleCnt="0">
        <dgm:presLayoutVars>
          <dgm:animLvl val="lvl"/>
          <dgm:resizeHandles val="exact"/>
        </dgm:presLayoutVars>
      </dgm:prSet>
      <dgm:spPr/>
    </dgm:pt>
    <dgm:pt modelId="{4027121D-7E02-4925-8573-C78C77A2D7AB}" type="pres">
      <dgm:prSet presAssocID="{AEB94743-E14F-4143-9B3D-995071821D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0E7F4F-5E75-4436-9F55-4ABD50D420CB}" type="pres">
      <dgm:prSet presAssocID="{9D23F546-8904-4E23-A81F-0C01373AA83E}" presName="spacer" presStyleCnt="0"/>
      <dgm:spPr/>
    </dgm:pt>
    <dgm:pt modelId="{CE2C8C67-9C88-4FE9-B548-3C88B1A4C1B7}" type="pres">
      <dgm:prSet presAssocID="{7D83C76A-A98A-449C-8530-95F67BA8E3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8983E93-4E59-488F-B7E1-7F89973FC8D0}" type="pres">
      <dgm:prSet presAssocID="{60ADE8AC-7989-4ABA-92EE-21E71E8F2DCF}" presName="spacer" presStyleCnt="0"/>
      <dgm:spPr/>
    </dgm:pt>
    <dgm:pt modelId="{AF40A7B9-7536-4BF8-9153-9316075A12C8}" type="pres">
      <dgm:prSet presAssocID="{64F8533C-9307-41AD-B51F-2DF02BBD6F9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75349C-A7C5-4456-A118-6C2B625AA59B}" type="pres">
      <dgm:prSet presAssocID="{7EE216EE-F54D-49FF-9B4E-49FE1368D2AB}" presName="spacer" presStyleCnt="0"/>
      <dgm:spPr/>
    </dgm:pt>
    <dgm:pt modelId="{4A3496D3-11ED-4F0C-B93F-401059D74F41}" type="pres">
      <dgm:prSet presAssocID="{A582A819-ED38-404E-B65F-EC29EC5461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0ED5E7-9A1B-46C2-9F44-BD48604F0D2D}" type="pres">
      <dgm:prSet presAssocID="{EABA5782-6005-4442-B7C0-B126E94C3362}" presName="spacer" presStyleCnt="0"/>
      <dgm:spPr/>
    </dgm:pt>
    <dgm:pt modelId="{AB7F1288-436F-4392-A113-CB52EC48C622}" type="pres">
      <dgm:prSet presAssocID="{223F2E2F-4472-4FF8-9067-4FB6D6B490B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EE03B09-DEEC-46D0-B869-36D024232AEE}" srcId="{0D567807-EAFF-43BC-9A06-0C2E0B5515DF}" destId="{223F2E2F-4472-4FF8-9067-4FB6D6B490BB}" srcOrd="4" destOrd="0" parTransId="{68EB6A56-943C-483D-8B3E-B6CB5A3B15B0}" sibTransId="{826C26DD-E8BA-492E-AE48-59CF1016A0BE}"/>
    <dgm:cxn modelId="{C7546C28-84A4-4ACA-B6AD-28EB21AA0833}" srcId="{0D567807-EAFF-43BC-9A06-0C2E0B5515DF}" destId="{A582A819-ED38-404E-B65F-EC29EC54615D}" srcOrd="3" destOrd="0" parTransId="{559F428C-BEF4-464A-9680-99C426B3016D}" sibTransId="{EABA5782-6005-4442-B7C0-B126E94C3362}"/>
    <dgm:cxn modelId="{3D643571-B2C6-44F0-A33A-58F170E15708}" type="presOf" srcId="{0D567807-EAFF-43BC-9A06-0C2E0B5515DF}" destId="{C266B1AA-0920-491F-9AC9-8902ECE4797D}" srcOrd="0" destOrd="0" presId="urn:microsoft.com/office/officeart/2005/8/layout/vList2"/>
    <dgm:cxn modelId="{A090959E-F664-4E0E-8E84-0A5D00E244E2}" type="presOf" srcId="{223F2E2F-4472-4FF8-9067-4FB6D6B490BB}" destId="{AB7F1288-436F-4392-A113-CB52EC48C622}" srcOrd="0" destOrd="0" presId="urn:microsoft.com/office/officeart/2005/8/layout/vList2"/>
    <dgm:cxn modelId="{3C1FEBA1-826C-49F5-BB9A-A0F687CA157D}" type="presOf" srcId="{64F8533C-9307-41AD-B51F-2DF02BBD6F96}" destId="{AF40A7B9-7536-4BF8-9153-9316075A12C8}" srcOrd="0" destOrd="0" presId="urn:microsoft.com/office/officeart/2005/8/layout/vList2"/>
    <dgm:cxn modelId="{86165EA2-B580-4222-8AD6-5BAEC09126D7}" type="presOf" srcId="{AEB94743-E14F-4143-9B3D-995071821D5B}" destId="{4027121D-7E02-4925-8573-C78C77A2D7AB}" srcOrd="0" destOrd="0" presId="urn:microsoft.com/office/officeart/2005/8/layout/vList2"/>
    <dgm:cxn modelId="{06CE29A7-E57B-4E36-A2C5-C02628C1E5A6}" srcId="{0D567807-EAFF-43BC-9A06-0C2E0B5515DF}" destId="{AEB94743-E14F-4143-9B3D-995071821D5B}" srcOrd="0" destOrd="0" parTransId="{F71247C5-0AC8-4B93-837B-22F462ACC92B}" sibTransId="{9D23F546-8904-4E23-A81F-0C01373AA83E}"/>
    <dgm:cxn modelId="{C3D3B4B4-D25E-4E63-811C-CE298812B602}" srcId="{0D567807-EAFF-43BC-9A06-0C2E0B5515DF}" destId="{64F8533C-9307-41AD-B51F-2DF02BBD6F96}" srcOrd="2" destOrd="0" parTransId="{22362DF3-498C-47F6-B710-9A2776FFE5FA}" sibTransId="{7EE216EE-F54D-49FF-9B4E-49FE1368D2AB}"/>
    <dgm:cxn modelId="{06FC3BC5-1459-4318-B082-CB7FE7E55D25}" type="presOf" srcId="{7D83C76A-A98A-449C-8530-95F67BA8E379}" destId="{CE2C8C67-9C88-4FE9-B548-3C88B1A4C1B7}" srcOrd="0" destOrd="0" presId="urn:microsoft.com/office/officeart/2005/8/layout/vList2"/>
    <dgm:cxn modelId="{203AEFD4-44A4-4C5B-8071-0635E00F7A21}" srcId="{0D567807-EAFF-43BC-9A06-0C2E0B5515DF}" destId="{7D83C76A-A98A-449C-8530-95F67BA8E379}" srcOrd="1" destOrd="0" parTransId="{98A8F8C8-CE54-4E8D-9A75-CD479F4FB9D9}" sibTransId="{60ADE8AC-7989-4ABA-92EE-21E71E8F2DCF}"/>
    <dgm:cxn modelId="{362ABFEA-78EA-4212-A61A-204410216BC4}" type="presOf" srcId="{A582A819-ED38-404E-B65F-EC29EC54615D}" destId="{4A3496D3-11ED-4F0C-B93F-401059D74F41}" srcOrd="0" destOrd="0" presId="urn:microsoft.com/office/officeart/2005/8/layout/vList2"/>
    <dgm:cxn modelId="{4B867669-8717-4BF1-A1DE-16F03808A41E}" type="presParOf" srcId="{C266B1AA-0920-491F-9AC9-8902ECE4797D}" destId="{4027121D-7E02-4925-8573-C78C77A2D7AB}" srcOrd="0" destOrd="0" presId="urn:microsoft.com/office/officeart/2005/8/layout/vList2"/>
    <dgm:cxn modelId="{40D64552-323F-4A9C-A696-6756E28384D7}" type="presParOf" srcId="{C266B1AA-0920-491F-9AC9-8902ECE4797D}" destId="{0A0E7F4F-5E75-4436-9F55-4ABD50D420CB}" srcOrd="1" destOrd="0" presId="urn:microsoft.com/office/officeart/2005/8/layout/vList2"/>
    <dgm:cxn modelId="{700DAD36-BF5B-4B2B-85B6-1151354316DE}" type="presParOf" srcId="{C266B1AA-0920-491F-9AC9-8902ECE4797D}" destId="{CE2C8C67-9C88-4FE9-B548-3C88B1A4C1B7}" srcOrd="2" destOrd="0" presId="urn:microsoft.com/office/officeart/2005/8/layout/vList2"/>
    <dgm:cxn modelId="{817F7601-BB4F-4930-8EE1-DE0D673446B8}" type="presParOf" srcId="{C266B1AA-0920-491F-9AC9-8902ECE4797D}" destId="{28983E93-4E59-488F-B7E1-7F89973FC8D0}" srcOrd="3" destOrd="0" presId="urn:microsoft.com/office/officeart/2005/8/layout/vList2"/>
    <dgm:cxn modelId="{D957AEEC-6032-4CB5-9D25-D58E6C38ED28}" type="presParOf" srcId="{C266B1AA-0920-491F-9AC9-8902ECE4797D}" destId="{AF40A7B9-7536-4BF8-9153-9316075A12C8}" srcOrd="4" destOrd="0" presId="urn:microsoft.com/office/officeart/2005/8/layout/vList2"/>
    <dgm:cxn modelId="{0A3EA068-353E-418F-BF45-60670DF668A0}" type="presParOf" srcId="{C266B1AA-0920-491F-9AC9-8902ECE4797D}" destId="{D075349C-A7C5-4456-A118-6C2B625AA59B}" srcOrd="5" destOrd="0" presId="urn:microsoft.com/office/officeart/2005/8/layout/vList2"/>
    <dgm:cxn modelId="{614EDC30-97B2-4FF1-BE70-1C5D0A5A222F}" type="presParOf" srcId="{C266B1AA-0920-491F-9AC9-8902ECE4797D}" destId="{4A3496D3-11ED-4F0C-B93F-401059D74F41}" srcOrd="6" destOrd="0" presId="urn:microsoft.com/office/officeart/2005/8/layout/vList2"/>
    <dgm:cxn modelId="{03D9AC73-6075-4203-8800-75591BFA8C19}" type="presParOf" srcId="{C266B1AA-0920-491F-9AC9-8902ECE4797D}" destId="{500ED5E7-9A1B-46C2-9F44-BD48604F0D2D}" srcOrd="7" destOrd="0" presId="urn:microsoft.com/office/officeart/2005/8/layout/vList2"/>
    <dgm:cxn modelId="{D203C292-1B17-47CF-9370-2350E044A674}" type="presParOf" srcId="{C266B1AA-0920-491F-9AC9-8902ECE4797D}" destId="{AB7F1288-436F-4392-A113-CB52EC48C6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F3166-7760-4CBA-97C9-45DA58B8AF77}">
      <dsp:nvSpPr>
        <dsp:cNvPr id="0" name=""/>
        <dsp:cNvSpPr/>
      </dsp:nvSpPr>
      <dsp:spPr>
        <a:xfrm>
          <a:off x="0" y="88589"/>
          <a:ext cx="6391275" cy="16533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 handler option is a function that accepts two parameters, request, and h.</a:t>
          </a:r>
          <a:endParaRPr lang="en-US" sz="1900" kern="1200"/>
        </a:p>
      </dsp:txBody>
      <dsp:txXfrm>
        <a:off x="80710" y="169299"/>
        <a:ext cx="6229855" cy="1491936"/>
      </dsp:txXfrm>
    </dsp:sp>
    <dsp:sp modelId="{364A7C15-2B8D-4D1F-B0A8-AAF343C4B426}">
      <dsp:nvSpPr>
        <dsp:cNvPr id="0" name=""/>
        <dsp:cNvSpPr/>
      </dsp:nvSpPr>
      <dsp:spPr>
        <a:xfrm>
          <a:off x="0" y="1796665"/>
          <a:ext cx="6391275" cy="1653356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 request parameter is an object with details about the end user's request, such as path parameters, an associated payload, query parameters, authentication information, headers, etc. </a:t>
          </a:r>
          <a:endParaRPr lang="en-US" sz="1900" kern="1200"/>
        </a:p>
      </dsp:txBody>
      <dsp:txXfrm>
        <a:off x="80710" y="1877375"/>
        <a:ext cx="6229855" cy="1491936"/>
      </dsp:txXfrm>
    </dsp:sp>
    <dsp:sp modelId="{348CC929-A53F-4EBF-B305-24F1AED8F667}">
      <dsp:nvSpPr>
        <dsp:cNvPr id="0" name=""/>
        <dsp:cNvSpPr/>
      </dsp:nvSpPr>
      <dsp:spPr>
        <a:xfrm>
          <a:off x="0" y="3504741"/>
          <a:ext cx="6391275" cy="1653356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 second parameter, h, is the response toolkit, an object with several methods used to respond to the request. The payload may be a string, a buffer, a JSON serializable object, a stream or a promise</a:t>
          </a:r>
          <a:endParaRPr lang="en-US" sz="1900" kern="1200"/>
        </a:p>
      </dsp:txBody>
      <dsp:txXfrm>
        <a:off x="80710" y="3585451"/>
        <a:ext cx="6229855" cy="1491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7121D-7E02-4925-8573-C78C77A2D7AB}">
      <dsp:nvSpPr>
        <dsp:cNvPr id="0" name=""/>
        <dsp:cNvSpPr/>
      </dsp:nvSpPr>
      <dsp:spPr>
        <a:xfrm>
          <a:off x="0" y="2335"/>
          <a:ext cx="6391275" cy="10069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Alternatively you may pass the return value to </a:t>
          </a:r>
          <a:r>
            <a:rPr lang="en-US" sz="1800" b="0" i="0" kern="1200" dirty="0" err="1"/>
            <a:t>h.response</a:t>
          </a:r>
          <a:r>
            <a:rPr lang="en-US" sz="1800" b="0" i="0" kern="1200" dirty="0"/>
            <a:t>(value) and return that from the handler. </a:t>
          </a:r>
          <a:endParaRPr lang="en-US" sz="1800" kern="1200" dirty="0"/>
        </a:p>
      </dsp:txBody>
      <dsp:txXfrm>
        <a:off x="49154" y="51489"/>
        <a:ext cx="6292967" cy="908623"/>
      </dsp:txXfrm>
    </dsp:sp>
    <dsp:sp modelId="{CE2C8C67-9C88-4FE9-B548-3C88B1A4C1B7}">
      <dsp:nvSpPr>
        <dsp:cNvPr id="0" name=""/>
        <dsp:cNvSpPr/>
      </dsp:nvSpPr>
      <dsp:spPr>
        <a:xfrm>
          <a:off x="0" y="1061106"/>
          <a:ext cx="6391275" cy="1006931"/>
        </a:xfrm>
        <a:prstGeom prst="roundRect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result of this call is a response object, that can be chained with additional methods to alter the response before it is sent.</a:t>
          </a:r>
          <a:endParaRPr lang="en-US" sz="1800" kern="1200"/>
        </a:p>
      </dsp:txBody>
      <dsp:txXfrm>
        <a:off x="49154" y="1110260"/>
        <a:ext cx="6292967" cy="908623"/>
      </dsp:txXfrm>
    </dsp:sp>
    <dsp:sp modelId="{AF40A7B9-7536-4BF8-9153-9316075A12C8}">
      <dsp:nvSpPr>
        <dsp:cNvPr id="0" name=""/>
        <dsp:cNvSpPr/>
      </dsp:nvSpPr>
      <dsp:spPr>
        <a:xfrm>
          <a:off x="0" y="2119877"/>
          <a:ext cx="6391275" cy="1006931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For example h.response('created').code(201) will send a payload of created with an HTTP status code of 201. </a:t>
          </a:r>
          <a:endParaRPr lang="en-US" sz="1800" kern="1200"/>
        </a:p>
      </dsp:txBody>
      <dsp:txXfrm>
        <a:off x="49154" y="2169031"/>
        <a:ext cx="6292967" cy="908623"/>
      </dsp:txXfrm>
    </dsp:sp>
    <dsp:sp modelId="{4A3496D3-11ED-4F0C-B93F-401059D74F41}">
      <dsp:nvSpPr>
        <dsp:cNvPr id="0" name=""/>
        <dsp:cNvSpPr/>
      </dsp:nvSpPr>
      <dsp:spPr>
        <a:xfrm>
          <a:off x="0" y="3178649"/>
          <a:ext cx="6391275" cy="1006931"/>
        </a:xfrm>
        <a:prstGeom prst="roundRect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May also set headers, content type, content length, send a redirection response, and many other things</a:t>
          </a:r>
          <a:endParaRPr lang="en-US" sz="1800" kern="1200"/>
        </a:p>
      </dsp:txBody>
      <dsp:txXfrm>
        <a:off x="49154" y="3227803"/>
        <a:ext cx="6292967" cy="908623"/>
      </dsp:txXfrm>
    </dsp:sp>
    <dsp:sp modelId="{AB7F1288-436F-4392-A113-CB52EC48C622}">
      <dsp:nvSpPr>
        <dsp:cNvPr id="0" name=""/>
        <dsp:cNvSpPr/>
      </dsp:nvSpPr>
      <dsp:spPr>
        <a:xfrm>
          <a:off x="0" y="4237420"/>
          <a:ext cx="6391275" cy="1006931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handler option must return a value, a promise, or throw an error.</a:t>
          </a:r>
          <a:endParaRPr lang="en-US" sz="1800" kern="1200"/>
        </a:p>
      </dsp:txBody>
      <dsp:txXfrm>
        <a:off x="49154" y="4286574"/>
        <a:ext cx="6292967" cy="908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23EF-682B-4E3C-A01E-9C7D320E5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Hapi.js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994A4-0047-4884-BDA5-96D09A0F6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88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2778E-3E6A-4AFA-B886-0467384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EBEBEB"/>
                </a:solidFill>
              </a:rPr>
              <a:t>Multi-Segment Parameters</a:t>
            </a:r>
            <a:br>
              <a:rPr lang="en-IN" sz="3200">
                <a:solidFill>
                  <a:srgbClr val="EBEBEB"/>
                </a:solidFill>
              </a:rPr>
            </a:br>
            <a:endParaRPr lang="en-IN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F9CF-76C2-4FC1-B9B8-E34F5AF0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 dirty="0"/>
              <a:t>Along with optional path parameters, you can also allow parameters that match multiple segments. 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In order to do this, you use an asterisk and a number. For example:</a:t>
            </a:r>
          </a:p>
          <a:p>
            <a:pPr>
              <a:lnSpc>
                <a:spcPct val="90000"/>
              </a:lnSpc>
            </a:pPr>
            <a:endParaRPr lang="en-IN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 err="1"/>
              <a:t>server.route</a:t>
            </a:r>
            <a:r>
              <a:rPr lang="en-IN" sz="1700" dirty="0"/>
              <a:t>({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    method: 'GET',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    path: '/hello/{user*2}',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    handler: function (request, h)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        </a:t>
            </a:r>
            <a:r>
              <a:rPr lang="en-IN" sz="1700" dirty="0" err="1"/>
              <a:t>const</a:t>
            </a:r>
            <a:r>
              <a:rPr lang="en-IN" sz="1700" dirty="0"/>
              <a:t> </a:t>
            </a:r>
            <a:r>
              <a:rPr lang="en-IN" sz="1700" dirty="0" err="1"/>
              <a:t>userParts</a:t>
            </a:r>
            <a:r>
              <a:rPr lang="en-IN" sz="1700" dirty="0"/>
              <a:t> = </a:t>
            </a:r>
            <a:r>
              <a:rPr lang="en-IN" sz="1700" dirty="0" err="1"/>
              <a:t>request.params.user.split</a:t>
            </a:r>
            <a:r>
              <a:rPr lang="en-IN" sz="1700" dirty="0"/>
              <a:t>('/');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        return `Hello ${</a:t>
            </a:r>
            <a:r>
              <a:rPr lang="en-IN" sz="1700" dirty="0" err="1"/>
              <a:t>userParts</a:t>
            </a:r>
            <a:r>
              <a:rPr lang="en-IN" sz="1700" dirty="0"/>
              <a:t>[0]} ${</a:t>
            </a:r>
            <a:r>
              <a:rPr lang="en-IN" sz="1700" dirty="0" err="1"/>
              <a:t>userParts</a:t>
            </a:r>
            <a:r>
              <a:rPr lang="en-IN" sz="1700" dirty="0"/>
              <a:t>[1]}!`;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});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With this configuration, a request to /hello/john/doe will reply with the string Hello john doe!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9703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D75B9-EBC7-449A-96E7-BBC67C62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Query Parameters</a:t>
            </a:r>
            <a:endParaRPr lang="en-IN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ECD5-56ED-4278-94D4-B017E325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Query parameters are common way of sending data to the server. Query parameters are sent via the URL in a key=value format. For example: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localhost:3000?name=</a:t>
            </a:r>
            <a:r>
              <a:rPr lang="en-US" sz="1700" dirty="0" err="1"/>
              <a:t>ferris&amp;location</a:t>
            </a:r>
            <a:r>
              <a:rPr lang="en-US" sz="1700" dirty="0"/>
              <a:t>=</a:t>
            </a:r>
            <a:r>
              <a:rPr lang="en-US" sz="1700" dirty="0" err="1"/>
              <a:t>chicago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There are two query parameters here, name=</a:t>
            </a:r>
            <a:r>
              <a:rPr lang="en-US" sz="1700" dirty="0" err="1"/>
              <a:t>ferris</a:t>
            </a:r>
            <a:r>
              <a:rPr lang="en-US" sz="1700" dirty="0"/>
              <a:t> and location=</a:t>
            </a:r>
            <a:r>
              <a:rPr lang="en-US" sz="1700" dirty="0" err="1"/>
              <a:t>chicago</a:t>
            </a:r>
            <a:r>
              <a:rPr lang="en-US" sz="1700" dirty="0"/>
              <a:t>. In </a:t>
            </a:r>
            <a:r>
              <a:rPr lang="en-US" sz="1700" dirty="0" err="1"/>
              <a:t>hapi</a:t>
            </a:r>
            <a:r>
              <a:rPr lang="en-US" sz="1700" dirty="0"/>
              <a:t>, you can access query parameters by the </a:t>
            </a:r>
            <a:r>
              <a:rPr lang="en-US" sz="1700" dirty="0" err="1"/>
              <a:t>request.query</a:t>
            </a:r>
            <a:r>
              <a:rPr lang="en-US" sz="1700" dirty="0"/>
              <a:t> object.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 err="1"/>
              <a:t>server.route</a:t>
            </a:r>
            <a:r>
              <a:rPr lang="en-US" sz="1700" dirty="0"/>
              <a:t>({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method: 'GET',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path: '/',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handler: function (request, h) {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  return `Hello ${request.query.name}!`;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});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55736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35049-B717-4EAD-83DC-764386F5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Handler</a:t>
            </a:r>
            <a:br>
              <a:rPr lang="en-US">
                <a:solidFill>
                  <a:srgbClr val="EBEBEB"/>
                </a:solidFill>
              </a:rPr>
            </a:br>
            <a:endParaRPr lang="en-IN">
              <a:solidFill>
                <a:srgbClr val="EBEBEB"/>
              </a:solidFill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1CBE9CE-1FE5-424C-AC97-A1123A79F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66887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670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B69436-3815-4737-8954-8F1BFF3D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Handler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EE950-E5A1-4460-BD70-46494A6DD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11917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44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FA5AE-D881-487A-9F6C-3153DB86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IN" sz="3200" b="1">
                <a:solidFill>
                  <a:srgbClr val="EBEBEB"/>
                </a:solidFill>
              </a:rPr>
              <a:t>404 Handling</a:t>
            </a:r>
            <a:br>
              <a:rPr lang="en-IN" sz="3200" b="1">
                <a:solidFill>
                  <a:srgbClr val="EBEBEB"/>
                </a:solidFill>
              </a:rPr>
            </a:br>
            <a:endParaRPr lang="en-IN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D48A-9ECB-4518-89A5-A4021AEB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server.route</a:t>
            </a:r>
            <a:r>
              <a:rPr lang="en-IN" sz="2000" dirty="0"/>
              <a:t>({</a:t>
            </a:r>
          </a:p>
          <a:p>
            <a:pPr marL="0" indent="0">
              <a:buNone/>
            </a:pPr>
            <a:r>
              <a:rPr lang="en-IN" sz="2000" dirty="0"/>
              <a:t>        method: '*',</a:t>
            </a:r>
          </a:p>
          <a:p>
            <a:pPr marL="0" indent="0">
              <a:buNone/>
            </a:pPr>
            <a:r>
              <a:rPr lang="en-IN" sz="2000" dirty="0"/>
              <a:t>        path: '/{any*}',</a:t>
            </a:r>
          </a:p>
          <a:p>
            <a:pPr marL="0" indent="0">
              <a:buNone/>
            </a:pPr>
            <a:r>
              <a:rPr lang="en-IN" sz="2000" dirty="0"/>
              <a:t>        handler: function (request, h) {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return '404 Error! Page Not Found!';</a:t>
            </a:r>
          </a:p>
          <a:p>
            <a:pPr marL="0" indent="0">
              <a:buNone/>
            </a:pPr>
            <a:r>
              <a:rPr lang="en-IN" sz="2000" dirty="0"/>
              <a:t>        }</a:t>
            </a:r>
          </a:p>
          <a:p>
            <a:pPr marL="0" indent="0">
              <a:buNone/>
            </a:pPr>
            <a:r>
              <a:rPr lang="en-IN" sz="2000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58166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12D3-3180-4B25-AE47-0ABCF0C0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5678-477F-40AC-B716-1E352C56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request object that’s passed to the route handler has the following useful properties:</a:t>
            </a:r>
          </a:p>
          <a:p>
            <a:r>
              <a:rPr lang="en-US" dirty="0"/>
              <a:t>	</a:t>
            </a:r>
            <a:r>
              <a:rPr lang="en-US" dirty="0" err="1"/>
              <a:t>request.params</a:t>
            </a:r>
            <a:r>
              <a:rPr lang="en-US" dirty="0"/>
              <a:t> — path params</a:t>
            </a:r>
          </a:p>
          <a:p>
            <a:r>
              <a:rPr lang="en-US" dirty="0"/>
              <a:t>	</a:t>
            </a:r>
            <a:r>
              <a:rPr lang="en-US" dirty="0" err="1"/>
              <a:t>request.query</a:t>
            </a:r>
            <a:r>
              <a:rPr lang="en-US" dirty="0"/>
              <a:t> — query string params</a:t>
            </a:r>
          </a:p>
          <a:p>
            <a:r>
              <a:rPr lang="en-US" dirty="0"/>
              <a:t>	</a:t>
            </a:r>
            <a:r>
              <a:rPr lang="en-US" dirty="0" err="1"/>
              <a:t>request.payload</a:t>
            </a:r>
            <a:r>
              <a:rPr lang="en-US" dirty="0"/>
              <a:t> — request body for JSON or form params</a:t>
            </a:r>
          </a:p>
          <a:p>
            <a:r>
              <a:rPr lang="en-US" dirty="0"/>
              <a:t>	</a:t>
            </a:r>
            <a:r>
              <a:rPr lang="en-US" dirty="0" err="1"/>
              <a:t>request.state</a:t>
            </a:r>
            <a:r>
              <a:rPr lang="en-US" dirty="0"/>
              <a:t> — cookies</a:t>
            </a:r>
          </a:p>
          <a:p>
            <a:r>
              <a:rPr lang="en-US" dirty="0"/>
              <a:t>	</a:t>
            </a:r>
            <a:r>
              <a:rPr lang="en-US" dirty="0" err="1"/>
              <a:t>request.headers</a:t>
            </a:r>
            <a:endParaRPr lang="en-US" dirty="0"/>
          </a:p>
          <a:p>
            <a:r>
              <a:rPr lang="en-US" dirty="0"/>
              <a:t>	request.url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20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3BDA-6D91-4775-ADAC-F8EC9516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6EE2-2A73-4A1A-8583-879818AA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err="1"/>
              <a:t>server.route</a:t>
            </a:r>
            <a:r>
              <a:rPr lang="en-IN" dirty="0"/>
              <a:t>({</a:t>
            </a:r>
          </a:p>
          <a:p>
            <a:pPr marL="0" lvl="0" indent="0">
              <a:buNone/>
            </a:pPr>
            <a:r>
              <a:rPr lang="en-IN" dirty="0"/>
              <a:t>  path: '/{id}',</a:t>
            </a:r>
          </a:p>
          <a:p>
            <a:pPr marL="0" lvl="0" indent="0">
              <a:buNone/>
            </a:pPr>
            <a:r>
              <a:rPr lang="en-IN" dirty="0"/>
              <a:t>  method: 'GET',</a:t>
            </a:r>
          </a:p>
          <a:p>
            <a:pPr marL="0" lvl="0" indent="0">
              <a:buNone/>
            </a:pPr>
            <a:r>
              <a:rPr lang="en-IN" dirty="0"/>
              <a:t>  handler: (request, h) =&gt; {</a:t>
            </a:r>
          </a:p>
          <a:p>
            <a:pPr marL="0" lvl="0" indent="0">
              <a:buNone/>
            </a:pPr>
            <a:r>
              <a:rPr lang="en-IN" dirty="0"/>
              <a:t>    return `Product ID: ${</a:t>
            </a:r>
            <a:r>
              <a:rPr lang="en-IN" dirty="0" err="1"/>
              <a:t>encodeURIComponent</a:t>
            </a:r>
            <a:r>
              <a:rPr lang="en-IN" dirty="0"/>
              <a:t>(request.params.id)}`;</a:t>
            </a:r>
          </a:p>
          <a:p>
            <a:pPr marL="0" lvl="0" indent="0">
              <a:buNone/>
            </a:pPr>
            <a:r>
              <a:rPr lang="en-IN" dirty="0"/>
              <a:t>  }</a:t>
            </a:r>
          </a:p>
          <a:p>
            <a:pPr marL="0" lv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2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EC6A-CA33-4296-8FD5-807D115B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Serving Static Content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4E7D-7310-401C-8853-374E604E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There is a </a:t>
            </a:r>
            <a:r>
              <a:rPr lang="en-US" dirty="0" err="1"/>
              <a:t>hapi</a:t>
            </a:r>
            <a:r>
              <a:rPr lang="en-US" dirty="0"/>
              <a:t> plugin called inert that adds this functionality to </a:t>
            </a:r>
            <a:r>
              <a:rPr lang="en-US" dirty="0" err="1"/>
              <a:t>hapi</a:t>
            </a:r>
            <a:r>
              <a:rPr lang="en-US" dirty="0"/>
              <a:t> through the use of additional handlers.</a:t>
            </a:r>
          </a:p>
          <a:p>
            <a:r>
              <a:rPr lang="en-US" dirty="0"/>
              <a:t>First you need to install and add inert as a dependency to your project: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err="1"/>
              <a:t>hapi</a:t>
            </a:r>
            <a:r>
              <a:rPr lang="en-US" dirty="0"/>
              <a:t>/inert</a:t>
            </a:r>
          </a:p>
          <a:p>
            <a:r>
              <a:rPr lang="en-US" dirty="0"/>
              <a:t>Inert -The inert plugin provides new handler methods for serving static files and directories, as well as adding a </a:t>
            </a:r>
            <a:r>
              <a:rPr lang="en-US" dirty="0" err="1"/>
              <a:t>h.file</a:t>
            </a:r>
            <a:r>
              <a:rPr lang="en-US" dirty="0"/>
              <a:t>() method to the toolkit, which can respond with file based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78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0C8AD5-530D-47B9-BA0F-AAF6E374B422}"/>
              </a:ext>
            </a:extLst>
          </p:cNvPr>
          <p:cNvSpPr/>
          <p:nvPr/>
        </p:nvSpPr>
        <p:spPr>
          <a:xfrm>
            <a:off x="556591" y="978433"/>
            <a:ext cx="104029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Hapi</a:t>
            </a:r>
            <a:r>
              <a:rPr lang="en-IN" dirty="0"/>
              <a:t> = require('@</a:t>
            </a:r>
            <a:r>
              <a:rPr lang="en-IN" dirty="0" err="1"/>
              <a:t>hapi</a:t>
            </a:r>
            <a:r>
              <a:rPr lang="en-IN" dirty="0"/>
              <a:t>/</a:t>
            </a:r>
            <a:r>
              <a:rPr lang="en-IN" dirty="0" err="1"/>
              <a:t>hapi</a:t>
            </a:r>
            <a:r>
              <a:rPr lang="en-IN" dirty="0"/>
              <a:t>');</a:t>
            </a:r>
          </a:p>
          <a:p>
            <a:r>
              <a:rPr lang="en-IN" dirty="0" err="1"/>
              <a:t>const</a:t>
            </a:r>
            <a:r>
              <a:rPr lang="en-IN" dirty="0"/>
              <a:t> Path = require('path');</a:t>
            </a:r>
          </a:p>
          <a:p>
            <a:r>
              <a:rPr lang="en-IN" dirty="0" err="1"/>
              <a:t>const</a:t>
            </a:r>
            <a:r>
              <a:rPr lang="en-IN" dirty="0"/>
              <a:t> start = async () =&gt;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server = </a:t>
            </a:r>
            <a:r>
              <a:rPr lang="en-IN" dirty="0" err="1"/>
              <a:t>Hapi.server</a:t>
            </a:r>
            <a:r>
              <a:rPr lang="en-IN" dirty="0"/>
              <a:t>({</a:t>
            </a:r>
          </a:p>
          <a:p>
            <a:r>
              <a:rPr lang="en-IN" dirty="0"/>
              <a:t>        routes: {</a:t>
            </a:r>
          </a:p>
          <a:p>
            <a:r>
              <a:rPr lang="en-IN" dirty="0"/>
              <a:t>            files: {	                </a:t>
            </a:r>
            <a:r>
              <a:rPr lang="en-IN" dirty="0" err="1"/>
              <a:t>relativeTo</a:t>
            </a:r>
            <a:r>
              <a:rPr lang="en-IN" dirty="0"/>
              <a:t>: </a:t>
            </a:r>
            <a:r>
              <a:rPr lang="en-IN" dirty="0" err="1"/>
              <a:t>Path.join</a:t>
            </a:r>
            <a:r>
              <a:rPr lang="en-IN" dirty="0"/>
              <a:t>(__</a:t>
            </a:r>
            <a:r>
              <a:rPr lang="en-IN" dirty="0" err="1"/>
              <a:t>dirname</a:t>
            </a:r>
            <a:r>
              <a:rPr lang="en-IN" dirty="0"/>
              <a:t>, 'public')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    await </a:t>
            </a:r>
            <a:r>
              <a:rPr lang="en-IN" dirty="0" err="1"/>
              <a:t>server.register</a:t>
            </a:r>
            <a:r>
              <a:rPr lang="en-IN" dirty="0"/>
              <a:t>(require('@</a:t>
            </a:r>
            <a:r>
              <a:rPr lang="en-IN" dirty="0" err="1"/>
              <a:t>hapi</a:t>
            </a:r>
            <a:r>
              <a:rPr lang="en-IN" dirty="0"/>
              <a:t>/inert'));</a:t>
            </a:r>
          </a:p>
          <a:p>
            <a:r>
              <a:rPr lang="en-IN" dirty="0"/>
              <a:t>    </a:t>
            </a:r>
            <a:r>
              <a:rPr lang="en-IN" dirty="0" err="1"/>
              <a:t>server.route</a:t>
            </a:r>
            <a:r>
              <a:rPr lang="en-IN" dirty="0"/>
              <a:t>({</a:t>
            </a:r>
          </a:p>
          <a:p>
            <a:r>
              <a:rPr lang="en-IN" dirty="0"/>
              <a:t>        method: 'GET',</a:t>
            </a:r>
          </a:p>
          <a:p>
            <a:r>
              <a:rPr lang="en-IN" dirty="0"/>
              <a:t>        path: '/picture.jpg',</a:t>
            </a:r>
          </a:p>
          <a:p>
            <a:r>
              <a:rPr lang="en-IN" dirty="0"/>
              <a:t>        handler: function (request, h) {	            return </a:t>
            </a:r>
            <a:r>
              <a:rPr lang="en-IN" dirty="0" err="1"/>
              <a:t>h.file</a:t>
            </a:r>
            <a:r>
              <a:rPr lang="en-IN" dirty="0"/>
              <a:t>('picture.jpg’);	       }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    await </a:t>
            </a:r>
            <a:r>
              <a:rPr lang="en-IN" dirty="0" err="1"/>
              <a:t>server.start</a:t>
            </a:r>
            <a:r>
              <a:rPr lang="en-IN" dirty="0"/>
              <a:t>();</a:t>
            </a:r>
          </a:p>
          <a:p>
            <a:r>
              <a:rPr lang="en-IN" dirty="0"/>
              <a:t>    console.log('Server running at:', </a:t>
            </a:r>
            <a:r>
              <a:rPr lang="en-IN" dirty="0" err="1"/>
              <a:t>server.info.uri</a:t>
            </a:r>
            <a:r>
              <a:rPr lang="en-IN" dirty="0"/>
              <a:t>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start();</a:t>
            </a:r>
          </a:p>
        </p:txBody>
      </p:sp>
    </p:spTree>
    <p:extLst>
      <p:ext uri="{BB962C8B-B14F-4D97-AF65-F5344CB8AC3E}">
        <p14:creationId xmlns:p14="http://schemas.microsoft.com/office/powerpoint/2010/main" val="12425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8F1905-A83D-4365-AF19-297843B57748}"/>
              </a:ext>
            </a:extLst>
          </p:cNvPr>
          <p:cNvSpPr/>
          <p:nvPr/>
        </p:nvSpPr>
        <p:spPr>
          <a:xfrm>
            <a:off x="1232452" y="474345"/>
            <a:ext cx="79115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start = async () =&gt; {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server = </a:t>
            </a:r>
            <a:r>
              <a:rPr lang="en-IN" dirty="0" err="1"/>
              <a:t>Hapi.server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await </a:t>
            </a:r>
            <a:r>
              <a:rPr lang="en-IN" dirty="0" err="1"/>
              <a:t>server.register</a:t>
            </a:r>
            <a:r>
              <a:rPr lang="en-IN" dirty="0"/>
              <a:t>(require('@</a:t>
            </a:r>
            <a:r>
              <a:rPr lang="en-IN" dirty="0" err="1"/>
              <a:t>hapi</a:t>
            </a:r>
            <a:r>
              <a:rPr lang="en-IN" dirty="0"/>
              <a:t>/inert'));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server.route</a:t>
            </a:r>
            <a:r>
              <a:rPr lang="en-IN" dirty="0"/>
              <a:t>({</a:t>
            </a:r>
          </a:p>
          <a:p>
            <a:r>
              <a:rPr lang="en-IN" dirty="0"/>
              <a:t>        method: 'GET',</a:t>
            </a:r>
          </a:p>
          <a:p>
            <a:r>
              <a:rPr lang="en-IN" dirty="0"/>
              <a:t>        path: '/picture.jpg',</a:t>
            </a:r>
          </a:p>
          <a:p>
            <a:r>
              <a:rPr lang="en-IN" dirty="0"/>
              <a:t>        handler: function (request, h) {</a:t>
            </a:r>
          </a:p>
          <a:p>
            <a:endParaRPr lang="en-IN" dirty="0"/>
          </a:p>
          <a:p>
            <a:r>
              <a:rPr lang="en-IN" dirty="0"/>
              <a:t>            return </a:t>
            </a:r>
            <a:r>
              <a:rPr lang="en-IN" dirty="0" err="1"/>
              <a:t>h.file</a:t>
            </a:r>
            <a:r>
              <a:rPr lang="en-IN" dirty="0"/>
              <a:t>('/path/to/picture.jpg');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});</a:t>
            </a:r>
          </a:p>
          <a:p>
            <a:endParaRPr lang="en-IN" dirty="0"/>
          </a:p>
          <a:p>
            <a:r>
              <a:rPr lang="en-IN" dirty="0"/>
              <a:t>    await </a:t>
            </a:r>
            <a:r>
              <a:rPr lang="en-IN" dirty="0" err="1"/>
              <a:t>server.start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console.log('Server running at:', </a:t>
            </a:r>
            <a:r>
              <a:rPr lang="en-IN" dirty="0" err="1"/>
              <a:t>server.info.uri</a:t>
            </a:r>
            <a:r>
              <a:rPr lang="en-IN" dirty="0"/>
              <a:t>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start();</a:t>
            </a:r>
          </a:p>
        </p:txBody>
      </p:sp>
    </p:spTree>
    <p:extLst>
      <p:ext uri="{BB962C8B-B14F-4D97-AF65-F5344CB8AC3E}">
        <p14:creationId xmlns:p14="http://schemas.microsoft.com/office/powerpoint/2010/main" val="136954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849B-6D04-45C6-988F-DE893F30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</a:t>
            </a:r>
            <a:r>
              <a:rPr lang="en-US" dirty="0" err="1"/>
              <a:t>hapi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A8E5-0F5C-4E73-9EA5-60CCF551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89346" cy="3983038"/>
          </a:xfrm>
        </p:spPr>
        <p:txBody>
          <a:bodyPr>
            <a:normAutofit/>
          </a:bodyPr>
          <a:lstStyle/>
          <a:p>
            <a:r>
              <a:rPr lang="en-US" sz="2400" dirty="0"/>
              <a:t>Authentication and Authorization: </a:t>
            </a:r>
            <a:r>
              <a:rPr lang="en-US" sz="2400" dirty="0" err="1"/>
              <a:t>Hapi</a:t>
            </a:r>
            <a:r>
              <a:rPr lang="en-US" sz="2400" dirty="0"/>
              <a:t> ships with built-in authentication and authorization schemes and strategies. Anonymous, basic-auth, cookie-based and token-based authentication schemes are provided in the Node.js framework.</a:t>
            </a:r>
          </a:p>
          <a:p>
            <a:r>
              <a:rPr lang="en-US" sz="2400" dirty="0"/>
              <a:t>Caching: </a:t>
            </a:r>
            <a:r>
              <a:rPr lang="en-US" sz="2400" dirty="0" err="1"/>
              <a:t>Hapi</a:t>
            </a:r>
            <a:r>
              <a:rPr lang="en-US" sz="2400" dirty="0"/>
              <a:t> provides powerful client and server side caching via </a:t>
            </a:r>
            <a:r>
              <a:rPr lang="en-US" sz="2400" dirty="0" err="1"/>
              <a:t>catbox</a:t>
            </a:r>
            <a:r>
              <a:rPr lang="en-US" sz="2400" dirty="0"/>
              <a:t> and makes using cache very convenient.</a:t>
            </a:r>
          </a:p>
          <a:p>
            <a:r>
              <a:rPr lang="en-US" sz="2400" dirty="0"/>
              <a:t>Routing: </a:t>
            </a:r>
            <a:r>
              <a:rPr lang="en-US" sz="2400" dirty="0" err="1"/>
              <a:t>Hapi</a:t>
            </a:r>
            <a:r>
              <a:rPr lang="en-US" sz="2400" dirty="0"/>
              <a:t> provides a router that allows you to express how your web application or API routes should look.</a:t>
            </a:r>
          </a:p>
          <a:p>
            <a:r>
              <a:rPr lang="en-US" sz="2400" dirty="0"/>
              <a:t>Validation: With Joi, object schema validation is a breeze in </a:t>
            </a:r>
            <a:r>
              <a:rPr lang="en-US" sz="2400" dirty="0" err="1"/>
              <a:t>Hapi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6139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B2D30-960B-48F3-8799-9B5AAB78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Methods</a:t>
            </a:r>
            <a:endParaRPr lang="en-IN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FFBA-4359-4F3B-B559-1E2F4246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method option can be any valid HTTP method, or an array of methods.</a:t>
            </a:r>
          </a:p>
          <a:p>
            <a:pPr marL="0" indent="0">
              <a:buNone/>
            </a:pPr>
            <a:r>
              <a:rPr lang="en-US" sz="2000" dirty="0"/>
              <a:t> Let's say you want the same response when your user sends either a PUT or a POST request, you could do that with the following: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server.route</a:t>
            </a:r>
            <a:r>
              <a:rPr lang="en-US" sz="2000" dirty="0"/>
              <a:t>({</a:t>
            </a:r>
          </a:p>
          <a:p>
            <a:pPr marL="0" indent="0">
              <a:buNone/>
            </a:pPr>
            <a:r>
              <a:rPr lang="en-US" sz="2000" dirty="0"/>
              <a:t>    method: ['PUT', 'POST'],</a:t>
            </a:r>
          </a:p>
          <a:p>
            <a:pPr marL="0" indent="0">
              <a:buNone/>
            </a:pPr>
            <a:r>
              <a:rPr lang="en-US" sz="2000" dirty="0"/>
              <a:t>    path: '/',</a:t>
            </a:r>
          </a:p>
          <a:p>
            <a:pPr marL="0" indent="0">
              <a:buNone/>
            </a:pPr>
            <a:r>
              <a:rPr lang="en-US" sz="2000" dirty="0"/>
              <a:t>    handler: function (request, h)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return 'I did something!';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4231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CF13-6140-470C-99C3-3D80DC51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87B3-DFF5-4B4B-90BA-0FB16FE8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use plugins within </a:t>
            </a:r>
            <a:r>
              <a:rPr lang="en-US" dirty="0" err="1"/>
              <a:t>hapi</a:t>
            </a:r>
            <a:r>
              <a:rPr lang="en-US" dirty="0"/>
              <a:t>. </a:t>
            </a:r>
          </a:p>
          <a:p>
            <a:r>
              <a:rPr lang="en-US" dirty="0"/>
              <a:t>Let’s use the good plugin to increase the power of  logging capabilities.</a:t>
            </a:r>
          </a:p>
          <a:p>
            <a:r>
              <a:rPr lang="en-US" dirty="0"/>
              <a:t>Run the following in terminal to install the necessary packages: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good good-console good-squeeze</a:t>
            </a:r>
          </a:p>
          <a:p>
            <a:r>
              <a:rPr lang="en-US" dirty="0"/>
              <a:t>We’ll then need to create an </a:t>
            </a:r>
            <a:r>
              <a:rPr lang="en-US" dirty="0" err="1"/>
              <a:t>consoleLogging</a:t>
            </a:r>
            <a:r>
              <a:rPr lang="en-US" dirty="0"/>
              <a:t> object which can be used to initialize our plugins.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796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3C4B2-8623-4697-A187-AC568873D884}"/>
              </a:ext>
            </a:extLst>
          </p:cNvPr>
          <p:cNvSpPr/>
          <p:nvPr/>
        </p:nvSpPr>
        <p:spPr>
          <a:xfrm>
            <a:off x="1033670" y="689113"/>
            <a:ext cx="5062330" cy="541754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consoleLogging</a:t>
            </a:r>
            <a:r>
              <a:rPr lang="en-IN" dirty="0"/>
              <a:t> = {</a:t>
            </a:r>
          </a:p>
          <a:p>
            <a:r>
              <a:rPr lang="en-IN" dirty="0"/>
              <a:t>  plugin: require('good'),</a:t>
            </a:r>
          </a:p>
          <a:p>
            <a:r>
              <a:rPr lang="en-IN" dirty="0"/>
              <a:t>  options: {</a:t>
            </a:r>
          </a:p>
          <a:p>
            <a:r>
              <a:rPr lang="en-IN" dirty="0"/>
              <a:t>    ops: {</a:t>
            </a:r>
          </a:p>
          <a:p>
            <a:r>
              <a:rPr lang="en-IN" dirty="0"/>
              <a:t>      interval: 1000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  reporters: {</a:t>
            </a:r>
          </a:p>
          <a:p>
            <a:r>
              <a:rPr lang="en-IN" dirty="0"/>
              <a:t>      </a:t>
            </a:r>
            <a:r>
              <a:rPr lang="en-IN" dirty="0" err="1"/>
              <a:t>consoleReporter</a:t>
            </a:r>
            <a:r>
              <a:rPr lang="en-IN" dirty="0"/>
              <a:t>: [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module: 'good-squeeze',</a:t>
            </a:r>
          </a:p>
          <a:p>
            <a:r>
              <a:rPr lang="en-IN" dirty="0"/>
              <a:t>          name: 'Squeeze',</a:t>
            </a:r>
          </a:p>
          <a:p>
            <a:r>
              <a:rPr lang="en-IN" dirty="0"/>
              <a:t>          </a:t>
            </a:r>
            <a:r>
              <a:rPr lang="en-IN" dirty="0" err="1"/>
              <a:t>args</a:t>
            </a:r>
            <a:r>
              <a:rPr lang="en-IN" dirty="0"/>
              <a:t>: [{ response: '*', log: '*' }]</a:t>
            </a:r>
          </a:p>
          <a:p>
            <a:r>
              <a:rPr lang="en-IN" dirty="0"/>
              <a:t>        },</a:t>
            </a:r>
          </a:p>
          <a:p>
            <a:r>
              <a:rPr lang="en-IN" dirty="0"/>
              <a:t>        { module: 'good-console' },</a:t>
            </a:r>
          </a:p>
          <a:p>
            <a:r>
              <a:rPr lang="en-IN" dirty="0"/>
              <a:t>        '</a:t>
            </a:r>
            <a:r>
              <a:rPr lang="en-IN" dirty="0" err="1"/>
              <a:t>stdout</a:t>
            </a:r>
            <a:r>
              <a:rPr lang="en-IN" dirty="0"/>
              <a:t>'</a:t>
            </a:r>
          </a:p>
          <a:p>
            <a:r>
              <a:rPr lang="en-IN" dirty="0"/>
              <a:t>      ]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BBB60-A683-4D3F-98D7-5C29B162CB34}"/>
              </a:ext>
            </a:extLst>
          </p:cNvPr>
          <p:cNvSpPr/>
          <p:nvPr/>
        </p:nvSpPr>
        <p:spPr>
          <a:xfrm>
            <a:off x="6904381" y="2520721"/>
            <a:ext cx="5062331" cy="203132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can then register this inside of our start function:</a:t>
            </a:r>
          </a:p>
          <a:p>
            <a:r>
              <a:rPr lang="en-US" dirty="0"/>
              <a:t>const start = async () =&gt; {</a:t>
            </a:r>
          </a:p>
          <a:p>
            <a:r>
              <a:rPr lang="en-US" dirty="0"/>
              <a:t>  await </a:t>
            </a:r>
            <a:r>
              <a:rPr lang="en-US" dirty="0" err="1"/>
              <a:t>server.register</a:t>
            </a:r>
            <a:r>
              <a:rPr lang="en-US" dirty="0"/>
              <a:t>([</a:t>
            </a:r>
            <a:r>
              <a:rPr lang="en-US" dirty="0" err="1"/>
              <a:t>consoleLogging</a:t>
            </a:r>
            <a:r>
              <a:rPr lang="en-US" dirty="0"/>
              <a:t>]);</a:t>
            </a:r>
          </a:p>
          <a:p>
            <a:endParaRPr lang="en-US" dirty="0"/>
          </a:p>
          <a:p>
            <a:r>
              <a:rPr lang="en-US" dirty="0"/>
              <a:t>  await </a:t>
            </a:r>
            <a:r>
              <a:rPr lang="en-US" dirty="0" err="1"/>
              <a:t>server.start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9707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E41BF-99E6-43D8-BF98-805D4FDC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Plugins</a:t>
            </a:r>
            <a:endParaRPr lang="en-IN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BC84-F1D2-419F-A53F-4EDF1385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Plugins can be loaded one at a time, or as a group in an array, by the </a:t>
            </a:r>
            <a:r>
              <a:rPr lang="en-IN" sz="2000" dirty="0" err="1"/>
              <a:t>server.register</a:t>
            </a:r>
            <a:r>
              <a:rPr lang="en-IN" sz="2000" dirty="0"/>
              <a:t>(plugins, [options]) method, for example: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 err="1"/>
              <a:t>const</a:t>
            </a:r>
            <a:r>
              <a:rPr lang="en-IN" sz="2000" dirty="0"/>
              <a:t> start = async function 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</a:t>
            </a:r>
            <a:r>
              <a:rPr lang="en-IN" sz="2000" dirty="0" err="1"/>
              <a:t>const</a:t>
            </a:r>
            <a:r>
              <a:rPr lang="en-IN" sz="2000" dirty="0"/>
              <a:t> server = </a:t>
            </a:r>
            <a:r>
              <a:rPr lang="en-IN" sz="2000" dirty="0" err="1"/>
              <a:t>Hapi.server</a:t>
            </a:r>
            <a:r>
              <a:rPr lang="en-IN" sz="2000" dirty="0"/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// load one plugin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await </a:t>
            </a:r>
            <a:r>
              <a:rPr lang="en-IN" sz="2000" dirty="0" err="1"/>
              <a:t>server.register</a:t>
            </a:r>
            <a:r>
              <a:rPr lang="en-IN" sz="2000" dirty="0"/>
              <a:t>(require('</a:t>
            </a:r>
            <a:r>
              <a:rPr lang="en-IN" sz="2000" dirty="0" err="1"/>
              <a:t>myplugin</a:t>
            </a:r>
            <a:r>
              <a:rPr lang="en-IN" sz="2000" dirty="0"/>
              <a:t>'));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// load multiple plugins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await </a:t>
            </a:r>
            <a:r>
              <a:rPr lang="en-IN" sz="2000" dirty="0" err="1"/>
              <a:t>server.register</a:t>
            </a:r>
            <a:r>
              <a:rPr lang="en-IN" sz="2000" dirty="0"/>
              <a:t>([require('</a:t>
            </a:r>
            <a:r>
              <a:rPr lang="en-IN" sz="2000" dirty="0" err="1"/>
              <a:t>myplugin</a:t>
            </a:r>
            <a:r>
              <a:rPr lang="en-IN" sz="2000" dirty="0"/>
              <a:t>'), require('</a:t>
            </a:r>
            <a:r>
              <a:rPr lang="en-IN" sz="2000" dirty="0" err="1"/>
              <a:t>yourplugin</a:t>
            </a:r>
            <a:r>
              <a:rPr lang="en-IN" sz="2000" dirty="0"/>
              <a:t>')]);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};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317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DC14B-75B3-46B4-96AC-659E7A78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Plugins</a:t>
            </a:r>
            <a:endParaRPr lang="en-IN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7AE2-1ED1-4000-86EF-CF34DA64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To pass options to your plugin, we instead pass an object with plugin and options keys, such as: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start = async function () 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const</a:t>
            </a:r>
            <a:r>
              <a:rPr lang="en-IN" sz="2000" dirty="0"/>
              <a:t> server = </a:t>
            </a:r>
            <a:r>
              <a:rPr lang="en-IN" sz="2000" dirty="0" err="1"/>
              <a:t>Hapi.server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    await </a:t>
            </a:r>
            <a:r>
              <a:rPr lang="en-IN" sz="2000" dirty="0" err="1"/>
              <a:t>server.register</a:t>
            </a:r>
            <a:r>
              <a:rPr lang="en-IN" sz="2000" dirty="0"/>
              <a:t>({</a:t>
            </a:r>
          </a:p>
          <a:p>
            <a:pPr marL="0" indent="0">
              <a:buNone/>
            </a:pPr>
            <a:r>
              <a:rPr lang="en-IN" sz="2000" dirty="0"/>
              <a:t>        plugin: require('</a:t>
            </a:r>
            <a:r>
              <a:rPr lang="en-IN" sz="2000" dirty="0" err="1"/>
              <a:t>myplugin</a:t>
            </a:r>
            <a:r>
              <a:rPr lang="en-IN" sz="2000" dirty="0"/>
              <a:t>'),</a:t>
            </a:r>
          </a:p>
          <a:p>
            <a:pPr marL="0" indent="0">
              <a:buNone/>
            </a:pPr>
            <a:r>
              <a:rPr lang="en-IN" sz="2000" dirty="0"/>
              <a:t>        options: {</a:t>
            </a:r>
          </a:p>
          <a:p>
            <a:pPr marL="0" indent="0">
              <a:buNone/>
            </a:pPr>
            <a:r>
              <a:rPr lang="en-IN" sz="2000" dirty="0"/>
              <a:t>            message: 'hello'</a:t>
            </a:r>
          </a:p>
          <a:p>
            <a:pPr marL="0" indent="0">
              <a:buNone/>
            </a:pPr>
            <a:r>
              <a:rPr lang="en-IN" sz="2000" dirty="0"/>
              <a:t>        }</a:t>
            </a:r>
          </a:p>
          <a:p>
            <a:pPr marL="0" indent="0">
              <a:buNone/>
            </a:pPr>
            <a:r>
              <a:rPr lang="en-IN" sz="2000" dirty="0"/>
              <a:t>    });</a:t>
            </a:r>
          </a:p>
          <a:p>
            <a:pPr marL="0" indent="0">
              <a:buNone/>
            </a:pPr>
            <a:r>
              <a:rPr lang="en-I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753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849B-6D04-45C6-988F-DE893F30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</a:t>
            </a:r>
            <a:r>
              <a:rPr lang="en-US" dirty="0" err="1"/>
              <a:t>hapi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A8E5-0F5C-4E73-9EA5-60CCF551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89346" cy="39830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Cookies: </a:t>
            </a:r>
            <a:r>
              <a:rPr lang="en-US" sz="2400" dirty="0" err="1"/>
              <a:t>Hapi</a:t>
            </a:r>
            <a:r>
              <a:rPr lang="en-US" sz="2400" dirty="0"/>
              <a:t> provides several configuration options for making dealing with cookies flexible, safe and simple.</a:t>
            </a:r>
          </a:p>
          <a:p>
            <a:r>
              <a:rPr lang="en-US" sz="2400" dirty="0"/>
              <a:t>Logging: Logging is key when building quality software. </a:t>
            </a:r>
            <a:r>
              <a:rPr lang="en-US" sz="2400" dirty="0" err="1"/>
              <a:t>Hapi</a:t>
            </a:r>
            <a:r>
              <a:rPr lang="en-US" sz="2400" dirty="0"/>
              <a:t> ships with built-in logging methods.</a:t>
            </a:r>
          </a:p>
          <a:p>
            <a:r>
              <a:rPr lang="en-US" sz="2400" dirty="0"/>
              <a:t>Simplified Error Handling: Boom provides a set of utilities for returning HTTP-friendly error objects.</a:t>
            </a:r>
          </a:p>
          <a:p>
            <a:r>
              <a:rPr lang="en-US" sz="2400" dirty="0"/>
              <a:t>Process Monitoring: Good is a </a:t>
            </a:r>
            <a:r>
              <a:rPr lang="en-US" sz="2400" dirty="0" err="1"/>
              <a:t>Hapi</a:t>
            </a:r>
            <a:r>
              <a:rPr lang="en-US" sz="2400" dirty="0"/>
              <a:t> plugin to monitor and report on a variety of </a:t>
            </a:r>
            <a:r>
              <a:rPr lang="en-US" sz="2400" dirty="0" err="1"/>
              <a:t>hapi</a:t>
            </a:r>
            <a:r>
              <a:rPr lang="en-US" sz="2400" dirty="0"/>
              <a:t> server events as well as ops information from the host machine. </a:t>
            </a:r>
          </a:p>
          <a:p>
            <a:pPr lvl="1"/>
            <a:r>
              <a:rPr lang="en-US" sz="2000" dirty="0"/>
              <a:t>It listens for events emitted by </a:t>
            </a:r>
            <a:r>
              <a:rPr lang="en-US" sz="2000" dirty="0" err="1"/>
              <a:t>hapi</a:t>
            </a:r>
            <a:r>
              <a:rPr lang="en-US" sz="2000" dirty="0"/>
              <a:t> server instances and pushes standardized events to a collection of streams.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23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6C4E7-7932-4533-91FD-7545A79CC4AE}"/>
              </a:ext>
            </a:extLst>
          </p:cNvPr>
          <p:cNvSpPr/>
          <p:nvPr/>
        </p:nvSpPr>
        <p:spPr>
          <a:xfrm>
            <a:off x="569844" y="335845"/>
            <a:ext cx="1046921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Creating a Server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Hapi</a:t>
            </a:r>
            <a:r>
              <a:rPr lang="en-IN" dirty="0"/>
              <a:t> = require('@</a:t>
            </a:r>
            <a:r>
              <a:rPr lang="en-IN" dirty="0" err="1"/>
              <a:t>hapi</a:t>
            </a:r>
            <a:r>
              <a:rPr lang="en-IN" dirty="0"/>
              <a:t>/</a:t>
            </a:r>
            <a:r>
              <a:rPr lang="en-IN" dirty="0" err="1"/>
              <a:t>hapi</a:t>
            </a:r>
            <a:r>
              <a:rPr lang="en-IN" dirty="0"/>
              <a:t>');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= async () =&gt; {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server = </a:t>
            </a:r>
            <a:r>
              <a:rPr lang="en-IN" dirty="0" err="1"/>
              <a:t>Hapi.server</a:t>
            </a:r>
            <a:r>
              <a:rPr lang="en-IN" dirty="0"/>
              <a:t>({</a:t>
            </a:r>
          </a:p>
          <a:p>
            <a:r>
              <a:rPr lang="en-IN" dirty="0"/>
              <a:t>        port: 3000,</a:t>
            </a:r>
          </a:p>
          <a:p>
            <a:r>
              <a:rPr lang="en-IN" dirty="0"/>
              <a:t>        host: 'localhost'</a:t>
            </a:r>
          </a:p>
          <a:p>
            <a:r>
              <a:rPr lang="en-IN" dirty="0"/>
              <a:t>    });</a:t>
            </a:r>
          </a:p>
          <a:p>
            <a:endParaRPr lang="en-IN" dirty="0"/>
          </a:p>
          <a:p>
            <a:r>
              <a:rPr lang="en-IN" dirty="0"/>
              <a:t>    await </a:t>
            </a:r>
            <a:r>
              <a:rPr lang="en-IN" dirty="0" err="1"/>
              <a:t>server.start</a:t>
            </a:r>
            <a:r>
              <a:rPr lang="en-IN" dirty="0"/>
              <a:t>();</a:t>
            </a:r>
          </a:p>
          <a:p>
            <a:r>
              <a:rPr lang="en-IN" dirty="0"/>
              <a:t>    console.log('Server running on %s', </a:t>
            </a:r>
            <a:r>
              <a:rPr lang="en-IN" dirty="0" err="1"/>
              <a:t>server.info.uri</a:t>
            </a:r>
            <a:r>
              <a:rPr lang="en-IN" dirty="0"/>
              <a:t>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 err="1"/>
              <a:t>process.on</a:t>
            </a:r>
            <a:r>
              <a:rPr lang="en-IN" dirty="0"/>
              <a:t>('</a:t>
            </a:r>
            <a:r>
              <a:rPr lang="en-IN" dirty="0" err="1"/>
              <a:t>unhandledRejection</a:t>
            </a:r>
            <a:r>
              <a:rPr lang="en-IN" dirty="0"/>
              <a:t>', (err) =&gt; {</a:t>
            </a:r>
          </a:p>
          <a:p>
            <a:endParaRPr lang="en-IN" dirty="0"/>
          </a:p>
          <a:p>
            <a:r>
              <a:rPr lang="en-IN" dirty="0"/>
              <a:t>    console.log(err);</a:t>
            </a:r>
          </a:p>
          <a:p>
            <a:r>
              <a:rPr lang="en-IN" dirty="0"/>
              <a:t>    </a:t>
            </a:r>
            <a:r>
              <a:rPr lang="en-IN" dirty="0" err="1"/>
              <a:t>process.exit</a:t>
            </a:r>
            <a:r>
              <a:rPr lang="en-IN" dirty="0"/>
              <a:t>(1);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init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4035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857E91-182D-429D-B92A-E02A03D52D68}"/>
              </a:ext>
            </a:extLst>
          </p:cNvPr>
          <p:cNvSpPr/>
          <p:nvPr/>
        </p:nvSpPr>
        <p:spPr>
          <a:xfrm>
            <a:off x="821634" y="335845"/>
            <a:ext cx="85078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Hapi</a:t>
            </a:r>
            <a:r>
              <a:rPr lang="en-IN" dirty="0"/>
              <a:t> = require('@</a:t>
            </a:r>
            <a:r>
              <a:rPr lang="en-IN" dirty="0" err="1"/>
              <a:t>hapi</a:t>
            </a:r>
            <a:r>
              <a:rPr lang="en-IN" dirty="0"/>
              <a:t>/</a:t>
            </a:r>
            <a:r>
              <a:rPr lang="en-IN" dirty="0" err="1"/>
              <a:t>hapi</a:t>
            </a:r>
            <a:r>
              <a:rPr lang="en-IN" dirty="0"/>
              <a:t>');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= async () =&gt; {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server = </a:t>
            </a:r>
            <a:r>
              <a:rPr lang="en-IN" dirty="0" err="1"/>
              <a:t>Hapi.server</a:t>
            </a:r>
            <a:r>
              <a:rPr lang="en-IN" dirty="0"/>
              <a:t>({	        port: 3000,        host: 'localhost'    });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server.route</a:t>
            </a:r>
            <a:r>
              <a:rPr lang="en-IN" dirty="0"/>
              <a:t>({</a:t>
            </a:r>
          </a:p>
          <a:p>
            <a:r>
              <a:rPr lang="en-IN" dirty="0"/>
              <a:t>        method: 'GET',</a:t>
            </a:r>
          </a:p>
          <a:p>
            <a:r>
              <a:rPr lang="en-IN" dirty="0"/>
              <a:t>        path: '/',</a:t>
            </a:r>
          </a:p>
          <a:p>
            <a:r>
              <a:rPr lang="en-IN" dirty="0"/>
              <a:t>        handler: (request, h) =&gt; {            return 'Hello World!';        }</a:t>
            </a:r>
          </a:p>
          <a:p>
            <a:r>
              <a:rPr lang="en-IN" dirty="0"/>
              <a:t>    });</a:t>
            </a:r>
          </a:p>
          <a:p>
            <a:endParaRPr lang="en-IN" dirty="0"/>
          </a:p>
          <a:p>
            <a:r>
              <a:rPr lang="en-IN" dirty="0"/>
              <a:t>    await </a:t>
            </a:r>
            <a:r>
              <a:rPr lang="en-IN" dirty="0" err="1"/>
              <a:t>server.start</a:t>
            </a:r>
            <a:r>
              <a:rPr lang="en-IN" dirty="0"/>
              <a:t>();</a:t>
            </a:r>
          </a:p>
          <a:p>
            <a:r>
              <a:rPr lang="en-IN" dirty="0"/>
              <a:t>    console.log('Server running on %s', </a:t>
            </a:r>
            <a:r>
              <a:rPr lang="en-IN" dirty="0" err="1"/>
              <a:t>server.info.uri</a:t>
            </a:r>
            <a:r>
              <a:rPr lang="en-IN" dirty="0"/>
              <a:t>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 err="1"/>
              <a:t>process.on</a:t>
            </a:r>
            <a:r>
              <a:rPr lang="en-IN" dirty="0"/>
              <a:t>('</a:t>
            </a:r>
            <a:r>
              <a:rPr lang="en-IN" dirty="0" err="1"/>
              <a:t>unhandledRejection</a:t>
            </a:r>
            <a:r>
              <a:rPr lang="en-IN" dirty="0"/>
              <a:t>', (err) =&gt; {</a:t>
            </a:r>
          </a:p>
          <a:p>
            <a:r>
              <a:rPr lang="en-IN" dirty="0"/>
              <a:t>    console.log(err);</a:t>
            </a:r>
          </a:p>
          <a:p>
            <a:r>
              <a:rPr lang="en-IN" dirty="0"/>
              <a:t>    </a:t>
            </a:r>
            <a:r>
              <a:rPr lang="en-IN" dirty="0" err="1"/>
              <a:t>process.exit</a:t>
            </a:r>
            <a:r>
              <a:rPr lang="en-IN" dirty="0"/>
              <a:t>(1);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init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62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485EF-B42E-4D89-AD91-ABF487C2A868}"/>
              </a:ext>
            </a:extLst>
          </p:cNvPr>
          <p:cNvSpPr/>
          <p:nvPr/>
        </p:nvSpPr>
        <p:spPr>
          <a:xfrm>
            <a:off x="834887" y="335846"/>
            <a:ext cx="83091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Server.route</a:t>
            </a:r>
            <a:r>
              <a:rPr lang="en-IN" dirty="0"/>
              <a:t>({</a:t>
            </a:r>
          </a:p>
          <a:p>
            <a:r>
              <a:rPr lang="en-IN" dirty="0"/>
              <a:t>            method: 'GET',</a:t>
            </a:r>
          </a:p>
          <a:p>
            <a:r>
              <a:rPr lang="en-IN" dirty="0"/>
              <a:t>            path: '/login',</a:t>
            </a:r>
          </a:p>
          <a:p>
            <a:r>
              <a:rPr lang="en-IN" dirty="0"/>
              <a:t>            handler: function (request, h) {</a:t>
            </a:r>
          </a:p>
          <a:p>
            <a:endParaRPr lang="en-IN" dirty="0"/>
          </a:p>
          <a:p>
            <a:r>
              <a:rPr lang="en-IN" dirty="0"/>
              <a:t>                return ` &lt;html&gt;</a:t>
            </a:r>
          </a:p>
          <a:p>
            <a:r>
              <a:rPr lang="en-IN" dirty="0"/>
              <a:t>                            &lt;head&gt;</a:t>
            </a:r>
          </a:p>
          <a:p>
            <a:r>
              <a:rPr lang="en-IN" dirty="0"/>
              <a:t>                                &lt;title&gt;Login page&lt;/title&gt;</a:t>
            </a:r>
          </a:p>
          <a:p>
            <a:r>
              <a:rPr lang="en-IN" dirty="0"/>
              <a:t>                            &lt;/head&gt;</a:t>
            </a:r>
          </a:p>
          <a:p>
            <a:r>
              <a:rPr lang="en-IN" dirty="0"/>
              <a:t>                            &lt;body&gt;</a:t>
            </a:r>
          </a:p>
          <a:p>
            <a:r>
              <a:rPr lang="en-IN" dirty="0"/>
              <a:t>                                &lt;h3&gt;Please Log In&lt;/h3&gt;</a:t>
            </a:r>
          </a:p>
          <a:p>
            <a:r>
              <a:rPr lang="en-IN" dirty="0"/>
              <a:t>                                &lt;form method="post" action="/login"&gt;</a:t>
            </a:r>
          </a:p>
          <a:p>
            <a:r>
              <a:rPr lang="en-IN" dirty="0"/>
              <a:t>                                    Username: &lt;input type="text" name="username"&gt;&lt;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                            Password: &lt;input type="password" name="password"&gt;&lt;</a:t>
            </a:r>
            <a:r>
              <a:rPr lang="en-IN" dirty="0" err="1"/>
              <a:t>br</a:t>
            </a:r>
            <a:r>
              <a:rPr lang="en-IN" dirty="0"/>
              <a:t>/&gt;</a:t>
            </a:r>
          </a:p>
          <a:p>
            <a:r>
              <a:rPr lang="en-IN" dirty="0"/>
              <a:t>                                &lt;input type="submit" value="Login"&gt;&lt;/form&gt;</a:t>
            </a:r>
          </a:p>
          <a:p>
            <a:r>
              <a:rPr lang="en-IN" dirty="0"/>
              <a:t>                            &lt;/body&gt;</a:t>
            </a:r>
          </a:p>
          <a:p>
            <a:r>
              <a:rPr lang="en-IN" dirty="0"/>
              <a:t>                        &lt;/html&gt;`;</a:t>
            </a:r>
          </a:p>
          <a:p>
            <a:r>
              <a:rPr lang="en-IN" dirty="0"/>
              <a:t>            })</a:t>
            </a:r>
          </a:p>
        </p:txBody>
      </p:sp>
    </p:spTree>
    <p:extLst>
      <p:ext uri="{BB962C8B-B14F-4D97-AF65-F5344CB8AC3E}">
        <p14:creationId xmlns:p14="http://schemas.microsoft.com/office/powerpoint/2010/main" val="383934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FD369-EDE0-448B-94A9-33449C9D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EBEBEB"/>
                </a:solidFill>
              </a:rPr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C20-6D98-41CA-B46B-EC0F8862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IN" sz="2000" dirty="0"/>
              <a:t>The path option must be a string, though it can contain named parameters. To name a parameter in a path, simply wrap it with {}. For example: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server.route</a:t>
            </a:r>
            <a:r>
              <a:rPr lang="en-IN" sz="2000" dirty="0"/>
              <a:t>({</a:t>
            </a:r>
          </a:p>
          <a:p>
            <a:pPr marL="0" indent="0">
              <a:buNone/>
            </a:pPr>
            <a:r>
              <a:rPr lang="en-IN" sz="2000" dirty="0"/>
              <a:t>    method: 'GET',</a:t>
            </a:r>
          </a:p>
          <a:p>
            <a:pPr marL="0" indent="0">
              <a:buNone/>
            </a:pPr>
            <a:r>
              <a:rPr lang="en-IN" sz="2000" dirty="0"/>
              <a:t>    path: '/hello/{user}',</a:t>
            </a:r>
          </a:p>
          <a:p>
            <a:pPr marL="0" indent="0">
              <a:buNone/>
            </a:pPr>
            <a:r>
              <a:rPr lang="en-IN" sz="2000" dirty="0"/>
              <a:t>    handler: function (request, h) {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return `Hello ${</a:t>
            </a:r>
            <a:r>
              <a:rPr lang="en-IN" sz="2000" dirty="0" err="1"/>
              <a:t>request.params.user</a:t>
            </a:r>
            <a:r>
              <a:rPr lang="en-IN" sz="2000" dirty="0"/>
              <a:t>}!`;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r>
              <a:rPr lang="en-IN" sz="20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059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D065B8-9B21-4FE4-80D4-CBFC86D2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Path Parameters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3003-8644-44D6-A08A-3EF9222A1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688" y="624114"/>
            <a:ext cx="6339116" cy="559577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Route is selected on the specificity of the path, so the order you define them in doesn’t matter.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	/hello/{name} matches /hello/bob and passes 'bob' as the name param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	/hello/{name?} — the ? makes name optional and matches both /hello and /hello/bob</a:t>
            </a:r>
          </a:p>
          <a:p>
            <a:r>
              <a:rPr lang="en-US" sz="2400" dirty="0">
                <a:solidFill>
                  <a:schemeClr val="tx1"/>
                </a:solidFill>
              </a:rPr>
              <a:t>	/hello/{name*2} — the * denotes multiple segments, matching /hello/bob/</a:t>
            </a:r>
            <a:r>
              <a:rPr lang="en-US" sz="2400" dirty="0" err="1">
                <a:solidFill>
                  <a:schemeClr val="tx1"/>
                </a:solidFill>
              </a:rPr>
              <a:t>marley</a:t>
            </a:r>
            <a:r>
              <a:rPr lang="en-US" sz="2400" dirty="0">
                <a:solidFill>
                  <a:schemeClr val="tx1"/>
                </a:solidFill>
              </a:rPr>
              <a:t> by passing 'bob/</a:t>
            </a:r>
            <a:r>
              <a:rPr lang="en-US" sz="2400" dirty="0" err="1">
                <a:solidFill>
                  <a:schemeClr val="tx1"/>
                </a:solidFill>
              </a:rPr>
              <a:t>marley</a:t>
            </a:r>
            <a:r>
              <a:rPr lang="en-US" sz="2400" dirty="0">
                <a:solidFill>
                  <a:schemeClr val="tx1"/>
                </a:solidFill>
              </a:rPr>
              <a:t>' as the name param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	/{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*} matches /any/route/imaginable and has the lowest specificity.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3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D59BC-24D3-432C-8733-F8A12D0C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Optional Parameters</a:t>
            </a:r>
            <a:br>
              <a:rPr lang="en-US" sz="3200">
                <a:solidFill>
                  <a:srgbClr val="EBEBEB"/>
                </a:solidFill>
              </a:rPr>
            </a:br>
            <a:endParaRPr lang="en-IN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2491-E1E4-48E1-99C6-2CC6F237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In order to make a parameter optional, put a question mark at the end of the parameter's name. Here is an example route with the user parameter optional: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 err="1"/>
              <a:t>server.route</a:t>
            </a:r>
            <a:r>
              <a:rPr lang="en-US" sz="1700" dirty="0"/>
              <a:t>({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method: 'GET',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path: '/hello/{user?}',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handler: function (request, h) {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  const user = </a:t>
            </a:r>
            <a:r>
              <a:rPr lang="en-US" sz="1700" dirty="0" err="1"/>
              <a:t>request.params.user</a:t>
            </a:r>
            <a:r>
              <a:rPr lang="en-US" sz="1700" dirty="0"/>
              <a:t> ? </a:t>
            </a:r>
            <a:r>
              <a:rPr lang="en-US" sz="1700" dirty="0" err="1"/>
              <a:t>request.params.user</a:t>
            </a:r>
            <a:r>
              <a:rPr lang="en-US" sz="1700" dirty="0"/>
              <a:t> : 'stranger';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  return `Hello ${user}!`;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});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33206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2086</Words>
  <Application>Microsoft Office PowerPoint</Application>
  <PresentationFormat>Widescreen</PresentationFormat>
  <Paragraphs>275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 Boardroom</vt:lpstr>
      <vt:lpstr>Hapi.js</vt:lpstr>
      <vt:lpstr>Important features of hapi</vt:lpstr>
      <vt:lpstr>Important features of hapi</vt:lpstr>
      <vt:lpstr>PowerPoint Presentation</vt:lpstr>
      <vt:lpstr>PowerPoint Presentation</vt:lpstr>
      <vt:lpstr>PowerPoint Presentation</vt:lpstr>
      <vt:lpstr>Path</vt:lpstr>
      <vt:lpstr>Path Parameters</vt:lpstr>
      <vt:lpstr>Optional Parameters </vt:lpstr>
      <vt:lpstr>Multi-Segment Parameters </vt:lpstr>
      <vt:lpstr>Query Parameters</vt:lpstr>
      <vt:lpstr>Handler </vt:lpstr>
      <vt:lpstr>Handler</vt:lpstr>
      <vt:lpstr>404 Handling </vt:lpstr>
      <vt:lpstr>Request Object</vt:lpstr>
      <vt:lpstr>PowerPoint Presentation</vt:lpstr>
      <vt:lpstr>Serving Static Content </vt:lpstr>
      <vt:lpstr>PowerPoint Presentation</vt:lpstr>
      <vt:lpstr>PowerPoint Presentation</vt:lpstr>
      <vt:lpstr>Methods</vt:lpstr>
      <vt:lpstr>Plugins</vt:lpstr>
      <vt:lpstr>PowerPoint Presentation</vt:lpstr>
      <vt:lpstr>Plugins</vt:lpstr>
      <vt:lpstr>Plugins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Hapi.js</dc:title>
  <dc:creator>anju munoth</dc:creator>
  <cp:lastModifiedBy>anju munoth</cp:lastModifiedBy>
  <cp:revision>5</cp:revision>
  <dcterms:created xsi:type="dcterms:W3CDTF">2020-05-20T01:04:51Z</dcterms:created>
  <dcterms:modified xsi:type="dcterms:W3CDTF">2021-02-23T01:47:10Z</dcterms:modified>
</cp:coreProperties>
</file>