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263-2138-404B-BEB8-663DE69E9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2D841-582D-4D0C-8B3A-EC7C20D31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06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6EB3-1501-4745-B195-6BF8EBF6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FA77-6752-4302-B10A-DE689BC8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promise can be returned to another promise, creating a chain of promises.</a:t>
            </a:r>
          </a:p>
          <a:p>
            <a:endParaRPr lang="en-US" dirty="0"/>
          </a:p>
          <a:p>
            <a:r>
              <a:rPr lang="en-US" dirty="0"/>
              <a:t>A great example of chaining promises is the Fetch API, which we can use to get a resource and queue a chain of promises to execute when the resource is fetched.</a:t>
            </a:r>
          </a:p>
          <a:p>
            <a:endParaRPr lang="en-US" dirty="0"/>
          </a:p>
          <a:p>
            <a:r>
              <a:rPr lang="en-US" dirty="0"/>
              <a:t>The Fetch API is a promise-based mechanism, and calling fetch() is equivalent to defining our own promise using new Promise().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89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2177F-6427-46B4-98AE-FD3E343F8C1F}"/>
              </a:ext>
            </a:extLst>
          </p:cNvPr>
          <p:cNvSpPr txBox="1"/>
          <p:nvPr/>
        </p:nvSpPr>
        <p:spPr>
          <a:xfrm>
            <a:off x="450575" y="579643"/>
            <a:ext cx="11277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status = response =&gt; {</a:t>
            </a:r>
          </a:p>
          <a:p>
            <a:r>
              <a:rPr lang="en-US" dirty="0"/>
              <a:t>  if (</a:t>
            </a:r>
            <a:r>
              <a:rPr lang="en-US" dirty="0" err="1"/>
              <a:t>response.status</a:t>
            </a:r>
            <a:r>
              <a:rPr lang="en-US" dirty="0"/>
              <a:t> &gt;= 200 &amp;&amp; </a:t>
            </a:r>
            <a:r>
              <a:rPr lang="en-US" dirty="0" err="1"/>
              <a:t>response.status</a:t>
            </a:r>
            <a:r>
              <a:rPr lang="en-US" dirty="0"/>
              <a:t> &lt; 300) {</a:t>
            </a:r>
          </a:p>
          <a:p>
            <a:r>
              <a:rPr lang="en-US" dirty="0"/>
              <a:t>    return </a:t>
            </a:r>
            <a:r>
              <a:rPr lang="en-US" dirty="0" err="1"/>
              <a:t>Promise.resolve</a:t>
            </a:r>
            <a:r>
              <a:rPr lang="en-US" dirty="0"/>
              <a:t>(response)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Promise.reject</a:t>
            </a:r>
            <a:r>
              <a:rPr lang="en-US" dirty="0"/>
              <a:t>(new Error(</a:t>
            </a:r>
            <a:r>
              <a:rPr lang="en-US" dirty="0" err="1"/>
              <a:t>response.statusText</a:t>
            </a:r>
            <a:r>
              <a:rPr lang="en-US" dirty="0"/>
              <a:t>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const json = response =&gt; </a:t>
            </a:r>
            <a:r>
              <a:rPr lang="en-US" dirty="0" err="1"/>
              <a:t>response.json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fetch('/</a:t>
            </a:r>
            <a:r>
              <a:rPr lang="en-US" dirty="0" err="1"/>
              <a:t>todos.json</a:t>
            </a:r>
            <a:r>
              <a:rPr lang="en-US" dirty="0"/>
              <a:t>')</a:t>
            </a:r>
          </a:p>
          <a:p>
            <a:r>
              <a:rPr lang="en-US" dirty="0"/>
              <a:t>  .then(status)    // note that the `status` function is actually **called** here, and that it **returns a promise***</a:t>
            </a:r>
          </a:p>
          <a:p>
            <a:r>
              <a:rPr lang="en-US" dirty="0"/>
              <a:t>  .then(json)      // likewise, the only difference here is that the `json` function here returns a promise that resolves with `data`</a:t>
            </a:r>
          </a:p>
          <a:p>
            <a:r>
              <a:rPr lang="en-US" dirty="0"/>
              <a:t>  .then(data =&gt; {  // ... which is why `data` shows up here as the first parameter to the anonymous function</a:t>
            </a:r>
          </a:p>
          <a:p>
            <a:r>
              <a:rPr lang="en-US" dirty="0"/>
              <a:t>    console.log('Request succeeded with JSON response', data)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  .catch(error =&gt; {</a:t>
            </a:r>
          </a:p>
          <a:p>
            <a:r>
              <a:rPr lang="en-US" dirty="0"/>
              <a:t>    console.log('Request failed', error)</a:t>
            </a:r>
          </a:p>
          <a:p>
            <a:r>
              <a:rPr lang="en-US" dirty="0"/>
              <a:t>  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35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E38-86A6-44E0-8236-EE9D23B5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D5E2-EF6E-4930-80C3-95B709B8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 we had a catch that was appended to the chain of promises.</a:t>
            </a:r>
          </a:p>
          <a:p>
            <a:endParaRPr lang="en-US" dirty="0"/>
          </a:p>
          <a:p>
            <a:r>
              <a:rPr lang="en-US" dirty="0"/>
              <a:t>When anything in the chain of promises fails and raises an error or rejects the promise, the control goes to the nearest catch() statement down the chain.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02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929E7-F52F-4059-A259-7926FB99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08818-90ED-4D86-8E72-517BF5C27267}"/>
              </a:ext>
            </a:extLst>
          </p:cNvPr>
          <p:cNvSpPr txBox="1"/>
          <p:nvPr/>
        </p:nvSpPr>
        <p:spPr>
          <a:xfrm>
            <a:off x="2133600" y="273196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new Promise((resolve, reject) =&gt; {</a:t>
            </a:r>
          </a:p>
          <a:p>
            <a:r>
              <a:rPr lang="en-IN" dirty="0"/>
              <a:t>  throw new Error('Error')</a:t>
            </a:r>
          </a:p>
          <a:p>
            <a:r>
              <a:rPr lang="en-IN" dirty="0"/>
              <a:t>}).catch(err =&gt; {</a:t>
            </a:r>
          </a:p>
          <a:p>
            <a:r>
              <a:rPr lang="en-IN" dirty="0"/>
              <a:t>  </a:t>
            </a:r>
            <a:r>
              <a:rPr lang="en-IN" dirty="0" err="1"/>
              <a:t>console.error</a:t>
            </a:r>
            <a:r>
              <a:rPr lang="en-IN" dirty="0"/>
              <a:t>(err)</a:t>
            </a:r>
          </a:p>
          <a:p>
            <a:r>
              <a:rPr lang="en-IN" dirty="0"/>
              <a:t>})</a:t>
            </a:r>
          </a:p>
          <a:p>
            <a:endParaRPr lang="en-IN" dirty="0"/>
          </a:p>
          <a:p>
            <a:r>
              <a:rPr lang="en-IN" dirty="0"/>
              <a:t>// or</a:t>
            </a:r>
          </a:p>
          <a:p>
            <a:endParaRPr lang="en-IN" dirty="0"/>
          </a:p>
          <a:p>
            <a:r>
              <a:rPr lang="en-IN" dirty="0"/>
              <a:t>new Promise((resolve, reject) =&gt; {</a:t>
            </a:r>
          </a:p>
          <a:p>
            <a:r>
              <a:rPr lang="en-IN" dirty="0"/>
              <a:t>  reject('Error')</a:t>
            </a:r>
          </a:p>
          <a:p>
            <a:r>
              <a:rPr lang="en-IN" dirty="0"/>
              <a:t>}).catch(err =&gt; {</a:t>
            </a:r>
          </a:p>
          <a:p>
            <a:r>
              <a:rPr lang="en-IN" dirty="0"/>
              <a:t>  </a:t>
            </a:r>
            <a:r>
              <a:rPr lang="en-IN" dirty="0" err="1"/>
              <a:t>console.error</a:t>
            </a:r>
            <a:r>
              <a:rPr lang="en-IN" dirty="0"/>
              <a:t>(err)</a:t>
            </a:r>
          </a:p>
          <a:p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2308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A48E-A402-45E5-90BE-0A89C757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Promise.all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DD082-E200-4C96-ACE8-DFE46249CAA3}"/>
              </a:ext>
            </a:extLst>
          </p:cNvPr>
          <p:cNvSpPr txBox="1"/>
          <p:nvPr/>
        </p:nvSpPr>
        <p:spPr>
          <a:xfrm>
            <a:off x="382587" y="2822713"/>
            <a:ext cx="11570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need to synchronize different promises, </a:t>
            </a:r>
            <a:r>
              <a:rPr lang="en-US" dirty="0" err="1"/>
              <a:t>Promise.all</a:t>
            </a:r>
            <a:r>
              <a:rPr lang="en-US" dirty="0"/>
              <a:t>() helps you define a list of promises, and execute something when they are all resolved.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06220-7E11-46C1-84F4-4540C811327E}"/>
              </a:ext>
            </a:extLst>
          </p:cNvPr>
          <p:cNvSpPr txBox="1"/>
          <p:nvPr/>
        </p:nvSpPr>
        <p:spPr>
          <a:xfrm>
            <a:off x="2226365" y="3730561"/>
            <a:ext cx="732845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f1 = fetch('/</a:t>
            </a:r>
            <a:r>
              <a:rPr lang="en-IN" dirty="0" err="1"/>
              <a:t>something.json</a:t>
            </a:r>
            <a:r>
              <a:rPr lang="en-IN" dirty="0"/>
              <a:t>')</a:t>
            </a:r>
          </a:p>
          <a:p>
            <a:r>
              <a:rPr lang="en-IN" dirty="0" err="1"/>
              <a:t>const</a:t>
            </a:r>
            <a:r>
              <a:rPr lang="en-IN" dirty="0"/>
              <a:t> f2 = fetch('/something2.json')</a:t>
            </a:r>
          </a:p>
          <a:p>
            <a:endParaRPr lang="en-IN" dirty="0"/>
          </a:p>
          <a:p>
            <a:r>
              <a:rPr lang="en-IN" dirty="0" err="1"/>
              <a:t>Promise.all</a:t>
            </a:r>
            <a:r>
              <a:rPr lang="en-IN" dirty="0"/>
              <a:t>([f1, f2])</a:t>
            </a:r>
          </a:p>
          <a:p>
            <a:r>
              <a:rPr lang="en-IN" dirty="0"/>
              <a:t>  .then(res =&gt; {</a:t>
            </a:r>
          </a:p>
          <a:p>
            <a:r>
              <a:rPr lang="en-IN" dirty="0"/>
              <a:t>    console.log('Array of results', res)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.catch(err =&gt; {</a:t>
            </a:r>
          </a:p>
          <a:p>
            <a:r>
              <a:rPr lang="en-IN" dirty="0"/>
              <a:t>    </a:t>
            </a:r>
            <a:r>
              <a:rPr lang="en-IN" dirty="0" err="1"/>
              <a:t>console.error</a:t>
            </a:r>
            <a:r>
              <a:rPr lang="en-IN" dirty="0"/>
              <a:t>(err)</a:t>
            </a:r>
          </a:p>
          <a:p>
            <a:r>
              <a:rPr lang="en-IN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34098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64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43E0-D917-4515-B9DD-2CB23485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D6D9-7F9C-434C-AA5E-9ADD91FF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34681" cy="4062343"/>
          </a:xfrm>
        </p:spPr>
        <p:txBody>
          <a:bodyPr>
            <a:normAutofit/>
          </a:bodyPr>
          <a:lstStyle/>
          <a:p>
            <a:r>
              <a:rPr lang="en-US" dirty="0"/>
              <a:t>A promise is commonly defined as a proxy for a value that will eventually become available.</a:t>
            </a:r>
          </a:p>
          <a:p>
            <a:r>
              <a:rPr lang="en-US" dirty="0"/>
              <a:t>Promises are one way to deal with asynchronous code, without getting stuck in callback hell.</a:t>
            </a:r>
          </a:p>
          <a:p>
            <a:r>
              <a:rPr lang="en-US" dirty="0"/>
              <a:t>Promises have been part of the language for years (standardized and introduced in ES2015), and have recently become more integrated, with async and await in ES2017.</a:t>
            </a:r>
          </a:p>
          <a:p>
            <a:r>
              <a:rPr lang="en-US" dirty="0"/>
              <a:t>Async functions use promises behind the scenes, so understanding how promises work is fundamental to understanding how async and await work.</a:t>
            </a:r>
          </a:p>
          <a:p>
            <a:r>
              <a:rPr lang="en-US" b="1" dirty="0"/>
              <a:t>Promise object represents the eventual completion (or failure) of an asynchronous operation and its resulting value.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95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3027-6557-44CC-A5F6-2E7D20B4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D3FB-5A87-4284-9FE1-3094548D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is a proxy for a value not necessarily known when the promise is created.</a:t>
            </a:r>
          </a:p>
          <a:p>
            <a:r>
              <a:rPr lang="en-US" dirty="0"/>
              <a:t> It allows you to associate handlers with an asynchronous action's eventual success value or failure reason. </a:t>
            </a:r>
          </a:p>
          <a:p>
            <a:r>
              <a:rPr lang="en-US" dirty="0"/>
              <a:t>This lets asynchronous methods return values like synchronous methods: instead of immediately returning the final value, the asynchronous method returns a promise to supply the value at some point in the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8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A50D-9B65-45C2-97B2-F622892B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E2FC-CFA4-40A0-A8C8-534BD0FB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878020" cy="386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Promise is in one of these states:</a:t>
            </a:r>
          </a:p>
          <a:p>
            <a:r>
              <a:rPr lang="en-US" dirty="0"/>
              <a:t>pending: initial state, neither fulfilled nor rejected.</a:t>
            </a:r>
          </a:p>
          <a:p>
            <a:r>
              <a:rPr lang="en-US" dirty="0"/>
              <a:t>fulfilled: meaning that the operation was completed successfully.</a:t>
            </a:r>
          </a:p>
          <a:p>
            <a:r>
              <a:rPr lang="en-US" dirty="0"/>
              <a:t>rejected: meaning that the operation failed.</a:t>
            </a:r>
          </a:p>
          <a:p>
            <a:r>
              <a:rPr lang="en-US" dirty="0"/>
              <a:t>A pending promise can either be fulfilled with a value or rejected with a reason (error). </a:t>
            </a:r>
          </a:p>
          <a:p>
            <a:r>
              <a:rPr lang="en-US" dirty="0"/>
              <a:t>When either of these options happens, the associated handlers queued up by a promise's then method are called. </a:t>
            </a:r>
          </a:p>
          <a:p>
            <a:r>
              <a:rPr lang="en-US" dirty="0"/>
              <a:t>If the promise has already been fulfilled or rejected when a corresponding handler is attached, the handler will be called, so there is no race condition between an asynchronous operation completing and its handlers being attached.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8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E6CEB-0EE3-427C-9527-1E0042A9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0" y="1470991"/>
            <a:ext cx="11329805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1ADF-B476-4F75-868F-863B1856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promises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66A3-7625-45AD-BEBA-0A83D5E6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promise has been called, it will start in a pending state. This means that the calling function continues executing, while the promise is pending until it resolves, giving the calling function whatever data was being requested.</a:t>
            </a:r>
          </a:p>
          <a:p>
            <a:endParaRPr lang="en-US" dirty="0"/>
          </a:p>
          <a:p>
            <a:r>
              <a:rPr lang="en-US" dirty="0"/>
              <a:t>The created promise will eventually end in a resolved state, or in a rejected state, calling the respective callback functions (passed to then and catch) upon finishing.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26EC-415F-4FF7-8175-0DC62258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promise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E456-B269-4900-A90B-4A3B635F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995267" cy="3988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Promise API exposes a Promise constructor, which you initialize using new Promise()</a:t>
            </a:r>
          </a:p>
          <a:p>
            <a:pPr marL="0" indent="0">
              <a:buNone/>
            </a:pPr>
            <a:r>
              <a:rPr lang="en-US" dirty="0"/>
              <a:t>let done = true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isItDoneYet</a:t>
            </a:r>
            <a:r>
              <a:rPr lang="en-US" dirty="0"/>
              <a:t> = new Promise((resolve, reject) =&gt; {</a:t>
            </a:r>
          </a:p>
          <a:p>
            <a:pPr marL="0" indent="0">
              <a:buNone/>
            </a:pPr>
            <a:r>
              <a:rPr lang="en-US" dirty="0"/>
              <a:t>  if (done) {</a:t>
            </a:r>
          </a:p>
          <a:p>
            <a:pPr marL="0" indent="0">
              <a:buNone/>
            </a:pPr>
            <a:r>
              <a:rPr lang="en-US" dirty="0"/>
              <a:t>    const </a:t>
            </a:r>
            <a:r>
              <a:rPr lang="en-US" dirty="0" err="1"/>
              <a:t>workDone</a:t>
            </a:r>
            <a:r>
              <a:rPr lang="en-US" dirty="0"/>
              <a:t> = 'Here is the thing I built'</a:t>
            </a:r>
          </a:p>
          <a:p>
            <a:pPr marL="0" indent="0">
              <a:buNone/>
            </a:pPr>
            <a:r>
              <a:rPr lang="en-US" dirty="0"/>
              <a:t>    resolve(</a:t>
            </a:r>
            <a:r>
              <a:rPr lang="en-US" dirty="0" err="1"/>
              <a:t>workDone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} else {</a:t>
            </a:r>
          </a:p>
          <a:p>
            <a:pPr marL="0" indent="0">
              <a:buNone/>
            </a:pPr>
            <a:r>
              <a:rPr lang="en-US" dirty="0"/>
              <a:t>    const why = 'Still working on something else'</a:t>
            </a:r>
          </a:p>
          <a:p>
            <a:pPr marL="0" indent="0">
              <a:buNone/>
            </a:pPr>
            <a:r>
              <a:rPr lang="en-US" dirty="0"/>
              <a:t>    reject(why)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4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7952-711B-481A-A27A-D8D7A9DF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2340-4551-4E0D-A429-60CC8B20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8907" cy="3929822"/>
          </a:xfrm>
        </p:spPr>
        <p:txBody>
          <a:bodyPr/>
          <a:lstStyle/>
          <a:p>
            <a:r>
              <a:rPr lang="en-US" dirty="0"/>
              <a:t>Promise checks the done global constant, and if that's true, the promise goes to a resolved state (since the resolve callback was called); otherwise, the reject callback is executed, putting the promise in a rejected state. </a:t>
            </a:r>
          </a:p>
          <a:p>
            <a:r>
              <a:rPr lang="en-US" dirty="0"/>
              <a:t>If none of these functions is called in the execution path, the promise will remain in a pending state</a:t>
            </a:r>
          </a:p>
          <a:p>
            <a:r>
              <a:rPr lang="en-US" dirty="0"/>
              <a:t>Using resolve and reject, we can communicate back to the caller what the resulting promise state was, and what to do with it.</a:t>
            </a:r>
          </a:p>
          <a:p>
            <a:r>
              <a:rPr lang="en-US" dirty="0"/>
              <a:t> In the previous slide we just returned a string, but it could be an object, or null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51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50B70-0632-4334-BFC9-D1AFC358EBE8}"/>
              </a:ext>
            </a:extLst>
          </p:cNvPr>
          <p:cNvSpPr txBox="1"/>
          <p:nvPr/>
        </p:nvSpPr>
        <p:spPr>
          <a:xfrm>
            <a:off x="1126435" y="1298645"/>
            <a:ext cx="103101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fs = require('fs')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getFile</a:t>
            </a:r>
            <a:r>
              <a:rPr lang="en-IN" dirty="0"/>
              <a:t> = (</a:t>
            </a:r>
            <a:r>
              <a:rPr lang="en-IN" dirty="0" err="1"/>
              <a:t>fileName</a:t>
            </a:r>
            <a:r>
              <a:rPr lang="en-IN" dirty="0"/>
              <a:t>) =&gt; {</a:t>
            </a:r>
          </a:p>
          <a:p>
            <a:r>
              <a:rPr lang="en-IN" dirty="0"/>
              <a:t>  return new Promise((resolve, reject) =&gt; {</a:t>
            </a:r>
          </a:p>
          <a:p>
            <a:r>
              <a:rPr lang="en-IN" dirty="0"/>
              <a:t>    </a:t>
            </a:r>
            <a:r>
              <a:rPr lang="en-IN" dirty="0" err="1"/>
              <a:t>fs.readFile</a:t>
            </a:r>
            <a:r>
              <a:rPr lang="en-IN" dirty="0"/>
              <a:t>(</a:t>
            </a:r>
            <a:r>
              <a:rPr lang="en-IN" dirty="0" err="1"/>
              <a:t>fileName</a:t>
            </a:r>
            <a:r>
              <a:rPr lang="en-IN" dirty="0"/>
              <a:t>, (err, data) =&gt; {</a:t>
            </a:r>
          </a:p>
          <a:p>
            <a:r>
              <a:rPr lang="en-IN" dirty="0"/>
              <a:t>      if (err) {</a:t>
            </a:r>
          </a:p>
          <a:p>
            <a:r>
              <a:rPr lang="en-IN" dirty="0"/>
              <a:t>        reject(err)  // calling `reject` will cause the promise to fail with or without the error passed as an argument</a:t>
            </a:r>
          </a:p>
          <a:p>
            <a:r>
              <a:rPr lang="en-IN" dirty="0"/>
              <a:t>        return        // and we don't want to go any further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resolve(data)</a:t>
            </a:r>
          </a:p>
          <a:p>
            <a:r>
              <a:rPr lang="en-IN" dirty="0"/>
              <a:t>    })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getFile</a:t>
            </a:r>
            <a:r>
              <a:rPr lang="en-IN" dirty="0"/>
              <a:t>('/etc/passwd')</a:t>
            </a:r>
          </a:p>
          <a:p>
            <a:r>
              <a:rPr lang="en-IN" dirty="0"/>
              <a:t>.then(data =&gt; console.log(data))</a:t>
            </a:r>
          </a:p>
          <a:p>
            <a:r>
              <a:rPr lang="en-IN" dirty="0"/>
              <a:t>.catch(err =&gt; </a:t>
            </a:r>
            <a:r>
              <a:rPr lang="en-IN" dirty="0" err="1"/>
              <a:t>console.error</a:t>
            </a:r>
            <a:r>
              <a:rPr lang="en-IN" dirty="0"/>
              <a:t>(err))</a:t>
            </a:r>
          </a:p>
        </p:txBody>
      </p:sp>
    </p:spTree>
    <p:extLst>
      <p:ext uri="{BB962C8B-B14F-4D97-AF65-F5344CB8AC3E}">
        <p14:creationId xmlns:p14="http://schemas.microsoft.com/office/powerpoint/2010/main" val="377205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1147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Promises </vt:lpstr>
      <vt:lpstr>Promises</vt:lpstr>
      <vt:lpstr>Promises</vt:lpstr>
      <vt:lpstr>Promises</vt:lpstr>
      <vt:lpstr>PowerPoint Presentation</vt:lpstr>
      <vt:lpstr>How promises work</vt:lpstr>
      <vt:lpstr>Creating a promise </vt:lpstr>
      <vt:lpstr>Promises</vt:lpstr>
      <vt:lpstr>PowerPoint Presentation</vt:lpstr>
      <vt:lpstr>Chaining promises</vt:lpstr>
      <vt:lpstr>PowerPoint Presentation</vt:lpstr>
      <vt:lpstr>Handling errors </vt:lpstr>
      <vt:lpstr>Handling errors </vt:lpstr>
      <vt:lpstr>Promise.all()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</dc:title>
  <dc:creator>anju munoth</dc:creator>
  <cp:lastModifiedBy>anju munoth</cp:lastModifiedBy>
  <cp:revision>20</cp:revision>
  <dcterms:created xsi:type="dcterms:W3CDTF">2021-02-23T02:04:19Z</dcterms:created>
  <dcterms:modified xsi:type="dcterms:W3CDTF">2021-02-23T02:25:53Z</dcterms:modified>
</cp:coreProperties>
</file>