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8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9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4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29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34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4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3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3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5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5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0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8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3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6CD4B6-3BFB-480B-92DD-3DB4305D6E8D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30C3-5752-40B2-86ED-CA897A47A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71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Streams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Anju</a:t>
            </a:r>
            <a:r>
              <a:rPr lang="en-US" dirty="0"/>
              <a:t> Munoth</a:t>
            </a:r>
          </a:p>
        </p:txBody>
      </p:sp>
    </p:spTree>
    <p:extLst>
      <p:ext uri="{BB962C8B-B14F-4D97-AF65-F5344CB8AC3E}">
        <p14:creationId xmlns:p14="http://schemas.microsoft.com/office/powerpoint/2010/main" val="113293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important events and functions that can be used with readable and writable streams: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82" y="2170291"/>
            <a:ext cx="76200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on a readable stream are: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data event, which is emitted whenever the stream passes a chunk of data to the consumer</a:t>
            </a:r>
          </a:p>
          <a:p>
            <a:r>
              <a:rPr lang="en-US" dirty="0"/>
              <a:t>The end event, which is emitted when there is no more data to be consumed from the stream.</a:t>
            </a:r>
          </a:p>
        </p:txBody>
      </p:sp>
    </p:spTree>
    <p:extLst>
      <p:ext uri="{BB962C8B-B14F-4D97-AF65-F5344CB8AC3E}">
        <p14:creationId xmlns:p14="http://schemas.microsoft.com/office/powerpoint/2010/main" val="16547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on a writable stream are: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drain event, which is a signal that the writable stream can receive more data.</a:t>
            </a:r>
          </a:p>
          <a:p>
            <a:r>
              <a:rPr lang="en-US" dirty="0"/>
              <a:t>The finish event, which is emitted when all data has been flushed to the underlying system.</a:t>
            </a:r>
          </a:p>
        </p:txBody>
      </p:sp>
    </p:spTree>
    <p:extLst>
      <p:ext uri="{BB962C8B-B14F-4D97-AF65-F5344CB8AC3E}">
        <p14:creationId xmlns:p14="http://schemas.microsoft.com/office/powerpoint/2010/main" val="247053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13432" cy="4257730"/>
          </a:xfrm>
        </p:spPr>
        <p:txBody>
          <a:bodyPr/>
          <a:lstStyle/>
          <a:p>
            <a:r>
              <a:rPr lang="en-US" dirty="0"/>
              <a:t>Collections of data — just like arrays or strings. </a:t>
            </a:r>
          </a:p>
          <a:p>
            <a:r>
              <a:rPr lang="en-US" dirty="0"/>
              <a:t>The difference is that streams might not be available all at once, and they don’t have to fit in memory. </a:t>
            </a:r>
          </a:p>
          <a:p>
            <a:r>
              <a:rPr lang="en-US" dirty="0"/>
              <a:t>This makes streams really powerful when working with large amounts of data, or data that’s coming from an external source one chunk at a time.</a:t>
            </a:r>
          </a:p>
          <a:p>
            <a:r>
              <a:rPr lang="en-US" dirty="0"/>
              <a:t>However, streams are not only about working with big data.</a:t>
            </a:r>
          </a:p>
          <a:p>
            <a:r>
              <a:rPr lang="en-US" dirty="0"/>
              <a:t> They also give us the power of </a:t>
            </a:r>
            <a:r>
              <a:rPr lang="en-US" dirty="0" err="1"/>
              <a:t>composability</a:t>
            </a:r>
            <a:r>
              <a:rPr lang="en-US" dirty="0"/>
              <a:t> in our code. </a:t>
            </a:r>
          </a:p>
          <a:p>
            <a:r>
              <a:rPr lang="en-US" dirty="0"/>
              <a:t>Just like we can compose powerful </a:t>
            </a:r>
            <a:r>
              <a:rPr lang="en-US" dirty="0" err="1"/>
              <a:t>linux</a:t>
            </a:r>
            <a:r>
              <a:rPr lang="en-US" dirty="0"/>
              <a:t> commands by piping other smaller Linux commands, we can do exactly the same in Node with streams.</a:t>
            </a:r>
          </a:p>
        </p:txBody>
      </p:sp>
    </p:spTree>
    <p:extLst>
      <p:ext uri="{BB962C8B-B14F-4D97-AF65-F5344CB8AC3E}">
        <p14:creationId xmlns:p14="http://schemas.microsoft.com/office/powerpoint/2010/main" val="81081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examples for native Node.js objects that are also readable and writable streams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664" y="2219526"/>
            <a:ext cx="7620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85105" cy="4352364"/>
          </a:xfrm>
        </p:spPr>
        <p:txBody>
          <a:bodyPr>
            <a:normAutofit/>
          </a:bodyPr>
          <a:lstStyle/>
          <a:p>
            <a:r>
              <a:rPr lang="en-US" dirty="0"/>
              <a:t>Some of these objects are both readable and writable streams, like TCP sockets, </a:t>
            </a:r>
            <a:r>
              <a:rPr lang="en-US" dirty="0" err="1"/>
              <a:t>zlib</a:t>
            </a:r>
            <a:r>
              <a:rPr lang="en-US" dirty="0"/>
              <a:t> and crypto streams.</a:t>
            </a:r>
          </a:p>
          <a:p>
            <a:r>
              <a:rPr lang="en-US" dirty="0"/>
              <a:t>While an HTTP response is a readable stream on the client, it’s a writable stream on the server.</a:t>
            </a:r>
          </a:p>
          <a:p>
            <a:pPr lvl="1"/>
            <a:r>
              <a:rPr lang="en-US" dirty="0"/>
              <a:t>Because in the HTTP case, we basically read from one object (</a:t>
            </a:r>
            <a:r>
              <a:rPr lang="en-US" dirty="0" err="1"/>
              <a:t>http.IncomingMessage</a:t>
            </a:r>
            <a:r>
              <a:rPr lang="en-US" dirty="0"/>
              <a:t>) and write to the other (</a:t>
            </a:r>
            <a:r>
              <a:rPr lang="en-US" dirty="0" err="1"/>
              <a:t>http.ServerResponse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 err="1"/>
              <a:t>Stdio</a:t>
            </a:r>
            <a:r>
              <a:rPr lang="en-US" dirty="0"/>
              <a:t> streams (stdin, </a:t>
            </a:r>
            <a:r>
              <a:rPr lang="en-US" dirty="0" err="1"/>
              <a:t>stdout</a:t>
            </a:r>
            <a:r>
              <a:rPr lang="en-US" dirty="0"/>
              <a:t>, stderr) have the inverse stream types when it comes to child processes. This allows for a really easy way to pipe to and from these streams from the main process </a:t>
            </a:r>
            <a:r>
              <a:rPr lang="en-US" dirty="0" err="1"/>
              <a:t>stdio</a:t>
            </a:r>
            <a:r>
              <a:rPr lang="en-US" dirty="0"/>
              <a:t> streams.</a:t>
            </a:r>
          </a:p>
        </p:txBody>
      </p:sp>
    </p:spTree>
    <p:extLst>
      <p:ext uri="{BB962C8B-B14F-4D97-AF65-F5344CB8AC3E}">
        <p14:creationId xmlns:p14="http://schemas.microsoft.com/office/powerpoint/2010/main" val="23705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16463" cy="42963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four fundamental stream types in Node.js: Readable, Writable, Duplex, and Transform streams.</a:t>
            </a:r>
          </a:p>
          <a:p>
            <a:r>
              <a:rPr lang="en-US" b="1" dirty="0"/>
              <a:t>readable </a:t>
            </a:r>
            <a:r>
              <a:rPr lang="en-US" dirty="0"/>
              <a:t>stream is an abstraction for a source from which data can be consumed. An example of that is the </a:t>
            </a:r>
            <a:r>
              <a:rPr lang="en-US" dirty="0" err="1"/>
              <a:t>fs.createReadStream</a:t>
            </a:r>
            <a:r>
              <a:rPr lang="en-US" dirty="0"/>
              <a:t> method.</a:t>
            </a:r>
          </a:p>
          <a:p>
            <a:r>
              <a:rPr lang="en-US" b="1" dirty="0"/>
              <a:t>writable </a:t>
            </a:r>
            <a:r>
              <a:rPr lang="en-US" dirty="0"/>
              <a:t>stream is an abstraction for a destination to which data can be written. An example of that is the </a:t>
            </a:r>
            <a:r>
              <a:rPr lang="en-US" dirty="0" err="1"/>
              <a:t>fs.createWriteStream</a:t>
            </a:r>
            <a:r>
              <a:rPr lang="en-US" dirty="0"/>
              <a:t> method.</a:t>
            </a:r>
          </a:p>
          <a:p>
            <a:r>
              <a:rPr lang="en-US" dirty="0"/>
              <a:t> </a:t>
            </a:r>
            <a:r>
              <a:rPr lang="en-US" b="1" dirty="0"/>
              <a:t>duplex </a:t>
            </a:r>
            <a:r>
              <a:rPr lang="en-US" dirty="0"/>
              <a:t>streams is both Readable and Writable. An example of that is a TCP socket.</a:t>
            </a:r>
          </a:p>
          <a:p>
            <a:r>
              <a:rPr lang="en-US" dirty="0"/>
              <a:t>A </a:t>
            </a:r>
            <a:r>
              <a:rPr lang="en-US" b="1" dirty="0"/>
              <a:t>transform</a:t>
            </a:r>
            <a:r>
              <a:rPr lang="en-US" dirty="0"/>
              <a:t> stream is basically a duplex stream that can be used to modify or transform the data as it is written and read. An example of that is the </a:t>
            </a:r>
            <a:r>
              <a:rPr lang="en-US" dirty="0" err="1"/>
              <a:t>zlib.createGzip</a:t>
            </a:r>
            <a:r>
              <a:rPr lang="en-US" dirty="0"/>
              <a:t> stream to compress the data using </a:t>
            </a:r>
            <a:r>
              <a:rPr lang="en-US" dirty="0" err="1"/>
              <a:t>gzip</a:t>
            </a:r>
            <a:r>
              <a:rPr lang="en-US" dirty="0"/>
              <a:t>. You can think of a transform stream as a function where the input is the writable stream part and the output is readable stream part</a:t>
            </a:r>
          </a:p>
        </p:txBody>
      </p:sp>
    </p:spTree>
    <p:extLst>
      <p:ext uri="{BB962C8B-B14F-4D97-AF65-F5344CB8AC3E}">
        <p14:creationId xmlns:p14="http://schemas.microsoft.com/office/powerpoint/2010/main" val="155758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streams are instances of </a:t>
            </a:r>
            <a:r>
              <a:rPr lang="en-US" dirty="0" err="1"/>
              <a:t>EventEmitter</a:t>
            </a:r>
            <a:r>
              <a:rPr lang="en-US" dirty="0"/>
              <a:t>. </a:t>
            </a:r>
          </a:p>
          <a:p>
            <a:r>
              <a:rPr lang="en-US" dirty="0"/>
              <a:t>They emit events that can be used to read and write data. </a:t>
            </a:r>
          </a:p>
          <a:p>
            <a:r>
              <a:rPr lang="en-US" dirty="0"/>
              <a:t>Can consume streams data in a simpler way using the pipe method.</a:t>
            </a:r>
          </a:p>
        </p:txBody>
      </p:sp>
    </p:spTree>
    <p:extLst>
      <p:ext uri="{BB962C8B-B14F-4D97-AF65-F5344CB8AC3E}">
        <p14:creationId xmlns:p14="http://schemas.microsoft.com/office/powerpoint/2010/main" val="33737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Example:	</a:t>
            </a:r>
            <a:r>
              <a:rPr lang="en-US" b="1" dirty="0" err="1"/>
              <a:t>readableSrc.pipe</a:t>
            </a:r>
            <a:r>
              <a:rPr lang="en-US" b="1" dirty="0"/>
              <a:t>(</a:t>
            </a:r>
            <a:r>
              <a:rPr lang="en-US" b="1" dirty="0" err="1"/>
              <a:t>writableDest</a:t>
            </a:r>
            <a:r>
              <a:rPr lang="en-US" b="1" dirty="0"/>
              <a:t>)</a:t>
            </a:r>
          </a:p>
          <a:p>
            <a:r>
              <a:rPr lang="en-US" dirty="0"/>
              <a:t>In this simple example, we’re piping the output of a readable stream — the source of data, as the input of a writable stream — the destination. </a:t>
            </a:r>
          </a:p>
          <a:p>
            <a:r>
              <a:rPr lang="en-US" dirty="0"/>
              <a:t>The source has to be a readable stream and the destination has to be a writable one.</a:t>
            </a:r>
          </a:p>
          <a:p>
            <a:r>
              <a:rPr lang="en-US" dirty="0"/>
              <a:t>Can both be duplex/transform streams as well. </a:t>
            </a:r>
          </a:p>
        </p:txBody>
      </p:sp>
    </p:spTree>
    <p:extLst>
      <p:ext uri="{BB962C8B-B14F-4D97-AF65-F5344CB8AC3E}">
        <p14:creationId xmlns:p14="http://schemas.microsoft.com/office/powerpoint/2010/main" val="128974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method()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 reading from a readable stream source and writing to a writable destination, the pipe method automatically manages a few things along the way.</a:t>
            </a:r>
          </a:p>
          <a:p>
            <a:r>
              <a:rPr lang="en-US" dirty="0"/>
              <a:t> For example, it handles errors, end-of-files, and the cases when one stream is slower or faster than the other.</a:t>
            </a:r>
          </a:p>
        </p:txBody>
      </p:sp>
    </p:spTree>
    <p:extLst>
      <p:ext uri="{BB962C8B-B14F-4D97-AF65-F5344CB8AC3E}">
        <p14:creationId xmlns:p14="http://schemas.microsoft.com/office/powerpoint/2010/main" val="285785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method()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streams can also be consumed with events directly. Here’s the simplified event-equivalent code of what the pipe method mainly does to read and write data: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readable.pipe</a:t>
            </a:r>
            <a:r>
              <a:rPr lang="en-US" sz="2400" b="1" dirty="0"/>
              <a:t>(writable)</a:t>
            </a:r>
          </a:p>
          <a:p>
            <a:pPr marL="0" indent="0">
              <a:buNone/>
            </a:pPr>
            <a:r>
              <a:rPr lang="en-US" sz="2400" b="1" dirty="0" err="1"/>
              <a:t>readable.on</a:t>
            </a:r>
            <a:r>
              <a:rPr lang="en-US" sz="2400" b="1" dirty="0"/>
              <a:t>('data', (chunk) =&gt; {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err="1"/>
              <a:t>writable.write</a:t>
            </a:r>
            <a:r>
              <a:rPr lang="en-US" sz="2400" b="1" dirty="0"/>
              <a:t>(chunk);</a:t>
            </a:r>
          </a:p>
          <a:p>
            <a:pPr marL="0" indent="0">
              <a:buNone/>
            </a:pPr>
            <a:r>
              <a:rPr lang="en-US" sz="2400" b="1" dirty="0"/>
              <a:t>});</a:t>
            </a:r>
          </a:p>
          <a:p>
            <a:pPr marL="0" indent="0">
              <a:buNone/>
            </a:pPr>
            <a:r>
              <a:rPr lang="en-US" sz="2400" b="1" dirty="0" err="1"/>
              <a:t>readable.on</a:t>
            </a:r>
            <a:r>
              <a:rPr lang="en-US" sz="2400" b="1" dirty="0"/>
              <a:t>('end', () =&gt; {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err="1"/>
              <a:t>writable.end</a:t>
            </a:r>
            <a:r>
              <a:rPr lang="en-US" sz="2400" b="1" dirty="0"/>
              <a:t>();</a:t>
            </a:r>
          </a:p>
          <a:p>
            <a:pPr marL="0" indent="0">
              <a:buNone/>
            </a:pPr>
            <a:r>
              <a:rPr lang="en-US" sz="2400" b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83934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730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Node js Streams </vt:lpstr>
      <vt:lpstr>Streams</vt:lpstr>
      <vt:lpstr>examples for native Node.js objects that are also readable and writable streams</vt:lpstr>
      <vt:lpstr>Streams</vt:lpstr>
      <vt:lpstr>Streams</vt:lpstr>
      <vt:lpstr>Streams</vt:lpstr>
      <vt:lpstr>pipe method</vt:lpstr>
      <vt:lpstr>Pipe method()</vt:lpstr>
      <vt:lpstr>Pipe method()</vt:lpstr>
      <vt:lpstr>important events and functions that can be used with readable and writable streams:</vt:lpstr>
      <vt:lpstr>events on a readable stream are: </vt:lpstr>
      <vt:lpstr>events on a writable stream are: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Streams </dc:title>
  <dc:creator>User</dc:creator>
  <cp:lastModifiedBy>anju munoth</cp:lastModifiedBy>
  <cp:revision>15</cp:revision>
  <dcterms:created xsi:type="dcterms:W3CDTF">2019-01-19T01:30:59Z</dcterms:created>
  <dcterms:modified xsi:type="dcterms:W3CDTF">2020-05-18T00:20:48Z</dcterms:modified>
</cp:coreProperties>
</file>