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90C2-112D-4480-9C45-DD3C970DEEDE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2E50-2BD7-4820-A907-B1AE037A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5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90C2-112D-4480-9C45-DD3C970DEEDE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2E50-2BD7-4820-A907-B1AE037A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90C2-112D-4480-9C45-DD3C970DEEDE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2E50-2BD7-4820-A907-B1AE037AD6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6704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90C2-112D-4480-9C45-DD3C970DEEDE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2E50-2BD7-4820-A907-B1AE037A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90C2-112D-4480-9C45-DD3C970DEEDE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2E50-2BD7-4820-A907-B1AE037AD6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603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90C2-112D-4480-9C45-DD3C970DEEDE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2E50-2BD7-4820-A907-B1AE037A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72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90C2-112D-4480-9C45-DD3C970DEEDE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2E50-2BD7-4820-A907-B1AE037A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2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90C2-112D-4480-9C45-DD3C970DEEDE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2E50-2BD7-4820-A907-B1AE037A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0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90C2-112D-4480-9C45-DD3C970DEEDE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2E50-2BD7-4820-A907-B1AE037A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0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90C2-112D-4480-9C45-DD3C970DEEDE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2E50-2BD7-4820-A907-B1AE037A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0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90C2-112D-4480-9C45-DD3C970DEEDE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2E50-2BD7-4820-A907-B1AE037A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6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90C2-112D-4480-9C45-DD3C970DEEDE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2E50-2BD7-4820-A907-B1AE037A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6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90C2-112D-4480-9C45-DD3C970DEEDE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2E50-2BD7-4820-A907-B1AE037A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1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90C2-112D-4480-9C45-DD3C970DEEDE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2E50-2BD7-4820-A907-B1AE037A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9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90C2-112D-4480-9C45-DD3C970DEEDE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2E50-2BD7-4820-A907-B1AE037A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7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90C2-112D-4480-9C45-DD3C970DEEDE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2E50-2BD7-4820-A907-B1AE037A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0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90C2-112D-4480-9C45-DD3C970DEEDE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DF2E50-2BD7-4820-A907-B1AE037A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node-js-package-js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node-js-package-js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npm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k. </a:t>
            </a:r>
            <a:r>
              <a:rPr lang="en-US" dirty="0" err="1" smtClean="0"/>
              <a:t>Anju</a:t>
            </a:r>
            <a:r>
              <a:rPr lang="en-US" dirty="0" smtClean="0"/>
              <a:t> Munoth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50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dependencies from 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a </a:t>
            </a:r>
            <a:r>
              <a:rPr lang="en-US" dirty="0">
                <a:hlinkClick r:id="rId2"/>
              </a:rPr>
              <a:t>package.json</a:t>
            </a:r>
            <a:r>
              <a:rPr lang="en-US" dirty="0"/>
              <a:t> file with all the packages mentioned as dependencies already, just type </a:t>
            </a:r>
            <a:r>
              <a:rPr lang="en-US" b="1" dirty="0" err="1"/>
              <a:t>npm</a:t>
            </a:r>
            <a:r>
              <a:rPr lang="en-US" b="1" dirty="0"/>
              <a:t> install</a:t>
            </a:r>
            <a:r>
              <a:rPr lang="en-US" dirty="0"/>
              <a:t> in terminal. </a:t>
            </a:r>
            <a:endParaRPr lang="en-US" dirty="0" smtClean="0"/>
          </a:p>
          <a:p>
            <a:r>
              <a:rPr lang="en-US" b="1" dirty="0" err="1" smtClean="0"/>
              <a:t>npm</a:t>
            </a:r>
            <a:r>
              <a:rPr lang="en-US" dirty="0"/>
              <a:t> will look at package.json file and install all the dependencies according to their mentioned versions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command is typically used when a Node project is forked and cloned.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err="1"/>
              <a:t>node_modules</a:t>
            </a:r>
            <a:r>
              <a:rPr lang="en-US" dirty="0"/>
              <a:t> being a big folder is generally not pushed to a </a:t>
            </a:r>
            <a:r>
              <a:rPr lang="en-US" dirty="0" err="1"/>
              <a:t>github</a:t>
            </a:r>
            <a:r>
              <a:rPr lang="en-US" dirty="0"/>
              <a:t> repo and the cloner has to run </a:t>
            </a:r>
            <a:r>
              <a:rPr lang="en-US" b="1" dirty="0" err="1"/>
              <a:t>npm</a:t>
            </a:r>
            <a:r>
              <a:rPr lang="en-US" b="1" dirty="0"/>
              <a:t> install</a:t>
            </a:r>
            <a:r>
              <a:rPr lang="en-US" dirty="0"/>
              <a:t> to install the dependencies.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0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Uninstalling Packages: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uninstall packages using </a:t>
            </a:r>
            <a:r>
              <a:rPr lang="en-US" dirty="0" err="1"/>
              <a:t>npm</a:t>
            </a:r>
            <a:r>
              <a:rPr lang="en-US" dirty="0"/>
              <a:t>, follow the below syntax: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uninstall </a:t>
            </a:r>
            <a:r>
              <a:rPr lang="en-US" dirty="0" err="1" smtClean="0"/>
              <a:t>packagename</a:t>
            </a:r>
            <a:endParaRPr lang="en-US" dirty="0"/>
          </a:p>
          <a:p>
            <a:r>
              <a:rPr lang="en-US" dirty="0"/>
              <a:t>Example: To uninstall the express </a:t>
            </a:r>
            <a:r>
              <a:rPr lang="en-US" dirty="0" smtClean="0"/>
              <a:t>package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uninstall </a:t>
            </a:r>
            <a:r>
              <a:rPr lang="en-US" dirty="0" smtClean="0"/>
              <a:t>express</a:t>
            </a:r>
          </a:p>
          <a:p>
            <a:r>
              <a:rPr lang="en-US" dirty="0"/>
              <a:t>To uninstall global packages, follow the below syntax: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uninstall </a:t>
            </a:r>
            <a:r>
              <a:rPr lang="en-US" dirty="0" err="1"/>
              <a:t>package_name</a:t>
            </a:r>
            <a:r>
              <a:rPr lang="en-US" dirty="0"/>
              <a:t> </a:t>
            </a:r>
            <a:r>
              <a:rPr lang="en-US" dirty="0" smtClean="0"/>
              <a:t>–g</a:t>
            </a:r>
          </a:p>
          <a:p>
            <a:r>
              <a:rPr lang="en-US" dirty="0"/>
              <a:t>To see all the locally installed modules use </a:t>
            </a: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ls</a:t>
            </a:r>
            <a:r>
              <a:rPr lang="en-US" dirty="0"/>
              <a:t> command.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Semantic Versioning to manage packages: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To install a package of a specific version, mention the full and exact version in the package.json file.</a:t>
            </a:r>
          </a:p>
          <a:p>
            <a:pPr fontAlgn="base"/>
            <a:r>
              <a:rPr lang="en-US" dirty="0"/>
              <a:t>To install the latest version of the package, mention “*” in front of the dependency or “latest”. This will find the latest stable version of the module and install it.</a:t>
            </a:r>
          </a:p>
          <a:p>
            <a:pPr fontAlgn="base"/>
            <a:r>
              <a:rPr lang="en-US" dirty="0"/>
              <a:t>To install any version (stable one) above a given version, mention it like in the example below:</a:t>
            </a:r>
            <a:br>
              <a:rPr lang="en-US" dirty="0"/>
            </a:br>
            <a:r>
              <a:rPr lang="en-US" b="1" dirty="0"/>
              <a:t>“express”:”^4.1.1″.</a:t>
            </a:r>
            <a:r>
              <a:rPr lang="en-US" dirty="0"/>
              <a:t> in package.json file. The caret symbol (^) is used to tell the </a:t>
            </a:r>
            <a:r>
              <a:rPr lang="en-US" dirty="0" err="1"/>
              <a:t>npm</a:t>
            </a:r>
            <a:r>
              <a:rPr lang="en-US" dirty="0"/>
              <a:t> to find a version greater than 4.1.1 and install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2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Semantic Versioning to manage packages: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403" y="2229795"/>
            <a:ext cx="7203945" cy="370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5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4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NPM (Node Package Manager)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NPM </a:t>
            </a:r>
            <a:r>
              <a:rPr lang="en-US" b="1" dirty="0"/>
              <a:t>(Node Package Manager)</a:t>
            </a:r>
            <a:r>
              <a:rPr lang="en-US" dirty="0"/>
              <a:t> is the default package manager for Node.js and is written entirely in Javascript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/>
              <a:t>Developed by Isaac Z. </a:t>
            </a:r>
            <a:r>
              <a:rPr lang="en-US" dirty="0" err="1"/>
              <a:t>Schlueter</a:t>
            </a:r>
            <a:r>
              <a:rPr lang="en-US" dirty="0"/>
              <a:t>, it was initially released in January 12, 2010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/>
              <a:t>NPM manages all the packages and modules for Node.js and consists of command line client </a:t>
            </a:r>
            <a:r>
              <a:rPr lang="en-US" b="1" dirty="0" err="1"/>
              <a:t>npm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Gets </a:t>
            </a:r>
            <a:r>
              <a:rPr lang="en-US" dirty="0"/>
              <a:t>installed into the system with installation of Node.js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/>
              <a:t>The required packages and modules in Node project are installed using NPM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8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NPM (Node Package Manager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package contains all the files needed for a module and modules are the JavaScript libraries that can be included in Node project according to the requirement of the project.</a:t>
            </a:r>
          </a:p>
          <a:p>
            <a:pPr fontAlgn="base"/>
            <a:r>
              <a:rPr lang="en-US" dirty="0"/>
              <a:t>NPM can install all the dependencies of a project through the package.json file.</a:t>
            </a:r>
          </a:p>
          <a:p>
            <a:pPr fontAlgn="base"/>
            <a:r>
              <a:rPr lang="en-US" dirty="0"/>
              <a:t> It can also update and uninstall packages.</a:t>
            </a:r>
          </a:p>
          <a:p>
            <a:pPr fontAlgn="base"/>
            <a:r>
              <a:rPr lang="en-US" dirty="0"/>
              <a:t> In the package.json file, each dependency can specify a range of valid versions using the semantic versioning scheme, allowing developers to auto-update their packages while at the same time avoiding unwanted breaking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9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facts about NPM: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NPM </a:t>
            </a:r>
            <a:r>
              <a:rPr lang="en-US" dirty="0"/>
              <a:t>has </a:t>
            </a:r>
            <a:r>
              <a:rPr lang="en-US" dirty="0" smtClean="0"/>
              <a:t>more than 580096 </a:t>
            </a:r>
            <a:r>
              <a:rPr lang="en-US" dirty="0"/>
              <a:t>registered packages. </a:t>
            </a:r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average rate of growth of this number is 291/day which outraces every other package registry.</a:t>
            </a:r>
          </a:p>
          <a:p>
            <a:pPr fontAlgn="base"/>
            <a:r>
              <a:rPr lang="en-US" dirty="0" err="1"/>
              <a:t>npm</a:t>
            </a:r>
            <a:r>
              <a:rPr lang="en-US" dirty="0"/>
              <a:t> is open source</a:t>
            </a:r>
          </a:p>
          <a:p>
            <a:pPr fontAlgn="base"/>
            <a:r>
              <a:rPr lang="en-US" dirty="0"/>
              <a:t>The top </a:t>
            </a:r>
            <a:r>
              <a:rPr lang="en-US" dirty="0" err="1"/>
              <a:t>npm</a:t>
            </a:r>
            <a:r>
              <a:rPr lang="en-US" dirty="0"/>
              <a:t> packages in the decreasing order are: </a:t>
            </a:r>
            <a:r>
              <a:rPr lang="en-US" dirty="0" err="1"/>
              <a:t>lodash</a:t>
            </a:r>
            <a:r>
              <a:rPr lang="en-US" dirty="0"/>
              <a:t>, </a:t>
            </a:r>
            <a:r>
              <a:rPr lang="en-US" dirty="0" err="1"/>
              <a:t>async</a:t>
            </a:r>
            <a:r>
              <a:rPr lang="en-US" dirty="0"/>
              <a:t>, react, request, express.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5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NPM: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To </a:t>
            </a:r>
            <a:r>
              <a:rPr lang="en-US" dirty="0"/>
              <a:t>install NPM, it is required to install Node.js as NPM gets installed with Node.js automatically.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b="1" dirty="0"/>
              <a:t>Checking and updating </a:t>
            </a:r>
            <a:r>
              <a:rPr lang="en-US" b="1" dirty="0" err="1"/>
              <a:t>npm</a:t>
            </a:r>
            <a:r>
              <a:rPr lang="en-US" b="1" dirty="0"/>
              <a:t> version: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Version of </a:t>
            </a:r>
            <a:r>
              <a:rPr lang="en-US" b="1" dirty="0" err="1"/>
              <a:t>npm</a:t>
            </a:r>
            <a:r>
              <a:rPr lang="en-US" dirty="0"/>
              <a:t> installed on system can be checked using following syntax:</a:t>
            </a:r>
            <a:br>
              <a:rPr lang="en-US" dirty="0"/>
            </a:br>
            <a:r>
              <a:rPr lang="en-US" b="1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sz="2000" b="1" dirty="0" smtClean="0"/>
              <a:t>		</a:t>
            </a:r>
            <a:r>
              <a:rPr lang="en-US" sz="2000" b="1" dirty="0" err="1" smtClean="0"/>
              <a:t>npm</a:t>
            </a:r>
            <a:r>
              <a:rPr lang="en-US" sz="2000" b="1" dirty="0" smtClean="0"/>
              <a:t> –v</a:t>
            </a:r>
          </a:p>
          <a:p>
            <a:r>
              <a:rPr lang="en-US" sz="2000" dirty="0"/>
              <a:t>If the installed version is not latest, one can always update it using the given syntax: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Syntax</a:t>
            </a:r>
            <a:r>
              <a:rPr lang="en-US" sz="2000" b="1" dirty="0" smtClean="0"/>
              <a:t>: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npm</a:t>
            </a:r>
            <a:r>
              <a:rPr lang="en-US" sz="2000" b="1" dirty="0"/>
              <a:t> </a:t>
            </a:r>
            <a:r>
              <a:rPr lang="en-US" sz="2000" b="1" dirty="0" err="1"/>
              <a:t>npm@latest</a:t>
            </a:r>
            <a:r>
              <a:rPr lang="en-US" sz="2000" b="1" dirty="0"/>
              <a:t> -g.</a:t>
            </a:r>
          </a:p>
          <a:p>
            <a:pPr marL="0" indent="0">
              <a:buNone/>
            </a:pPr>
            <a:r>
              <a:rPr lang="en-US" sz="2000" b="1" dirty="0"/>
              <a:t>As </a:t>
            </a:r>
            <a:r>
              <a:rPr lang="en-US" sz="2000" b="1" dirty="0" err="1"/>
              <a:t>npm</a:t>
            </a:r>
            <a:r>
              <a:rPr lang="en-US" sz="2000" b="1" dirty="0"/>
              <a:t> is a global package, -g flag is used to update it globally.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9112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Node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create a Node project, </a:t>
            </a: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init</a:t>
            </a:r>
            <a:r>
              <a:rPr lang="en-US" dirty="0"/>
              <a:t> is used in the folder in which user want to create project.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npm</a:t>
            </a:r>
            <a:r>
              <a:rPr lang="en-US" dirty="0"/>
              <a:t> command line will ask a number of questions like </a:t>
            </a:r>
            <a:r>
              <a:rPr lang="en-US" b="1" dirty="0"/>
              <a:t>name, license, scripts, description, author, keywords, version, main file</a:t>
            </a:r>
            <a:r>
              <a:rPr lang="en-US" dirty="0"/>
              <a:t> 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After </a:t>
            </a:r>
            <a:r>
              <a:rPr lang="en-US" dirty="0" err="1"/>
              <a:t>npm</a:t>
            </a:r>
            <a:r>
              <a:rPr lang="en-US" dirty="0"/>
              <a:t> is done creating the project, a </a:t>
            </a:r>
            <a:r>
              <a:rPr lang="en-US" dirty="0">
                <a:hlinkClick r:id="rId2"/>
              </a:rPr>
              <a:t>package.json</a:t>
            </a:r>
            <a:r>
              <a:rPr lang="en-US" dirty="0"/>
              <a:t> file will be visible in project folder as a proof that the project has been initialized.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7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917427" cy="4446273"/>
          </a:xfrm>
        </p:spPr>
        <p:txBody>
          <a:bodyPr>
            <a:normAutofit/>
          </a:bodyPr>
          <a:lstStyle/>
          <a:p>
            <a:r>
              <a:rPr lang="en-US" dirty="0" smtClean="0"/>
              <a:t>After </a:t>
            </a:r>
            <a:r>
              <a:rPr lang="en-US" dirty="0"/>
              <a:t>creating the project, next step is to incorporate the packages and modules to be used in the Node Project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install packages and modules in the project use the following syntax: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err="1"/>
              <a:t>package_name</a:t>
            </a:r>
            <a:endParaRPr lang="en-US" dirty="0"/>
          </a:p>
          <a:p>
            <a:r>
              <a:rPr lang="en-US" dirty="0"/>
              <a:t>Example: Installing the express package into the project. Express is the web development framework used by the Node.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express</a:t>
            </a:r>
          </a:p>
          <a:p>
            <a:r>
              <a:rPr lang="en-US" dirty="0"/>
              <a:t>To use express in the Node, follow the below syntax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express = require('express');</a:t>
            </a:r>
          </a:p>
        </p:txBody>
      </p:sp>
    </p:spTree>
    <p:extLst>
      <p:ext uri="{BB962C8B-B14F-4D97-AF65-F5344CB8AC3E}">
        <p14:creationId xmlns:p14="http://schemas.microsoft.com/office/powerpoint/2010/main" val="153339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-g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a package globally (accessible by all projects in system), add an extra -g tag in syntax used to install the package.</a:t>
            </a:r>
          </a:p>
          <a:p>
            <a:r>
              <a:rPr lang="en-US" dirty="0"/>
              <a:t>Installing </a:t>
            </a:r>
            <a:r>
              <a:rPr lang="en-US" dirty="0" err="1"/>
              <a:t>nodemon</a:t>
            </a:r>
            <a:r>
              <a:rPr lang="en-US" dirty="0"/>
              <a:t> package globally.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err="1"/>
              <a:t>nodemon</a:t>
            </a:r>
            <a:r>
              <a:rPr lang="en-US" dirty="0"/>
              <a:t> -g</a:t>
            </a:r>
          </a:p>
        </p:txBody>
      </p:sp>
    </p:spTree>
    <p:extLst>
      <p:ext uri="{BB962C8B-B14F-4D97-AF65-F5344CB8AC3E}">
        <p14:creationId xmlns:p14="http://schemas.microsoft.com/office/powerpoint/2010/main" val="275623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where the package gets installed: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8497"/>
            <a:ext cx="8492424" cy="5035638"/>
          </a:xfrm>
        </p:spPr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install a package and simultaneously save it in package.json file (in case using Node.js), add –save flag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–save flag is default in </a:t>
            </a:r>
            <a:r>
              <a:rPr lang="en-US" dirty="0" err="1"/>
              <a:t>npm</a:t>
            </a:r>
            <a:r>
              <a:rPr lang="en-US" dirty="0"/>
              <a:t> install command so it is equal to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package_name</a:t>
            </a:r>
            <a:r>
              <a:rPr lang="en-US" dirty="0"/>
              <a:t> command.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express --save</a:t>
            </a:r>
          </a:p>
          <a:p>
            <a:r>
              <a:rPr lang="en-US" dirty="0"/>
              <a:t>By –save flag one can control where the packages are to be installed.</a:t>
            </a:r>
          </a:p>
          <a:p>
            <a:r>
              <a:rPr lang="en-US" dirty="0"/>
              <a:t>–save-prod : Using this packages will appear in Dependencies which is also by default.</a:t>
            </a:r>
          </a:p>
          <a:p>
            <a:r>
              <a:rPr lang="en-US" dirty="0"/>
              <a:t>–save-</a:t>
            </a:r>
            <a:r>
              <a:rPr lang="en-US" dirty="0" err="1"/>
              <a:t>dev</a:t>
            </a:r>
            <a:r>
              <a:rPr lang="en-US" dirty="0"/>
              <a:t> : Using this packages will get appear in </a:t>
            </a:r>
            <a:r>
              <a:rPr lang="en-US" dirty="0" err="1"/>
              <a:t>devDependencies</a:t>
            </a:r>
            <a:r>
              <a:rPr lang="en-US" dirty="0"/>
              <a:t> and will only be used in the development mode.</a:t>
            </a:r>
          </a:p>
        </p:txBody>
      </p:sp>
    </p:spTree>
    <p:extLst>
      <p:ext uri="{BB962C8B-B14F-4D97-AF65-F5344CB8AC3E}">
        <p14:creationId xmlns:p14="http://schemas.microsoft.com/office/powerpoint/2010/main" val="24344992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322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Node npm </vt:lpstr>
      <vt:lpstr> NPM (Node Package Manager) </vt:lpstr>
      <vt:lpstr> NPM (Node Package Manager)</vt:lpstr>
      <vt:lpstr>Some facts about NPM: </vt:lpstr>
      <vt:lpstr>Installing NPM:</vt:lpstr>
      <vt:lpstr>Creating a Node Project:</vt:lpstr>
      <vt:lpstr>Installing Packages:</vt:lpstr>
      <vt:lpstr>-g flag</vt:lpstr>
      <vt:lpstr>Controlling where the package gets installed: </vt:lpstr>
      <vt:lpstr>Installing dependencies from package.json</vt:lpstr>
      <vt:lpstr>Uninstalling Packages: </vt:lpstr>
      <vt:lpstr>Using Semantic Versioning to manage packages:</vt:lpstr>
      <vt:lpstr>Using Semantic Versioning to manage packages: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npm </dc:title>
  <dc:creator>User</dc:creator>
  <cp:lastModifiedBy>User</cp:lastModifiedBy>
  <cp:revision>17</cp:revision>
  <dcterms:created xsi:type="dcterms:W3CDTF">2019-01-05T01:23:45Z</dcterms:created>
  <dcterms:modified xsi:type="dcterms:W3CDTF">2019-01-05T01:38:36Z</dcterms:modified>
</cp:coreProperties>
</file>