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65" r:id="rId7"/>
    <p:sldId id="266" r:id="rId8"/>
    <p:sldId id="258" r:id="rId9"/>
    <p:sldId id="259" r:id="rId10"/>
    <p:sldId id="260" r:id="rId11"/>
    <p:sldId id="267" r:id="rId12"/>
    <p:sldId id="268" r:id="rId13"/>
    <p:sldId id="269" r:id="rId14"/>
    <p:sldId id="271" r:id="rId15"/>
    <p:sldId id="272" r:id="rId16"/>
    <p:sldId id="273" r:id="rId17"/>
    <p:sldId id="274" r:id="rId18"/>
    <p:sldId id="275" r:id="rId19"/>
    <p:sldId id="276"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175659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A8B666-D617-427D-BD32-8201C54D2D32}"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279504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3971426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9874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234065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953612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3330751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4012556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154109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311612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370912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A8B666-D617-427D-BD32-8201C54D2D32}"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110754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A8B666-D617-427D-BD32-8201C54D2D32}"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165528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339623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69312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A8B666-D617-427D-BD32-8201C54D2D32}" type="datetimeFigureOut">
              <a:rPr lang="en-US" smtClean="0"/>
              <a:t>5/18/2020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36118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A8B666-D617-427D-BD32-8201C54D2D32}"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39F84-2644-4D82-B34A-BBCDE71B3370}" type="slidenum">
              <a:rPr lang="en-US" smtClean="0"/>
              <a:t>‹#›</a:t>
            </a:fld>
            <a:endParaRPr lang="en-US"/>
          </a:p>
        </p:txBody>
      </p:sp>
    </p:spTree>
    <p:extLst>
      <p:ext uri="{BB962C8B-B14F-4D97-AF65-F5344CB8AC3E}">
        <p14:creationId xmlns:p14="http://schemas.microsoft.com/office/powerpoint/2010/main" val="186104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A8B666-D617-427D-BD32-8201C54D2D32}" type="datetimeFigureOut">
              <a:rPr lang="en-US" smtClean="0"/>
              <a:t>5/18/2020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439F84-2644-4D82-B34A-BBCDE71B3370}" type="slidenum">
              <a:rPr lang="en-US" smtClean="0"/>
              <a:t>‹#›</a:t>
            </a:fld>
            <a:endParaRPr lang="en-US"/>
          </a:p>
        </p:txBody>
      </p:sp>
    </p:spTree>
    <p:extLst>
      <p:ext uri="{BB962C8B-B14F-4D97-AF65-F5344CB8AC3E}">
        <p14:creationId xmlns:p14="http://schemas.microsoft.com/office/powerpoint/2010/main" val="1623510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module</a:t>
            </a:r>
          </a:p>
        </p:txBody>
      </p:sp>
      <p:sp>
        <p:nvSpPr>
          <p:cNvPr id="3" name="Subtitle 2"/>
          <p:cNvSpPr>
            <a:spLocks noGrp="1"/>
          </p:cNvSpPr>
          <p:nvPr>
            <p:ph type="subTitle" idx="1"/>
          </p:nvPr>
        </p:nvSpPr>
        <p:spPr/>
        <p:txBody>
          <a:bodyPr/>
          <a:lstStyle/>
          <a:p>
            <a:r>
              <a:rPr lang="en-US" dirty="0" err="1"/>
              <a:t>Anju</a:t>
            </a:r>
            <a:r>
              <a:rPr lang="en-US" dirty="0"/>
              <a:t> </a:t>
            </a:r>
            <a:r>
              <a:rPr lang="en-US" dirty="0" err="1"/>
              <a:t>munoth</a:t>
            </a:r>
            <a:endParaRPr lang="en-US" dirty="0"/>
          </a:p>
        </p:txBody>
      </p:sp>
    </p:spTree>
    <p:extLst>
      <p:ext uri="{BB962C8B-B14F-4D97-AF65-F5344CB8AC3E}">
        <p14:creationId xmlns:p14="http://schemas.microsoft.com/office/powerpoint/2010/main" val="93094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createServer</a:t>
            </a:r>
            <a:r>
              <a:rPr lang="en-US" dirty="0"/>
              <a:t>()</a:t>
            </a:r>
          </a:p>
        </p:txBody>
      </p:sp>
      <p:sp>
        <p:nvSpPr>
          <p:cNvPr id="3" name="Content Placeholder 2"/>
          <p:cNvSpPr>
            <a:spLocks noGrp="1"/>
          </p:cNvSpPr>
          <p:nvPr>
            <p:ph idx="1"/>
          </p:nvPr>
        </p:nvSpPr>
        <p:spPr>
          <a:xfrm>
            <a:off x="1103312" y="2052918"/>
            <a:ext cx="9611911" cy="4489550"/>
          </a:xfrm>
        </p:spPr>
        <p:txBody>
          <a:bodyPr/>
          <a:lstStyle/>
          <a:p>
            <a:pPr marL="0" indent="0">
              <a:buNone/>
            </a:pPr>
            <a:r>
              <a:rPr lang="en-US" dirty="0" err="1"/>
              <a:t>var</a:t>
            </a:r>
            <a:r>
              <a:rPr lang="en-US" dirty="0"/>
              <a:t> http = require('http');</a:t>
            </a:r>
          </a:p>
          <a:p>
            <a:pPr marL="0" indent="0">
              <a:buNone/>
            </a:pPr>
            <a:r>
              <a:rPr lang="en-US" dirty="0" err="1"/>
              <a:t>var</a:t>
            </a:r>
            <a:r>
              <a:rPr lang="en-US" dirty="0"/>
              <a:t> server = </a:t>
            </a:r>
            <a:r>
              <a:rPr lang="en-US" dirty="0" err="1"/>
              <a:t>http.createServer</a:t>
            </a:r>
            <a:r>
              <a:rPr lang="en-US" dirty="0"/>
              <a:t>(function (request, response) {</a:t>
            </a:r>
          </a:p>
          <a:p>
            <a:pPr marL="0" indent="0">
              <a:buNone/>
            </a:pPr>
            <a:r>
              <a:rPr lang="en-US" dirty="0"/>
              <a:t>console.log('request starting...');</a:t>
            </a:r>
          </a:p>
          <a:p>
            <a:pPr marL="0" indent="0">
              <a:buNone/>
            </a:pPr>
            <a:r>
              <a:rPr lang="en-US" dirty="0"/>
              <a:t>// respond</a:t>
            </a:r>
          </a:p>
          <a:p>
            <a:pPr marL="0" indent="0">
              <a:buNone/>
            </a:pPr>
            <a:r>
              <a:rPr lang="en-US" dirty="0" err="1"/>
              <a:t>response.write</a:t>
            </a:r>
            <a:r>
              <a:rPr lang="en-US" dirty="0"/>
              <a:t>('hello client!');</a:t>
            </a:r>
          </a:p>
          <a:p>
            <a:pPr marL="0" indent="0">
              <a:buNone/>
            </a:pPr>
            <a:r>
              <a:rPr lang="en-US" dirty="0" err="1"/>
              <a:t>response.end</a:t>
            </a:r>
            <a:r>
              <a:rPr lang="en-US" dirty="0"/>
              <a:t>();</a:t>
            </a:r>
          </a:p>
          <a:p>
            <a:pPr marL="0" indent="0">
              <a:buNone/>
            </a:pPr>
            <a:r>
              <a:rPr lang="en-US" dirty="0"/>
              <a:t>});</a:t>
            </a:r>
          </a:p>
          <a:p>
            <a:pPr marL="0" indent="0">
              <a:buNone/>
            </a:pPr>
            <a:r>
              <a:rPr lang="en-US" dirty="0" err="1"/>
              <a:t>server.listen</a:t>
            </a:r>
            <a:r>
              <a:rPr lang="en-US" dirty="0"/>
              <a:t>(3000);</a:t>
            </a:r>
          </a:p>
          <a:p>
            <a:pPr marL="0" indent="0">
              <a:buNone/>
            </a:pPr>
            <a:r>
              <a:rPr lang="en-US" dirty="0"/>
              <a:t>console.log('Server running at http://127.0.0.1:3000/');</a:t>
            </a:r>
          </a:p>
        </p:txBody>
      </p:sp>
    </p:spTree>
    <p:extLst>
      <p:ext uri="{BB962C8B-B14F-4D97-AF65-F5344CB8AC3E}">
        <p14:creationId xmlns:p14="http://schemas.microsoft.com/office/powerpoint/2010/main" val="172329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br>
              <a:rPr lang="en-US" dirty="0"/>
            </a:br>
            <a:endParaRPr lang="en-US" dirty="0"/>
          </a:p>
        </p:txBody>
      </p:sp>
      <p:sp>
        <p:nvSpPr>
          <p:cNvPr id="3" name="Content Placeholder 2"/>
          <p:cNvSpPr>
            <a:spLocks noGrp="1"/>
          </p:cNvSpPr>
          <p:nvPr>
            <p:ph idx="1"/>
          </p:nvPr>
        </p:nvSpPr>
        <p:spPr/>
        <p:txBody>
          <a:bodyPr/>
          <a:lstStyle/>
          <a:p>
            <a:r>
              <a:rPr lang="en-US" dirty="0"/>
              <a:t>The HTTP module provides 5 classes:</a:t>
            </a:r>
          </a:p>
          <a:p>
            <a:endParaRPr lang="en-US" dirty="0"/>
          </a:p>
          <a:p>
            <a:r>
              <a:rPr lang="en-US" dirty="0" err="1"/>
              <a:t>http.Agent</a:t>
            </a:r>
            <a:endParaRPr lang="en-US" dirty="0"/>
          </a:p>
          <a:p>
            <a:r>
              <a:rPr lang="en-US" dirty="0" err="1"/>
              <a:t>http.ClientRequest</a:t>
            </a:r>
            <a:endParaRPr lang="en-US" dirty="0"/>
          </a:p>
          <a:p>
            <a:r>
              <a:rPr lang="en-US" dirty="0" err="1"/>
              <a:t>http.Server</a:t>
            </a:r>
            <a:endParaRPr lang="en-US" dirty="0"/>
          </a:p>
          <a:p>
            <a:r>
              <a:rPr lang="en-US" dirty="0" err="1"/>
              <a:t>http.ServerResponse</a:t>
            </a:r>
            <a:endParaRPr lang="en-US" dirty="0"/>
          </a:p>
          <a:p>
            <a:r>
              <a:rPr lang="en-US" dirty="0" err="1"/>
              <a:t>http.IncomingMessage</a:t>
            </a:r>
            <a:endParaRPr lang="en-US" dirty="0"/>
          </a:p>
        </p:txBody>
      </p:sp>
    </p:spTree>
    <p:extLst>
      <p:ext uri="{BB962C8B-B14F-4D97-AF65-F5344CB8AC3E}">
        <p14:creationId xmlns:p14="http://schemas.microsoft.com/office/powerpoint/2010/main" val="220136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HTTP.AGENT</a:t>
            </a:r>
            <a:br>
              <a:rPr lang="en-US" dirty="0"/>
            </a:br>
            <a:endParaRPr lang="en-US" dirty="0"/>
          </a:p>
        </p:txBody>
      </p:sp>
      <p:sp>
        <p:nvSpPr>
          <p:cNvPr id="3" name="Content Placeholder 2"/>
          <p:cNvSpPr>
            <a:spLocks noGrp="1"/>
          </p:cNvSpPr>
          <p:nvPr>
            <p:ph idx="1"/>
          </p:nvPr>
        </p:nvSpPr>
        <p:spPr/>
        <p:txBody>
          <a:bodyPr/>
          <a:lstStyle/>
          <a:p>
            <a:r>
              <a:rPr lang="en-US" dirty="0"/>
              <a:t>Node creates a global instance of the </a:t>
            </a:r>
            <a:r>
              <a:rPr lang="en-US" dirty="0" err="1"/>
              <a:t>http.Agent</a:t>
            </a:r>
            <a:r>
              <a:rPr lang="en-US" dirty="0"/>
              <a:t> class to manage connections </a:t>
            </a:r>
            <a:r>
              <a:rPr lang="en-US" dirty="0" err="1"/>
              <a:t>persistance</a:t>
            </a:r>
            <a:r>
              <a:rPr lang="en-US" dirty="0"/>
              <a:t> and reuse for HTTP clients, a key component of Node HTTP networking.</a:t>
            </a:r>
          </a:p>
          <a:p>
            <a:endParaRPr lang="en-US" dirty="0"/>
          </a:p>
          <a:p>
            <a:r>
              <a:rPr lang="en-US" dirty="0"/>
              <a:t>This object makes sure that every request made to a server is queued and a single socket is reused.</a:t>
            </a:r>
          </a:p>
          <a:p>
            <a:endParaRPr lang="en-US" dirty="0"/>
          </a:p>
          <a:p>
            <a:r>
              <a:rPr lang="en-US" dirty="0"/>
              <a:t>It also maintains a pool of sockets. This is key for performance reasons.</a:t>
            </a:r>
          </a:p>
        </p:txBody>
      </p:sp>
    </p:spTree>
    <p:extLst>
      <p:ext uri="{BB962C8B-B14F-4D97-AF65-F5344CB8AC3E}">
        <p14:creationId xmlns:p14="http://schemas.microsoft.com/office/powerpoint/2010/main" val="290565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HTTP.CLIENTREQUEST</a:t>
            </a:r>
            <a:br>
              <a:rPr lang="en-US" dirty="0"/>
            </a:br>
            <a:endParaRPr lang="en-US" dirty="0"/>
          </a:p>
        </p:txBody>
      </p:sp>
      <p:sp>
        <p:nvSpPr>
          <p:cNvPr id="3" name="Content Placeholder 2"/>
          <p:cNvSpPr>
            <a:spLocks noGrp="1"/>
          </p:cNvSpPr>
          <p:nvPr>
            <p:ph idx="1"/>
          </p:nvPr>
        </p:nvSpPr>
        <p:spPr/>
        <p:txBody>
          <a:bodyPr>
            <a:normAutofit/>
          </a:bodyPr>
          <a:lstStyle/>
          <a:p>
            <a:r>
              <a:rPr lang="en-US" dirty="0"/>
              <a:t>An </a:t>
            </a:r>
            <a:r>
              <a:rPr lang="en-US" dirty="0" err="1"/>
              <a:t>http.ClientRequest</a:t>
            </a:r>
            <a:r>
              <a:rPr lang="en-US" dirty="0"/>
              <a:t> object is created when </a:t>
            </a:r>
            <a:r>
              <a:rPr lang="en-US" dirty="0" err="1"/>
              <a:t>http.request</a:t>
            </a:r>
            <a:r>
              <a:rPr lang="en-US" dirty="0"/>
              <a:t>() or </a:t>
            </a:r>
            <a:r>
              <a:rPr lang="en-US" dirty="0" err="1"/>
              <a:t>http.get</a:t>
            </a:r>
            <a:r>
              <a:rPr lang="en-US" dirty="0"/>
              <a:t>() is called.</a:t>
            </a:r>
          </a:p>
          <a:p>
            <a:r>
              <a:rPr lang="en-US" dirty="0"/>
              <a:t>When a response is received, the response event is called with the response, with an </a:t>
            </a:r>
            <a:r>
              <a:rPr lang="en-US" dirty="0" err="1"/>
              <a:t>http.IncomingMessage</a:t>
            </a:r>
            <a:r>
              <a:rPr lang="en-US" dirty="0"/>
              <a:t> instance as argument.</a:t>
            </a:r>
          </a:p>
          <a:p>
            <a:r>
              <a:rPr lang="en-US" dirty="0"/>
              <a:t>The returned data of a response can be read in 2 ways:</a:t>
            </a:r>
          </a:p>
          <a:p>
            <a:r>
              <a:rPr lang="en-US" dirty="0"/>
              <a:t>Can call the </a:t>
            </a:r>
            <a:r>
              <a:rPr lang="en-US" dirty="0" err="1"/>
              <a:t>response.read</a:t>
            </a:r>
            <a:r>
              <a:rPr lang="en-US" dirty="0"/>
              <a:t>() method</a:t>
            </a:r>
          </a:p>
          <a:p>
            <a:r>
              <a:rPr lang="en-US" dirty="0"/>
              <a:t>in the response event handler you can setup an event listener for the data event, so you can listen for the data streamed into.</a:t>
            </a:r>
          </a:p>
        </p:txBody>
      </p:sp>
    </p:spTree>
    <p:extLst>
      <p:ext uri="{BB962C8B-B14F-4D97-AF65-F5344CB8AC3E}">
        <p14:creationId xmlns:p14="http://schemas.microsoft.com/office/powerpoint/2010/main" val="422341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HTTP.SERVER</a:t>
            </a:r>
            <a:br>
              <a:rPr lang="en-US" dirty="0"/>
            </a:br>
            <a:endParaRPr lang="en-US" dirty="0"/>
          </a:p>
        </p:txBody>
      </p:sp>
      <p:sp>
        <p:nvSpPr>
          <p:cNvPr id="3" name="Content Placeholder 2"/>
          <p:cNvSpPr>
            <a:spLocks noGrp="1"/>
          </p:cNvSpPr>
          <p:nvPr>
            <p:ph idx="1"/>
          </p:nvPr>
        </p:nvSpPr>
        <p:spPr/>
        <p:txBody>
          <a:bodyPr/>
          <a:lstStyle/>
          <a:p>
            <a:r>
              <a:rPr lang="en-US" dirty="0"/>
              <a:t>This class is commonly instantiated and returned when creating a new server using </a:t>
            </a:r>
            <a:r>
              <a:rPr lang="en-US" dirty="0" err="1"/>
              <a:t>http.createServer</a:t>
            </a:r>
            <a:r>
              <a:rPr lang="en-US" dirty="0"/>
              <a:t>().</a:t>
            </a:r>
          </a:p>
          <a:p>
            <a:endParaRPr lang="en-US" dirty="0"/>
          </a:p>
          <a:p>
            <a:r>
              <a:rPr lang="en-US" dirty="0"/>
              <a:t>Once you have a server object, you have access to its methods:</a:t>
            </a:r>
          </a:p>
          <a:p>
            <a:endParaRPr lang="en-US" dirty="0"/>
          </a:p>
          <a:p>
            <a:r>
              <a:rPr lang="en-US" dirty="0"/>
              <a:t>close() stops the server from accepting new connections</a:t>
            </a:r>
          </a:p>
          <a:p>
            <a:r>
              <a:rPr lang="en-US" dirty="0"/>
              <a:t>listen() starts the HTTP server and listens for connections</a:t>
            </a:r>
          </a:p>
        </p:txBody>
      </p:sp>
    </p:spTree>
    <p:extLst>
      <p:ext uri="{BB962C8B-B14F-4D97-AF65-F5344CB8AC3E}">
        <p14:creationId xmlns:p14="http://schemas.microsoft.com/office/powerpoint/2010/main" val="119025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HTTP.SERVERRESPONSE</a:t>
            </a:r>
            <a:br>
              <a:rPr lang="en-US" dirty="0"/>
            </a:br>
            <a:endParaRPr lang="en-US" dirty="0"/>
          </a:p>
        </p:txBody>
      </p:sp>
      <p:sp>
        <p:nvSpPr>
          <p:cNvPr id="3" name="Content Placeholder 2"/>
          <p:cNvSpPr>
            <a:spLocks noGrp="1"/>
          </p:cNvSpPr>
          <p:nvPr>
            <p:ph idx="1"/>
          </p:nvPr>
        </p:nvSpPr>
        <p:spPr/>
        <p:txBody>
          <a:bodyPr/>
          <a:lstStyle/>
          <a:p>
            <a:r>
              <a:rPr lang="en-US" dirty="0"/>
              <a:t>Created by an </a:t>
            </a:r>
            <a:r>
              <a:rPr lang="en-US" dirty="0" err="1"/>
              <a:t>http.Server</a:t>
            </a:r>
            <a:r>
              <a:rPr lang="en-US" dirty="0"/>
              <a:t> and passed as the second parameter to the request event it fires.</a:t>
            </a:r>
          </a:p>
          <a:p>
            <a:r>
              <a:rPr lang="en-US" dirty="0"/>
              <a:t>Commonly known and used in code as res:</a:t>
            </a:r>
          </a:p>
          <a:p>
            <a:pPr marL="0" indent="0">
              <a:buNone/>
            </a:pPr>
            <a:r>
              <a:rPr lang="en-US" b="1" dirty="0" err="1"/>
              <a:t>const</a:t>
            </a:r>
            <a:r>
              <a:rPr lang="en-US" b="1" dirty="0"/>
              <a:t> server = </a:t>
            </a:r>
            <a:r>
              <a:rPr lang="en-US" b="1" dirty="0" err="1"/>
              <a:t>http.createServer</a:t>
            </a:r>
            <a:r>
              <a:rPr lang="en-US" b="1" dirty="0"/>
              <a:t>((</a:t>
            </a:r>
            <a:r>
              <a:rPr lang="en-US" b="1" dirty="0" err="1"/>
              <a:t>req</a:t>
            </a:r>
            <a:r>
              <a:rPr lang="en-US" b="1" dirty="0"/>
              <a:t>, res) =&gt; {</a:t>
            </a:r>
          </a:p>
          <a:p>
            <a:pPr marL="0" indent="0">
              <a:buNone/>
            </a:pPr>
            <a:r>
              <a:rPr lang="en-US" b="1" dirty="0"/>
              <a:t>  //res is an </a:t>
            </a:r>
            <a:r>
              <a:rPr lang="en-US" b="1" dirty="0" err="1"/>
              <a:t>http.ServerResponse</a:t>
            </a:r>
            <a:r>
              <a:rPr lang="en-US" b="1" dirty="0"/>
              <a:t> object</a:t>
            </a:r>
          </a:p>
          <a:p>
            <a:pPr marL="0" indent="0">
              <a:buNone/>
            </a:pPr>
            <a:r>
              <a:rPr lang="en-US" b="1" dirty="0"/>
              <a:t>})</a:t>
            </a:r>
          </a:p>
          <a:p>
            <a:r>
              <a:rPr lang="en-US" dirty="0"/>
              <a:t>Will always call in the handler is end(), which closes the response, the message is complete and the server can send it to the client.</a:t>
            </a:r>
          </a:p>
          <a:p>
            <a:r>
              <a:rPr lang="en-US" dirty="0"/>
              <a:t> It must be called on each response</a:t>
            </a:r>
          </a:p>
        </p:txBody>
      </p:sp>
    </p:spTree>
    <p:extLst>
      <p:ext uri="{BB962C8B-B14F-4D97-AF65-F5344CB8AC3E}">
        <p14:creationId xmlns:p14="http://schemas.microsoft.com/office/powerpoint/2010/main" val="50159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used to interact with HTTP headers:</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err="1"/>
              <a:t>getHeaderNames</a:t>
            </a:r>
            <a:r>
              <a:rPr lang="en-US" dirty="0"/>
              <a:t>() get the list of the names of the HTTP headers already set</a:t>
            </a:r>
          </a:p>
          <a:p>
            <a:r>
              <a:rPr lang="en-US" dirty="0" err="1"/>
              <a:t>getHeaders</a:t>
            </a:r>
            <a:r>
              <a:rPr lang="en-US" dirty="0"/>
              <a:t>() get a copy of the HTTP headers already set</a:t>
            </a:r>
          </a:p>
          <a:p>
            <a:r>
              <a:rPr lang="en-US" dirty="0" err="1"/>
              <a:t>setHeader</a:t>
            </a:r>
            <a:r>
              <a:rPr lang="en-US" dirty="0"/>
              <a:t>('</a:t>
            </a:r>
            <a:r>
              <a:rPr lang="en-US" dirty="0" err="1"/>
              <a:t>headername</a:t>
            </a:r>
            <a:r>
              <a:rPr lang="en-US" dirty="0"/>
              <a:t>', value) sets an HTTP header value</a:t>
            </a:r>
          </a:p>
          <a:p>
            <a:r>
              <a:rPr lang="en-US" dirty="0" err="1"/>
              <a:t>getHeader</a:t>
            </a:r>
            <a:r>
              <a:rPr lang="en-US" dirty="0"/>
              <a:t>('</a:t>
            </a:r>
            <a:r>
              <a:rPr lang="en-US" dirty="0" err="1"/>
              <a:t>headername</a:t>
            </a:r>
            <a:r>
              <a:rPr lang="en-US" dirty="0"/>
              <a:t>') gets an HTTP header already set</a:t>
            </a:r>
          </a:p>
          <a:p>
            <a:r>
              <a:rPr lang="en-US" dirty="0" err="1"/>
              <a:t>removeHeader</a:t>
            </a:r>
            <a:r>
              <a:rPr lang="en-US" dirty="0"/>
              <a:t>('</a:t>
            </a:r>
            <a:r>
              <a:rPr lang="en-US" dirty="0" err="1"/>
              <a:t>headername</a:t>
            </a:r>
            <a:r>
              <a:rPr lang="en-US" dirty="0"/>
              <a:t>') removes an HTTP header already set</a:t>
            </a:r>
          </a:p>
          <a:p>
            <a:r>
              <a:rPr lang="en-US" dirty="0" err="1"/>
              <a:t>hasHeader</a:t>
            </a:r>
            <a:r>
              <a:rPr lang="en-US" dirty="0"/>
              <a:t>('</a:t>
            </a:r>
            <a:r>
              <a:rPr lang="en-US" dirty="0" err="1"/>
              <a:t>headername</a:t>
            </a:r>
            <a:r>
              <a:rPr lang="en-US" dirty="0"/>
              <a:t>') return true if the response has that header set</a:t>
            </a:r>
          </a:p>
          <a:p>
            <a:r>
              <a:rPr lang="en-US" dirty="0" err="1"/>
              <a:t>headersSent</a:t>
            </a:r>
            <a:r>
              <a:rPr lang="en-US" dirty="0"/>
              <a:t>() return true if the headers have already been sent to the client</a:t>
            </a:r>
          </a:p>
        </p:txBody>
      </p:sp>
    </p:spTree>
    <p:extLst>
      <p:ext uri="{BB962C8B-B14F-4D97-AF65-F5344CB8AC3E}">
        <p14:creationId xmlns:p14="http://schemas.microsoft.com/office/powerpoint/2010/main" val="73274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Response.writeHead</a:t>
            </a:r>
            <a:r>
              <a:rPr lang="en-US" dirty="0"/>
              <a:t>()</a:t>
            </a:r>
          </a:p>
        </p:txBody>
      </p:sp>
      <p:sp>
        <p:nvSpPr>
          <p:cNvPr id="3" name="Content Placeholder 2"/>
          <p:cNvSpPr>
            <a:spLocks noGrp="1"/>
          </p:cNvSpPr>
          <p:nvPr>
            <p:ph idx="1"/>
          </p:nvPr>
        </p:nvSpPr>
        <p:spPr/>
        <p:txBody>
          <a:bodyPr/>
          <a:lstStyle/>
          <a:p>
            <a:r>
              <a:rPr lang="en-US" dirty="0"/>
              <a:t>After processing the headers you can send them to the client by calling </a:t>
            </a:r>
            <a:r>
              <a:rPr lang="en-US" dirty="0" err="1"/>
              <a:t>response.writeHead</a:t>
            </a:r>
            <a:r>
              <a:rPr lang="en-US" dirty="0"/>
              <a:t>(),</a:t>
            </a:r>
          </a:p>
          <a:p>
            <a:r>
              <a:rPr lang="en-US" dirty="0"/>
              <a:t> which accepts the </a:t>
            </a:r>
            <a:r>
              <a:rPr lang="en-US" dirty="0" err="1"/>
              <a:t>statusCode</a:t>
            </a:r>
            <a:r>
              <a:rPr lang="en-US" dirty="0"/>
              <a:t> as the first parameter, the optional status message, and the headers object.</a:t>
            </a:r>
          </a:p>
        </p:txBody>
      </p:sp>
    </p:spTree>
    <p:extLst>
      <p:ext uri="{BB962C8B-B14F-4D97-AF65-F5344CB8AC3E}">
        <p14:creationId xmlns:p14="http://schemas.microsoft.com/office/powerpoint/2010/main" val="2663461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a:t>
            </a:r>
          </a:p>
        </p:txBody>
      </p:sp>
      <p:sp>
        <p:nvSpPr>
          <p:cNvPr id="3" name="Content Placeholder 2"/>
          <p:cNvSpPr>
            <a:spLocks noGrp="1"/>
          </p:cNvSpPr>
          <p:nvPr>
            <p:ph idx="1"/>
          </p:nvPr>
        </p:nvSpPr>
        <p:spPr/>
        <p:txBody>
          <a:bodyPr/>
          <a:lstStyle/>
          <a:p>
            <a:r>
              <a:rPr lang="en-US" dirty="0"/>
              <a:t>To send data to the client in the response body, you use write(). </a:t>
            </a:r>
          </a:p>
          <a:p>
            <a:r>
              <a:rPr lang="en-US" dirty="0"/>
              <a:t>It will send buffered data to the HTTP response stream.</a:t>
            </a:r>
          </a:p>
          <a:p>
            <a:r>
              <a:rPr lang="en-US" dirty="0"/>
              <a:t>If the headers were not sent yet using </a:t>
            </a:r>
            <a:r>
              <a:rPr lang="en-US" dirty="0" err="1"/>
              <a:t>response.writeHead</a:t>
            </a:r>
            <a:r>
              <a:rPr lang="en-US" dirty="0"/>
              <a:t>(), it will send the headers first, with the status code and message that’s set in the request, which you can edit by setting the </a:t>
            </a:r>
            <a:r>
              <a:rPr lang="en-US" dirty="0" err="1"/>
              <a:t>statusCode</a:t>
            </a:r>
            <a:r>
              <a:rPr lang="en-US" dirty="0"/>
              <a:t> and </a:t>
            </a:r>
            <a:r>
              <a:rPr lang="en-US" dirty="0" err="1"/>
              <a:t>statusMessage</a:t>
            </a:r>
            <a:r>
              <a:rPr lang="en-US" dirty="0"/>
              <a:t> properties values:</a:t>
            </a:r>
          </a:p>
          <a:p>
            <a:pPr marL="0" indent="0">
              <a:buNone/>
            </a:pPr>
            <a:endParaRPr lang="en-US" dirty="0"/>
          </a:p>
          <a:p>
            <a:pPr marL="0" indent="0">
              <a:buNone/>
            </a:pPr>
            <a:r>
              <a:rPr lang="en-US" b="1" dirty="0" err="1"/>
              <a:t>response.statusCode</a:t>
            </a:r>
            <a:r>
              <a:rPr lang="en-US" b="1" dirty="0"/>
              <a:t> = 500</a:t>
            </a:r>
          </a:p>
          <a:p>
            <a:pPr marL="0" indent="0">
              <a:buNone/>
            </a:pPr>
            <a:r>
              <a:rPr lang="en-US" b="1" dirty="0" err="1"/>
              <a:t>response.statusMessage</a:t>
            </a:r>
            <a:r>
              <a:rPr lang="en-US" b="1" dirty="0"/>
              <a:t> = 'Internal Server Error'</a:t>
            </a:r>
          </a:p>
        </p:txBody>
      </p:sp>
    </p:spTree>
    <p:extLst>
      <p:ext uri="{BB962C8B-B14F-4D97-AF65-F5344CB8AC3E}">
        <p14:creationId xmlns:p14="http://schemas.microsoft.com/office/powerpoint/2010/main" val="329673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HTTP.INCOMINGMESSAGE</a:t>
            </a:r>
            <a:br>
              <a:rPr lang="en-US" dirty="0"/>
            </a:br>
            <a:endParaRPr lang="en-US" dirty="0"/>
          </a:p>
        </p:txBody>
      </p:sp>
      <p:sp>
        <p:nvSpPr>
          <p:cNvPr id="3" name="Content Placeholder 2"/>
          <p:cNvSpPr>
            <a:spLocks noGrp="1"/>
          </p:cNvSpPr>
          <p:nvPr>
            <p:ph idx="1"/>
          </p:nvPr>
        </p:nvSpPr>
        <p:spPr>
          <a:xfrm>
            <a:off x="1103312" y="2052918"/>
            <a:ext cx="10371764" cy="4553944"/>
          </a:xfrm>
        </p:spPr>
        <p:txBody>
          <a:bodyPr>
            <a:normAutofit fontScale="92500" lnSpcReduction="10000"/>
          </a:bodyPr>
          <a:lstStyle/>
          <a:p>
            <a:r>
              <a:rPr lang="en-US" dirty="0"/>
              <a:t>An </a:t>
            </a:r>
            <a:r>
              <a:rPr lang="en-US" dirty="0" err="1"/>
              <a:t>http.IncomingMessage</a:t>
            </a:r>
            <a:r>
              <a:rPr lang="en-US" dirty="0"/>
              <a:t> object is created by:</a:t>
            </a:r>
          </a:p>
          <a:p>
            <a:pPr marL="0" indent="0">
              <a:buNone/>
            </a:pPr>
            <a:r>
              <a:rPr lang="en-US" b="1" dirty="0" err="1"/>
              <a:t>http.Server</a:t>
            </a:r>
            <a:r>
              <a:rPr lang="en-US" b="1" dirty="0"/>
              <a:t> when listening to the request event</a:t>
            </a:r>
          </a:p>
          <a:p>
            <a:pPr marL="0" indent="0">
              <a:buNone/>
            </a:pPr>
            <a:r>
              <a:rPr lang="en-US" b="1" dirty="0" err="1"/>
              <a:t>http.ClientRequest</a:t>
            </a:r>
            <a:r>
              <a:rPr lang="en-US" b="1" dirty="0"/>
              <a:t> when listening to the response event</a:t>
            </a:r>
          </a:p>
          <a:p>
            <a:r>
              <a:rPr lang="en-US" dirty="0"/>
              <a:t>It can be used to access the response:</a:t>
            </a:r>
          </a:p>
          <a:p>
            <a:r>
              <a:rPr lang="en-US" dirty="0"/>
              <a:t>status using its </a:t>
            </a:r>
            <a:r>
              <a:rPr lang="en-US" dirty="0" err="1"/>
              <a:t>statusCode</a:t>
            </a:r>
            <a:r>
              <a:rPr lang="en-US" dirty="0"/>
              <a:t> and </a:t>
            </a:r>
            <a:r>
              <a:rPr lang="en-US" dirty="0" err="1"/>
              <a:t>statusMessage</a:t>
            </a:r>
            <a:r>
              <a:rPr lang="en-US" dirty="0"/>
              <a:t> methods</a:t>
            </a:r>
          </a:p>
          <a:p>
            <a:r>
              <a:rPr lang="en-US" dirty="0"/>
              <a:t>headers using its headers method or </a:t>
            </a:r>
            <a:r>
              <a:rPr lang="en-US" dirty="0" err="1"/>
              <a:t>rawHeaders</a:t>
            </a:r>
            <a:endParaRPr lang="en-US" dirty="0"/>
          </a:p>
          <a:p>
            <a:r>
              <a:rPr lang="en-US" dirty="0"/>
              <a:t>HTTP method using its method </a:t>
            </a:r>
            <a:r>
              <a:rPr lang="en-US" dirty="0" err="1"/>
              <a:t>method</a:t>
            </a:r>
            <a:endParaRPr lang="en-US" dirty="0"/>
          </a:p>
          <a:p>
            <a:r>
              <a:rPr lang="en-US" dirty="0"/>
              <a:t>HTTP version using the </a:t>
            </a:r>
            <a:r>
              <a:rPr lang="en-US" dirty="0" err="1"/>
              <a:t>httpVersion</a:t>
            </a:r>
            <a:r>
              <a:rPr lang="en-US" dirty="0"/>
              <a:t> method</a:t>
            </a:r>
          </a:p>
          <a:p>
            <a:r>
              <a:rPr lang="en-US" dirty="0"/>
              <a:t>URL using the </a:t>
            </a:r>
            <a:r>
              <a:rPr lang="en-US" dirty="0" err="1"/>
              <a:t>url</a:t>
            </a:r>
            <a:r>
              <a:rPr lang="en-US" dirty="0"/>
              <a:t> method</a:t>
            </a:r>
          </a:p>
          <a:p>
            <a:r>
              <a:rPr lang="en-US" dirty="0"/>
              <a:t>underlying socket using the socket method</a:t>
            </a:r>
          </a:p>
          <a:p>
            <a:r>
              <a:rPr lang="en-US" dirty="0"/>
              <a:t>The data is accessed using streams, since </a:t>
            </a:r>
            <a:r>
              <a:rPr lang="en-US" dirty="0" err="1"/>
              <a:t>http.IncomingMessage</a:t>
            </a:r>
            <a:r>
              <a:rPr lang="en-US" dirty="0"/>
              <a:t> implements the Readable Stream interface.</a:t>
            </a:r>
          </a:p>
        </p:txBody>
      </p:sp>
    </p:spTree>
    <p:extLst>
      <p:ext uri="{BB962C8B-B14F-4D97-AF65-F5344CB8AC3E}">
        <p14:creationId xmlns:p14="http://schemas.microsoft.com/office/powerpoint/2010/main" val="385584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module</a:t>
            </a:r>
          </a:p>
        </p:txBody>
      </p:sp>
      <p:sp>
        <p:nvSpPr>
          <p:cNvPr id="3" name="Content Placeholder 2"/>
          <p:cNvSpPr>
            <a:spLocks noGrp="1"/>
          </p:cNvSpPr>
          <p:nvPr>
            <p:ph idx="1"/>
          </p:nvPr>
        </p:nvSpPr>
        <p:spPr/>
        <p:txBody>
          <a:bodyPr/>
          <a:lstStyle/>
          <a:p>
            <a:r>
              <a:rPr lang="en-US" dirty="0"/>
              <a:t>Another core module of Node.js! </a:t>
            </a:r>
          </a:p>
          <a:p>
            <a:r>
              <a:rPr lang="en-US" dirty="0"/>
              <a:t>HTTP interface is similarly low-level when compared with frameworks or languages such as PHP in order to keep it fast and flexible.</a:t>
            </a:r>
          </a:p>
        </p:txBody>
      </p:sp>
    </p:spTree>
    <p:extLst>
      <p:ext uri="{BB962C8B-B14F-4D97-AF65-F5344CB8AC3E}">
        <p14:creationId xmlns:p14="http://schemas.microsoft.com/office/powerpoint/2010/main" val="393478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http module</a:t>
            </a:r>
          </a:p>
        </p:txBody>
      </p:sp>
      <p:sp>
        <p:nvSpPr>
          <p:cNvPr id="3" name="Content Placeholder 2"/>
          <p:cNvSpPr>
            <a:spLocks noGrp="1"/>
          </p:cNvSpPr>
          <p:nvPr>
            <p:ph idx="1"/>
          </p:nvPr>
        </p:nvSpPr>
        <p:spPr>
          <a:xfrm>
            <a:off x="1103312" y="2052918"/>
            <a:ext cx="10642220" cy="4592581"/>
          </a:xfrm>
        </p:spPr>
        <p:txBody>
          <a:bodyPr>
            <a:normAutofit/>
          </a:bodyPr>
          <a:lstStyle/>
          <a:p>
            <a:r>
              <a:rPr lang="en-US" dirty="0"/>
              <a:t>Much of the HTTP, and the HTTPS, module’s functionality is fairly low-level. </a:t>
            </a:r>
          </a:p>
          <a:p>
            <a:r>
              <a:rPr lang="en-US" dirty="0"/>
              <a:t>Required to receive response data in chunks rather than just providing a callback function to be executed as soon as all of the data is received. </a:t>
            </a:r>
          </a:p>
          <a:p>
            <a:r>
              <a:rPr lang="en-US" dirty="0"/>
              <a:t>You also need to parse the response data manually. This is fairly trivial if it is JSON formatted, but it is still an extra step.</a:t>
            </a:r>
          </a:p>
          <a:p>
            <a:r>
              <a:rPr lang="en-US" dirty="0"/>
              <a:t>One other problem is that this module does not support HTTPS by default, so we need to require the https module instead if the API we are using communicates over HTTPS.</a:t>
            </a:r>
          </a:p>
          <a:p>
            <a:r>
              <a:rPr lang="en-US" dirty="0"/>
              <a:t>It may take a bit more effort to get the data you want, but is a great utility if you don’t want to add too many dependencies to your codebase or want access to its low level functionality.</a:t>
            </a:r>
          </a:p>
        </p:txBody>
      </p:sp>
    </p:spTree>
    <p:extLst>
      <p:ext uri="{BB962C8B-B14F-4D97-AF65-F5344CB8AC3E}">
        <p14:creationId xmlns:p14="http://schemas.microsoft.com/office/powerpoint/2010/main" val="420888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283335"/>
            <a:ext cx="10419009" cy="6156101"/>
          </a:xfrm>
        </p:spPr>
        <p:txBody>
          <a:bodyPr>
            <a:normAutofit fontScale="92500" lnSpcReduction="10000"/>
          </a:bodyPr>
          <a:lstStyle/>
          <a:p>
            <a:r>
              <a:rPr lang="en-US" dirty="0"/>
              <a:t>HTTP core module is a key module to Node networking.</a:t>
            </a:r>
          </a:p>
          <a:p>
            <a:pPr marL="0" indent="0">
              <a:buNone/>
            </a:pPr>
            <a:r>
              <a:rPr lang="en-US" dirty="0"/>
              <a:t>Properties</a:t>
            </a:r>
          </a:p>
          <a:p>
            <a:r>
              <a:rPr lang="en-US" dirty="0" err="1"/>
              <a:t>http.METHODS</a:t>
            </a:r>
            <a:endParaRPr lang="en-US" dirty="0"/>
          </a:p>
          <a:p>
            <a:r>
              <a:rPr lang="en-US" dirty="0" err="1"/>
              <a:t>http.STATUS_CODES</a:t>
            </a:r>
            <a:endParaRPr lang="en-US" dirty="0"/>
          </a:p>
          <a:p>
            <a:r>
              <a:rPr lang="en-US" dirty="0" err="1"/>
              <a:t>http.globalAgent</a:t>
            </a:r>
            <a:endParaRPr lang="en-US" dirty="0"/>
          </a:p>
          <a:p>
            <a:pPr marL="0" indent="0">
              <a:buNone/>
            </a:pPr>
            <a:r>
              <a:rPr lang="en-US" dirty="0"/>
              <a:t>Methods</a:t>
            </a:r>
          </a:p>
          <a:p>
            <a:r>
              <a:rPr lang="en-US" dirty="0" err="1"/>
              <a:t>http.createServer</a:t>
            </a:r>
            <a:r>
              <a:rPr lang="en-US" dirty="0"/>
              <a:t>()</a:t>
            </a:r>
          </a:p>
          <a:p>
            <a:r>
              <a:rPr lang="en-US" dirty="0" err="1"/>
              <a:t>http.request</a:t>
            </a:r>
            <a:r>
              <a:rPr lang="en-US" dirty="0"/>
              <a:t>()</a:t>
            </a:r>
          </a:p>
          <a:p>
            <a:r>
              <a:rPr lang="en-US" dirty="0" err="1"/>
              <a:t>http.get</a:t>
            </a:r>
            <a:r>
              <a:rPr lang="en-US" dirty="0"/>
              <a:t>()</a:t>
            </a:r>
          </a:p>
          <a:p>
            <a:pPr marL="0" indent="0">
              <a:buNone/>
            </a:pPr>
            <a:r>
              <a:rPr lang="en-US" dirty="0"/>
              <a:t>Classes</a:t>
            </a:r>
          </a:p>
          <a:p>
            <a:r>
              <a:rPr lang="en-US" dirty="0" err="1"/>
              <a:t>http.Agent</a:t>
            </a:r>
            <a:endParaRPr lang="en-US" dirty="0"/>
          </a:p>
          <a:p>
            <a:r>
              <a:rPr lang="en-US" dirty="0" err="1"/>
              <a:t>http.ClientRequest</a:t>
            </a:r>
            <a:endParaRPr lang="en-US" dirty="0"/>
          </a:p>
          <a:p>
            <a:r>
              <a:rPr lang="en-US" dirty="0" err="1"/>
              <a:t>http.Server</a:t>
            </a:r>
            <a:endParaRPr lang="en-US" dirty="0"/>
          </a:p>
          <a:p>
            <a:r>
              <a:rPr lang="en-US" dirty="0" err="1"/>
              <a:t>http.ServerResponse</a:t>
            </a:r>
            <a:endParaRPr lang="en-US" dirty="0"/>
          </a:p>
          <a:p>
            <a:r>
              <a:rPr lang="en-US" dirty="0" err="1"/>
              <a:t>http.IncomingMessage</a:t>
            </a:r>
            <a:endParaRPr lang="en-US" dirty="0"/>
          </a:p>
        </p:txBody>
      </p:sp>
    </p:spTree>
    <p:extLst>
      <p:ext uri="{BB962C8B-B14F-4D97-AF65-F5344CB8AC3E}">
        <p14:creationId xmlns:p14="http://schemas.microsoft.com/office/powerpoint/2010/main" val="85865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HTTP.METHODS</a:t>
            </a:r>
            <a:br>
              <a:rPr lang="en-US" dirty="0"/>
            </a:br>
            <a:endParaRPr lang="en-US" dirty="0"/>
          </a:p>
        </p:txBody>
      </p:sp>
      <p:sp>
        <p:nvSpPr>
          <p:cNvPr id="3" name="Content Placeholder 2"/>
          <p:cNvSpPr>
            <a:spLocks noGrp="1"/>
          </p:cNvSpPr>
          <p:nvPr>
            <p:ph idx="1"/>
          </p:nvPr>
        </p:nvSpPr>
        <p:spPr/>
        <p:txBody>
          <a:bodyPr/>
          <a:lstStyle/>
          <a:p>
            <a:r>
              <a:rPr lang="en-US" dirty="0"/>
              <a:t>This property lists all the HTTP methods supported:</a:t>
            </a:r>
          </a:p>
          <a:p>
            <a:endParaRPr lang="en-US" dirty="0"/>
          </a:p>
          <a:p>
            <a:r>
              <a:rPr lang="en-US" dirty="0"/>
              <a:t>&gt; require('http').METHODS</a:t>
            </a:r>
          </a:p>
        </p:txBody>
      </p:sp>
    </p:spTree>
    <p:extLst>
      <p:ext uri="{BB962C8B-B14F-4D97-AF65-F5344CB8AC3E}">
        <p14:creationId xmlns:p14="http://schemas.microsoft.com/office/powerpoint/2010/main" val="91858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HTTP.STATUS_CODES</a:t>
            </a:r>
            <a:br>
              <a:rPr lang="en-US" dirty="0"/>
            </a:br>
            <a:endParaRPr lang="en-US" dirty="0"/>
          </a:p>
        </p:txBody>
      </p:sp>
      <p:sp>
        <p:nvSpPr>
          <p:cNvPr id="3" name="Content Placeholder 2"/>
          <p:cNvSpPr>
            <a:spLocks noGrp="1"/>
          </p:cNvSpPr>
          <p:nvPr>
            <p:ph idx="1"/>
          </p:nvPr>
        </p:nvSpPr>
        <p:spPr/>
        <p:txBody>
          <a:bodyPr/>
          <a:lstStyle/>
          <a:p>
            <a:r>
              <a:rPr lang="en-US" dirty="0"/>
              <a:t>This property lists all the HTTP status codes and their description:</a:t>
            </a:r>
          </a:p>
          <a:p>
            <a:endParaRPr lang="en-US" dirty="0"/>
          </a:p>
          <a:p>
            <a:pPr marL="0" indent="0">
              <a:buNone/>
            </a:pPr>
            <a:r>
              <a:rPr lang="en-US" dirty="0"/>
              <a:t>&gt; require('http').STATUS_CODES</a:t>
            </a:r>
          </a:p>
          <a:p>
            <a:pPr marL="0" indent="0">
              <a:buNone/>
            </a:pPr>
            <a:r>
              <a:rPr lang="en-US" dirty="0"/>
              <a:t>{ '100': 'Continue',</a:t>
            </a:r>
          </a:p>
          <a:p>
            <a:pPr marL="0" indent="0">
              <a:buNone/>
            </a:pPr>
            <a:r>
              <a:rPr lang="en-US" dirty="0"/>
              <a:t>  '101': 'Switching Protocols',</a:t>
            </a:r>
          </a:p>
          <a:p>
            <a:pPr marL="0" indent="0">
              <a:buNone/>
            </a:pPr>
            <a:r>
              <a:rPr lang="en-US" dirty="0"/>
              <a:t>  '102': 'Processing',</a:t>
            </a:r>
          </a:p>
          <a:p>
            <a:pPr marL="0" indent="0">
              <a:buNone/>
            </a:pPr>
            <a:r>
              <a:rPr lang="en-US" dirty="0"/>
              <a:t>  '200': 'OK',</a:t>
            </a:r>
          </a:p>
          <a:p>
            <a:pPr marL="0" indent="0">
              <a:buNone/>
            </a:pPr>
            <a:r>
              <a:rPr lang="en-US" dirty="0"/>
              <a:t>  '201': 'Created',………………..</a:t>
            </a:r>
          </a:p>
        </p:txBody>
      </p:sp>
    </p:spTree>
    <p:extLst>
      <p:ext uri="{BB962C8B-B14F-4D97-AF65-F5344CB8AC3E}">
        <p14:creationId xmlns:p14="http://schemas.microsoft.com/office/powerpoint/2010/main" val="220950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HTTP.GLOBALAGENT</a:t>
            </a:r>
            <a:br>
              <a:rPr lang="en-US" dirty="0"/>
            </a:br>
            <a:endParaRPr lang="en-US" dirty="0"/>
          </a:p>
        </p:txBody>
      </p:sp>
      <p:sp>
        <p:nvSpPr>
          <p:cNvPr id="3" name="Content Placeholder 2"/>
          <p:cNvSpPr>
            <a:spLocks noGrp="1"/>
          </p:cNvSpPr>
          <p:nvPr>
            <p:ph idx="1"/>
          </p:nvPr>
        </p:nvSpPr>
        <p:spPr/>
        <p:txBody>
          <a:bodyPr/>
          <a:lstStyle/>
          <a:p>
            <a:r>
              <a:rPr lang="en-US" dirty="0"/>
              <a:t>Points to the global instance of the Agent object, which is an instance of the </a:t>
            </a:r>
            <a:r>
              <a:rPr lang="en-US" dirty="0" err="1"/>
              <a:t>http.Agent</a:t>
            </a:r>
            <a:r>
              <a:rPr lang="en-US" dirty="0"/>
              <a:t> class.</a:t>
            </a:r>
          </a:p>
          <a:p>
            <a:endParaRPr lang="en-US" dirty="0"/>
          </a:p>
          <a:p>
            <a:r>
              <a:rPr lang="en-US" dirty="0"/>
              <a:t>It’s used to manage connections </a:t>
            </a:r>
            <a:r>
              <a:rPr lang="en-US" dirty="0" err="1"/>
              <a:t>persistance</a:t>
            </a:r>
            <a:r>
              <a:rPr lang="en-US" dirty="0"/>
              <a:t> and reuse for HTTP clients, and it’s a key component of Node HTTP networking.</a:t>
            </a:r>
          </a:p>
        </p:txBody>
      </p:sp>
    </p:spTree>
    <p:extLst>
      <p:ext uri="{BB962C8B-B14F-4D97-AF65-F5344CB8AC3E}">
        <p14:creationId xmlns:p14="http://schemas.microsoft.com/office/powerpoint/2010/main" val="121730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methods</a:t>
            </a:r>
          </a:p>
        </p:txBody>
      </p:sp>
      <p:sp>
        <p:nvSpPr>
          <p:cNvPr id="3" name="Content Placeholder 2"/>
          <p:cNvSpPr>
            <a:spLocks noGrp="1"/>
          </p:cNvSpPr>
          <p:nvPr>
            <p:ph idx="1"/>
          </p:nvPr>
        </p:nvSpPr>
        <p:spPr/>
        <p:txBody>
          <a:bodyPr/>
          <a:lstStyle/>
          <a:p>
            <a:pPr marL="0" indent="0">
              <a:buNone/>
            </a:pPr>
            <a:r>
              <a:rPr lang="en-US" dirty="0"/>
              <a:t>HTTP.REQUEST()</a:t>
            </a:r>
          </a:p>
          <a:p>
            <a:r>
              <a:rPr lang="en-US" dirty="0"/>
              <a:t>Makes an HTTP request to a server, creating an instance of the </a:t>
            </a:r>
            <a:r>
              <a:rPr lang="en-US" dirty="0" err="1"/>
              <a:t>http.ClientRequest</a:t>
            </a:r>
            <a:r>
              <a:rPr lang="en-US" dirty="0"/>
              <a:t> class.</a:t>
            </a:r>
          </a:p>
          <a:p>
            <a:endParaRPr lang="en-US" dirty="0"/>
          </a:p>
          <a:p>
            <a:pPr marL="0" indent="0">
              <a:buNone/>
            </a:pPr>
            <a:r>
              <a:rPr lang="en-US" dirty="0"/>
              <a:t>HTTP.GET()</a:t>
            </a:r>
          </a:p>
          <a:p>
            <a:r>
              <a:rPr lang="en-US" dirty="0"/>
              <a:t>Similar to </a:t>
            </a:r>
            <a:r>
              <a:rPr lang="en-US" dirty="0" err="1"/>
              <a:t>http.request</a:t>
            </a:r>
            <a:r>
              <a:rPr lang="en-US" dirty="0"/>
              <a:t>(), but automatically sets the HTTP method to GET, and calls </a:t>
            </a:r>
            <a:r>
              <a:rPr lang="en-US" dirty="0" err="1"/>
              <a:t>req.end</a:t>
            </a:r>
            <a:r>
              <a:rPr lang="en-US" dirty="0"/>
              <a:t>() automatically.</a:t>
            </a:r>
          </a:p>
        </p:txBody>
      </p:sp>
    </p:spTree>
    <p:extLst>
      <p:ext uri="{BB962C8B-B14F-4D97-AF65-F5344CB8AC3E}">
        <p14:creationId xmlns:p14="http://schemas.microsoft.com/office/powerpoint/2010/main" val="69964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4406" y="181978"/>
            <a:ext cx="8461419" cy="6342795"/>
          </a:xfrm>
          <a:prstGeom prst="rect">
            <a:avLst/>
          </a:prstGeom>
        </p:spPr>
      </p:pic>
    </p:spTree>
    <p:extLst>
      <p:ext uri="{BB962C8B-B14F-4D97-AF65-F5344CB8AC3E}">
        <p14:creationId xmlns:p14="http://schemas.microsoft.com/office/powerpoint/2010/main" val="142954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createServer</a:t>
            </a:r>
            <a:r>
              <a:rPr lang="en-US" dirty="0"/>
              <a:t>()</a:t>
            </a:r>
          </a:p>
        </p:txBody>
      </p:sp>
      <p:sp>
        <p:nvSpPr>
          <p:cNvPr id="3" name="Content Placeholder 2"/>
          <p:cNvSpPr>
            <a:spLocks noGrp="1"/>
          </p:cNvSpPr>
          <p:nvPr>
            <p:ph idx="1"/>
          </p:nvPr>
        </p:nvSpPr>
        <p:spPr/>
        <p:txBody>
          <a:bodyPr/>
          <a:lstStyle/>
          <a:p>
            <a:r>
              <a:rPr lang="en-US" dirty="0"/>
              <a:t>http module has its main function , </a:t>
            </a:r>
            <a:r>
              <a:rPr lang="en-US" dirty="0" err="1"/>
              <a:t>createServer</a:t>
            </a:r>
            <a:r>
              <a:rPr lang="en-US" dirty="0"/>
              <a:t> , which takes a callback and returns an HTTP server. </a:t>
            </a:r>
          </a:p>
          <a:p>
            <a:r>
              <a:rPr lang="en-US" dirty="0"/>
              <a:t>On each client request, the callback is passed in two arguments — the incoming request stream and an outgoing server response stream.</a:t>
            </a:r>
          </a:p>
          <a:p>
            <a:r>
              <a:rPr lang="en-US" dirty="0"/>
              <a:t>To start the returned HTTP server, simply call its listen function passing in the port number you want to listen on.</a:t>
            </a:r>
          </a:p>
          <a:p>
            <a:r>
              <a:rPr lang="en-US" dirty="0"/>
              <a:t>By running code node filename.js would simply start the server using node.js</a:t>
            </a:r>
          </a:p>
        </p:txBody>
      </p:sp>
    </p:spTree>
    <p:extLst>
      <p:ext uri="{BB962C8B-B14F-4D97-AF65-F5344CB8AC3E}">
        <p14:creationId xmlns:p14="http://schemas.microsoft.com/office/powerpoint/2010/main" val="2596490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TotalTime>
  <Words>1195</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http module</vt:lpstr>
      <vt:lpstr>http module</vt:lpstr>
      <vt:lpstr>PowerPoint Presentation</vt:lpstr>
      <vt:lpstr>HTTP.METHODS </vt:lpstr>
      <vt:lpstr>HTTP.STATUS_CODES </vt:lpstr>
      <vt:lpstr>HTTP.GLOBALAGENT </vt:lpstr>
      <vt:lpstr>HTTP methods</vt:lpstr>
      <vt:lpstr>PowerPoint Presentation</vt:lpstr>
      <vt:lpstr>createServer()</vt:lpstr>
      <vt:lpstr>createServer()</vt:lpstr>
      <vt:lpstr>CLASSES </vt:lpstr>
      <vt:lpstr>HTTP.AGENT </vt:lpstr>
      <vt:lpstr>HTTP.CLIENTREQUEST </vt:lpstr>
      <vt:lpstr>HTTP.SERVER </vt:lpstr>
      <vt:lpstr>HTTP.SERVERRESPONSE </vt:lpstr>
      <vt:lpstr>methods used to interact with HTTP headers: </vt:lpstr>
      <vt:lpstr>Response.writeHead()</vt:lpstr>
      <vt:lpstr>Response</vt:lpstr>
      <vt:lpstr>HTTP.INCOMINGMESSAGE </vt:lpstr>
      <vt:lpstr>Pros and cons of http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module</dc:title>
  <dc:creator>User</dc:creator>
  <cp:lastModifiedBy>anju munoth</cp:lastModifiedBy>
  <cp:revision>24</cp:revision>
  <dcterms:created xsi:type="dcterms:W3CDTF">2019-01-14T01:24:34Z</dcterms:created>
  <dcterms:modified xsi:type="dcterms:W3CDTF">2020-05-18T00:11:18Z</dcterms:modified>
</cp:coreProperties>
</file>