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1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5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5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8024-88C1-4D10-9E2A-35290E32D08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699E-5C08-430C-A7D5-54ED5CF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543800" cy="167640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CATRACT DETECTION IN                               HUMAN EYE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629" y="4191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GUIDED BY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1629" y="487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MS.SANDHYA 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1629" y="52461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ASST PROFESSOR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1629" y="5617278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SNGCE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94086" y="4191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SUBMITED BY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87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ANJUMOL M.V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524613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ROLLNO   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64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0" y="1600200"/>
            <a:ext cx="8048779" cy="4525963"/>
          </a:xfrm>
        </p:spPr>
      </p:pic>
    </p:spTree>
    <p:extLst>
      <p:ext uri="{BB962C8B-B14F-4D97-AF65-F5344CB8AC3E}">
        <p14:creationId xmlns:p14="http://schemas.microsoft.com/office/powerpoint/2010/main" val="126061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29539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2800" cy="17526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edical image analysis </a:t>
            </a:r>
            <a:r>
              <a:rPr lang="en-US" dirty="0" err="1" smtClean="0">
                <a:solidFill>
                  <a:schemeClr val="tx1"/>
                </a:solidFill>
              </a:rPr>
              <a:t>vol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         </a:t>
            </a:r>
            <a:r>
              <a:rPr lang="en-US" dirty="0" smtClean="0">
                <a:solidFill>
                  <a:schemeClr val="tx1"/>
                </a:solidFill>
              </a:rPr>
              <a:t>Universal noise removal     </a:t>
            </a:r>
            <a:r>
              <a:rPr lang="en-US" dirty="0" err="1" smtClean="0">
                <a:solidFill>
                  <a:schemeClr val="tx1"/>
                </a:solidFill>
              </a:rPr>
              <a:t>algorithm,image</a:t>
            </a:r>
            <a:r>
              <a:rPr lang="en-US" dirty="0" smtClean="0">
                <a:solidFill>
                  <a:schemeClr val="tx1"/>
                </a:solidFill>
              </a:rPr>
              <a:t> processing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7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3886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6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295399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001000" cy="236220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Catract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the one of the most common diseases that might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couse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blindness.Considering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fact that retinal image is one of the most important medical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refrences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help to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diagonose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catract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.Here propose to use a neural network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classifiear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automatic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catract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detection based on the classification of retinal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images.The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classifier building procedure include three parts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preprocessing,feature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extraction and classifier construction based on the clearness of images.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8229600" cy="1828799"/>
          </a:xfrm>
        </p:spPr>
      </p:pic>
    </p:spTree>
    <p:extLst>
      <p:ext uri="{BB962C8B-B14F-4D97-AF65-F5344CB8AC3E}">
        <p14:creationId xmlns:p14="http://schemas.microsoft.com/office/powerpoint/2010/main" val="4649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sz="1600" dirty="0" smtClean="0"/>
              <a:t>A feasibility study is a preliminary study under taken to determine a project </a:t>
            </a:r>
            <a:r>
              <a:rPr lang="en-US" sz="1600" dirty="0" err="1" smtClean="0"/>
              <a:t>viability.the</a:t>
            </a:r>
            <a:r>
              <a:rPr lang="en-US" sz="1600" dirty="0" smtClean="0"/>
              <a:t> results of this study are used to make decision whether to proceed with the project</a:t>
            </a:r>
            <a:r>
              <a:rPr lang="en-US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Techinical</a:t>
            </a:r>
            <a:r>
              <a:rPr lang="en-US" sz="2400" dirty="0" smtClean="0"/>
              <a:t> feasibility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The </a:t>
            </a:r>
            <a:r>
              <a:rPr lang="en-US" sz="1600" dirty="0" err="1" smtClean="0"/>
              <a:t>assement</a:t>
            </a:r>
            <a:r>
              <a:rPr lang="en-US" sz="1600" dirty="0" smtClean="0"/>
              <a:t> of </a:t>
            </a:r>
            <a:r>
              <a:rPr lang="en-US" sz="1600" dirty="0" err="1" smtClean="0"/>
              <a:t>thnical</a:t>
            </a:r>
            <a:r>
              <a:rPr lang="en-US" sz="1600" dirty="0" smtClean="0"/>
              <a:t> feasibility must be based on outline design of system requirement interns of </a:t>
            </a:r>
            <a:r>
              <a:rPr lang="en-US" sz="1600" dirty="0" err="1" smtClean="0"/>
              <a:t>input,output,files</a:t>
            </a:r>
            <a:r>
              <a:rPr lang="en-US" sz="1600" dirty="0" smtClean="0"/>
              <a:t> programs and procedures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90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Hardware requirement</a:t>
            </a:r>
          </a:p>
          <a:p>
            <a:pPr marL="0" indent="0">
              <a:buNone/>
            </a:pPr>
            <a:r>
              <a:rPr lang="en-US" sz="2000" dirty="0" smtClean="0"/>
              <a:t>System     :</a:t>
            </a:r>
            <a:r>
              <a:rPr lang="en-US" sz="2000" dirty="0" err="1" smtClean="0"/>
              <a:t>pentium</a:t>
            </a:r>
            <a:r>
              <a:rPr lang="en-US" sz="2000" dirty="0" smtClean="0"/>
              <a:t> IV or higher</a:t>
            </a:r>
          </a:p>
          <a:p>
            <a:pPr marL="0" indent="0">
              <a:buNone/>
            </a:pPr>
            <a:r>
              <a:rPr lang="en-US" sz="2000" dirty="0" err="1" smtClean="0"/>
              <a:t>Harddisk</a:t>
            </a:r>
            <a:r>
              <a:rPr lang="en-US" sz="2000" dirty="0" smtClean="0"/>
              <a:t>  :40 </a:t>
            </a:r>
            <a:r>
              <a:rPr lang="en-US" sz="2000" dirty="0" err="1" smtClean="0"/>
              <a:t>gb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Monitor   :15 VGA color</a:t>
            </a:r>
          </a:p>
          <a:p>
            <a:pPr marL="0" indent="0">
              <a:buNone/>
            </a:pPr>
            <a:r>
              <a:rPr lang="en-US" sz="2000" dirty="0" smtClean="0"/>
              <a:t>Mouse     :</a:t>
            </a:r>
            <a:r>
              <a:rPr lang="en-US" sz="2000" dirty="0" err="1" smtClean="0"/>
              <a:t>Liegitech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Ram          :4gb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</a:t>
            </a:r>
            <a:r>
              <a:rPr lang="en-US" dirty="0" smtClean="0"/>
              <a:t>Software requirement</a:t>
            </a:r>
          </a:p>
          <a:p>
            <a:pPr marL="0" indent="0">
              <a:buNone/>
            </a:pPr>
            <a:r>
              <a:rPr lang="en-US" sz="2000" dirty="0" smtClean="0"/>
              <a:t>Operating system  :windows 7</a:t>
            </a:r>
          </a:p>
          <a:p>
            <a:pPr marL="0" indent="0">
              <a:buNone/>
            </a:pPr>
            <a:r>
              <a:rPr lang="en-US" sz="2000" dirty="0" smtClean="0"/>
              <a:t>Frond end               :</a:t>
            </a:r>
            <a:r>
              <a:rPr lang="en-US" sz="2000" dirty="0" err="1" smtClean="0"/>
              <a:t>matlab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Back end                 :machine </a:t>
            </a:r>
            <a:r>
              <a:rPr lang="en-US" sz="2000" dirty="0" err="1" smtClean="0"/>
              <a:t>learning,image</a:t>
            </a:r>
            <a:r>
              <a:rPr lang="en-US" sz="2000" dirty="0" smtClean="0"/>
              <a:t> processing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64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Social feasibility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1600" dirty="0" smtClean="0"/>
              <a:t>This technology is an advanced concept with image processing and machine learning.in this method a series of input image are given and it will predict the accurate stage of disease that affected to the eye.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08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Down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2289969"/>
            <a:ext cx="5705475" cy="3390900"/>
          </a:xfrm>
        </p:spPr>
      </p:pic>
    </p:spTree>
    <p:extLst>
      <p:ext uri="{BB962C8B-B14F-4D97-AF65-F5344CB8AC3E}">
        <p14:creationId xmlns:p14="http://schemas.microsoft.com/office/powerpoint/2010/main" val="2171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65" y="1600200"/>
            <a:ext cx="5333069" cy="4525963"/>
          </a:xfrm>
        </p:spPr>
      </p:pic>
    </p:spTree>
    <p:extLst>
      <p:ext uri="{BB962C8B-B14F-4D97-AF65-F5344CB8AC3E}">
        <p14:creationId xmlns:p14="http://schemas.microsoft.com/office/powerpoint/2010/main" val="384354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219200"/>
            <a:ext cx="4572000" cy="4525963"/>
          </a:xfrm>
        </p:spPr>
      </p:pic>
    </p:spTree>
    <p:extLst>
      <p:ext uri="{BB962C8B-B14F-4D97-AF65-F5344CB8AC3E}">
        <p14:creationId xmlns:p14="http://schemas.microsoft.com/office/powerpoint/2010/main" val="98488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253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CATRACT DETECTION IN                               HUMAN EYE</vt:lpstr>
      <vt:lpstr>Introduction</vt:lpstr>
      <vt:lpstr>Block Diagram</vt:lpstr>
      <vt:lpstr>Feasibility study</vt:lpstr>
      <vt:lpstr>PowerPoint Presentation</vt:lpstr>
      <vt:lpstr>PowerPoint Presentation</vt:lpstr>
      <vt:lpstr>Burn Down Chart</vt:lpstr>
      <vt:lpstr>USECASE DIAGRAM</vt:lpstr>
      <vt:lpstr>ACTIVITY DIAGRAM</vt:lpstr>
      <vt:lpstr>Githhub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CATRACT DETECTION IN                               HUMAN EYE</dc:title>
  <dc:creator>Ajil</dc:creator>
  <cp:lastModifiedBy>Ajil</cp:lastModifiedBy>
  <cp:revision>19</cp:revision>
  <dcterms:created xsi:type="dcterms:W3CDTF">2019-02-07T14:54:45Z</dcterms:created>
  <dcterms:modified xsi:type="dcterms:W3CDTF">2019-02-08T08:41:28Z</dcterms:modified>
</cp:coreProperties>
</file>