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6A86-AF8A-913B-4482-967D37F43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1C95B-405B-8720-3054-254942AB5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A0A88-1096-FF32-4943-A5830602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1A5D-E438-4888-8394-27C0D80DFBDD}" type="datetimeFigureOut">
              <a:rPr lang="en-ID" smtClean="0"/>
              <a:t>27/09/2022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A9E14-F9C3-3078-102B-D59B5D48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4E657-DF67-A636-2DB5-29884AF9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E330-77BB-4DCC-9F68-58BCF332DD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114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128E-DFF8-8788-C5F1-1ECFC13B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67E30-638F-AD10-9005-E358BD5BF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22FB4-B184-DA23-4FDC-6B4A221E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1A5D-E438-4888-8394-27C0D80DFBDD}" type="datetimeFigureOut">
              <a:rPr lang="en-ID" smtClean="0"/>
              <a:t>27/09/2022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D3840-3B49-23E0-18A7-3F620E86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A6551-1DD9-A697-3A6D-20562228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E330-77BB-4DCC-9F68-58BCF332DD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73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17201-DA83-DA36-C9AF-9BF8C225C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C32FF-D7D7-5C9F-ADB7-EE3851116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7D8AD-A113-249F-AF6D-FCC3A763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1A5D-E438-4888-8394-27C0D80DFBDD}" type="datetimeFigureOut">
              <a:rPr lang="en-ID" smtClean="0"/>
              <a:t>27/09/2022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115B9-741D-8800-9BE3-37A6907C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2A842-1C21-2E07-6401-F2B58DB1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E330-77BB-4DCC-9F68-58BCF332DD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353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3364-27DE-5651-0116-470528FB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70FF7-450B-6112-81BD-05463538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2E853-4F8C-9EDE-FAA5-B785EAA7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1A5D-E438-4888-8394-27C0D80DFBDD}" type="datetimeFigureOut">
              <a:rPr lang="en-ID" smtClean="0"/>
              <a:t>27/09/2022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5F3B4-9EE5-5ECD-0F69-62DBA43A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95E3B-7112-6CEA-C1D5-3B09966B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E330-77BB-4DCC-9F68-58BCF332DD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288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6997-B412-B96B-4C84-910CD469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DF625-1E93-DCEF-DC2B-39ACF1F35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9A763-0C9F-8830-5F68-A175EACB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1A5D-E438-4888-8394-27C0D80DFBDD}" type="datetimeFigureOut">
              <a:rPr lang="en-ID" smtClean="0"/>
              <a:t>27/09/2022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10462-8D4F-FB6F-2860-7709FA2C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9205-AC8C-1172-55B5-8E2B7340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E330-77BB-4DCC-9F68-58BCF332DD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344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0EF6-013C-088C-4F02-425F483B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C596-E78C-5741-C306-5B8C37FA0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1137E-9059-CD46-447F-F47E045B4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3284F-63D8-B691-6E6B-37FBA461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1A5D-E438-4888-8394-27C0D80DFBDD}" type="datetimeFigureOut">
              <a:rPr lang="en-ID" smtClean="0"/>
              <a:t>27/09/2022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CA53F-0187-AC82-E18E-A977E1ED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8DC77-C15A-F731-2D74-9F087D7B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E330-77BB-4DCC-9F68-58BCF332DD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819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6968-6631-E4EA-E438-A5FCF6EE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79D77-B049-2F88-ABAF-056150457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68652-8731-2852-62C4-557ABD998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49FD3-1164-FA60-5679-8629032C2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B17D5-DB3E-0F68-D92A-DED5DD148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8CDD0-CDDC-2E7C-3AA2-37013C8D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1A5D-E438-4888-8394-27C0D80DFBDD}" type="datetimeFigureOut">
              <a:rPr lang="en-ID" smtClean="0"/>
              <a:t>27/09/2022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E77B1-1263-45F1-2EF0-34B7CA00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6E717-7DE2-04BA-044A-6B611E86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E330-77BB-4DCC-9F68-58BCF332DD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650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AADD-A2B5-22A9-14F9-6179FA95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DC35F-AF52-5085-923F-7B805B63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1A5D-E438-4888-8394-27C0D80DFBDD}" type="datetimeFigureOut">
              <a:rPr lang="en-ID" smtClean="0"/>
              <a:t>27/09/2022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32511-268B-B528-8E05-119E3EA0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A3466-2D1F-F6C7-1F26-C6F6EA30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E330-77BB-4DCC-9F68-58BCF332DD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799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86AB2-85E1-B9A8-1E1F-A288FB1B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1A5D-E438-4888-8394-27C0D80DFBDD}" type="datetimeFigureOut">
              <a:rPr lang="en-ID" smtClean="0"/>
              <a:t>27/09/2022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D1549-1CD0-60CF-E953-64F4A41D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3654B-0AE5-E750-C454-E494D1A8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E330-77BB-4DCC-9F68-58BCF332DD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725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CEAC-5E09-21D4-3F98-8D725667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4E754-D050-7E3E-CD27-AAF35041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FF1A8-6AC2-7809-12A1-2836C779A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4CB04-55CF-2458-D571-4E417F5C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1A5D-E438-4888-8394-27C0D80DFBDD}" type="datetimeFigureOut">
              <a:rPr lang="en-ID" smtClean="0"/>
              <a:t>27/09/2022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7E05C-F52F-E689-26EC-F6A5B201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2DF23-DC81-EEA3-1DFB-643A422B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E330-77BB-4DCC-9F68-58BCF332DD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19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8EF7-BAE9-7B31-5403-4E925914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489D0-75D7-75A8-67C0-B47CA88EB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F9B18-AFD2-D409-24D9-2423F8063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199FE-37B8-E6F3-8034-FC63941E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1A5D-E438-4888-8394-27C0D80DFBDD}" type="datetimeFigureOut">
              <a:rPr lang="en-ID" smtClean="0"/>
              <a:t>27/09/2022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80A71-7AB5-244C-D382-44F5C420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FE4DC-4A39-9E51-FEEB-FDE242C9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E330-77BB-4DCC-9F68-58BCF332DD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607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9D10D-D436-F8D6-4D2F-12C35DCE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A198D-C2F5-4E6C-24B9-182530CD8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AF5B9-965C-4E1F-6F3F-C260CE8A7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91A5D-E438-4888-8394-27C0D80DFBDD}" type="datetimeFigureOut">
              <a:rPr lang="en-ID" smtClean="0"/>
              <a:t>27/09/2022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6A4C-6BB8-824E-863A-F21EAF3E8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827F-3BB5-1A20-1E03-245587518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E330-77BB-4DCC-9F68-58BCF332DD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050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7C54-2819-A6EE-768B-5C04D4D01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137A2-5B43-08A7-C472-A25EC2380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19664C-CC60-1C53-A9FD-E5B7B4EB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3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7C54-2819-A6EE-768B-5C04D4D01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137A2-5B43-08A7-C472-A25EC2380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4512DD-126A-E2E5-0A10-EE358CC62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99A9D5-973D-F0F0-371A-D4D97750BABB}"/>
              </a:ext>
            </a:extLst>
          </p:cNvPr>
          <p:cNvSpPr/>
          <p:nvPr/>
        </p:nvSpPr>
        <p:spPr>
          <a:xfrm>
            <a:off x="304800" y="1190624"/>
            <a:ext cx="11582400" cy="5162551"/>
          </a:xfrm>
          <a:prstGeom prst="roundRect">
            <a:avLst/>
          </a:prstGeom>
          <a:solidFill>
            <a:schemeClr val="bg1"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9295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7C54-2819-A6EE-768B-5C04D4D01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137A2-5B43-08A7-C472-A25EC2380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4512DD-126A-E2E5-0A10-EE358CC62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99A9D5-973D-F0F0-371A-D4D97750BABB}"/>
              </a:ext>
            </a:extLst>
          </p:cNvPr>
          <p:cNvSpPr/>
          <p:nvPr/>
        </p:nvSpPr>
        <p:spPr>
          <a:xfrm>
            <a:off x="304800" y="1190624"/>
            <a:ext cx="11582400" cy="5162551"/>
          </a:xfrm>
          <a:prstGeom prst="roundRect">
            <a:avLst/>
          </a:prstGeom>
          <a:solidFill>
            <a:schemeClr val="bg1"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1509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7C54-2819-A6EE-768B-5C04D4D01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137A2-5B43-08A7-C472-A25EC2380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4512DD-126A-E2E5-0A10-EE358CC62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99A9D5-973D-F0F0-371A-D4D97750BABB}"/>
              </a:ext>
            </a:extLst>
          </p:cNvPr>
          <p:cNvSpPr/>
          <p:nvPr/>
        </p:nvSpPr>
        <p:spPr>
          <a:xfrm>
            <a:off x="304800" y="1190624"/>
            <a:ext cx="11582400" cy="5162551"/>
          </a:xfrm>
          <a:prstGeom prst="roundRect">
            <a:avLst/>
          </a:prstGeom>
          <a:solidFill>
            <a:schemeClr val="bg1"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4980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7C54-2819-A6EE-768B-5C04D4D01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137A2-5B43-08A7-C472-A25EC2380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4512DD-126A-E2E5-0A10-EE358CC62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99A9D5-973D-F0F0-371A-D4D97750BABB}"/>
              </a:ext>
            </a:extLst>
          </p:cNvPr>
          <p:cNvSpPr/>
          <p:nvPr/>
        </p:nvSpPr>
        <p:spPr>
          <a:xfrm>
            <a:off x="304800" y="1190624"/>
            <a:ext cx="11582400" cy="5162551"/>
          </a:xfrm>
          <a:prstGeom prst="roundRect">
            <a:avLst/>
          </a:prstGeom>
          <a:solidFill>
            <a:schemeClr val="bg1"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092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7C54-2819-A6EE-768B-5C04D4D01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137A2-5B43-08A7-C472-A25EC2380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4512DD-126A-E2E5-0A10-EE358CC62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99A9D5-973D-F0F0-371A-D4D97750BABB}"/>
              </a:ext>
            </a:extLst>
          </p:cNvPr>
          <p:cNvSpPr/>
          <p:nvPr/>
        </p:nvSpPr>
        <p:spPr>
          <a:xfrm>
            <a:off x="304800" y="1190624"/>
            <a:ext cx="11582400" cy="5162551"/>
          </a:xfrm>
          <a:prstGeom prst="roundRect">
            <a:avLst/>
          </a:prstGeom>
          <a:solidFill>
            <a:schemeClr val="bg1"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328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7C54-2819-A6EE-768B-5C04D4D01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137A2-5B43-08A7-C472-A25EC2380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4512DD-126A-E2E5-0A10-EE358CC62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99A9D5-973D-F0F0-371A-D4D97750BABB}"/>
              </a:ext>
            </a:extLst>
          </p:cNvPr>
          <p:cNvSpPr/>
          <p:nvPr/>
        </p:nvSpPr>
        <p:spPr>
          <a:xfrm>
            <a:off x="304800" y="1190624"/>
            <a:ext cx="11582400" cy="5162551"/>
          </a:xfrm>
          <a:prstGeom prst="roundRect">
            <a:avLst/>
          </a:prstGeom>
          <a:solidFill>
            <a:schemeClr val="bg1"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0185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2022-09-26T06:29:48Z</dcterms:created>
  <dcterms:modified xsi:type="dcterms:W3CDTF">2022-09-27T02:29:06Z</dcterms:modified>
</cp:coreProperties>
</file>