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4F4B2-2BEC-039B-4161-151708A38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2F8BC9-31AB-2A4F-9367-72BEC59F1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9AF73-B5B4-2157-7AB8-C9FB500E2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90F1E-C66A-4630-8BF8-FDFF28AA9638}" type="datetimeFigureOut">
              <a:rPr lang="en-ID" smtClean="0"/>
              <a:t>27/09/2022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60A57-143B-3F3F-2932-CFE20F5FC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D9747-C49F-8578-F33C-6460D09AF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AC09-511D-4197-BDE4-8C8FB58B841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16541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5369-A950-77AA-CC07-05B3C417A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5E97D2-76DA-1121-77CD-EE00399AB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1A523-B3FC-5421-5984-38A0550CB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90F1E-C66A-4630-8BF8-FDFF28AA9638}" type="datetimeFigureOut">
              <a:rPr lang="en-ID" smtClean="0"/>
              <a:t>27/09/2022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60626-AAE6-605D-07EC-090F8FA7E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B23C5-00DE-EA03-B9B0-7261C37E9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AC09-511D-4197-BDE4-8C8FB58B841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15781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47E800-0716-D127-9139-AA6BDA11DB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CC1C73-F50B-7CE2-0B76-300C58759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1729B-027A-839F-197D-EC97A7966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90F1E-C66A-4630-8BF8-FDFF28AA9638}" type="datetimeFigureOut">
              <a:rPr lang="en-ID" smtClean="0"/>
              <a:t>27/09/2022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8AE2A-9E71-5610-23D6-8AD9D24B8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6898A-8C86-F01F-6478-46F6C7149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AC09-511D-4197-BDE4-8C8FB58B841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24940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082C0-0DF4-CED3-6B43-DFE6E8145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7E595-CB53-FF5A-24C7-A723EA21E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F923C-B9CD-1B5D-C85A-0F2E5611A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90F1E-C66A-4630-8BF8-FDFF28AA9638}" type="datetimeFigureOut">
              <a:rPr lang="en-ID" smtClean="0"/>
              <a:t>27/09/2022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6BF1D-F092-8B83-E474-749E62AE4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E097D-5E57-8DA0-E8B1-E7E9E2F84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AC09-511D-4197-BDE4-8C8FB58B841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91572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20098-6F73-F903-2302-657D337B8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4F129-3710-F267-5063-C10C9119B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2D789-841B-5014-4F3F-4A7E5D01C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90F1E-C66A-4630-8BF8-FDFF28AA9638}" type="datetimeFigureOut">
              <a:rPr lang="en-ID" smtClean="0"/>
              <a:t>27/09/2022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1E28A-1A52-6007-66D9-BA85C8ADF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FA80A-1EF7-8BF3-CCDD-4FD30A0C3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AC09-511D-4197-BDE4-8C8FB58B841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66033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408A1-EBB4-EB83-5541-352ABD6F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24659-D4DE-C405-E639-5EFA4AD1B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E131A5-1CA6-9952-7A5C-014091198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8FC1C-95C9-FABC-70D3-15CA3D998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90F1E-C66A-4630-8BF8-FDFF28AA9638}" type="datetimeFigureOut">
              <a:rPr lang="en-ID" smtClean="0"/>
              <a:t>27/09/2022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10CBD-2B91-DE94-50BA-F759C340A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E58FB-B537-8518-16EA-1411D6746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AC09-511D-4197-BDE4-8C8FB58B841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5986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B28BE-1F67-A350-F7F6-A204C870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4762A-C001-792F-85E8-ED7CD6A8B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212FAE-A479-16A2-91D7-A5A32053C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B2AAD6-70C0-5A82-842B-DEFE12612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1F04CD-A983-31ED-BB0B-91560690F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D6780B-61EB-1FC0-96D8-490D20814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90F1E-C66A-4630-8BF8-FDFF28AA9638}" type="datetimeFigureOut">
              <a:rPr lang="en-ID" smtClean="0"/>
              <a:t>27/09/2022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D68A5B-76D3-9EC0-4294-2846C78B6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689131-C64E-179F-F244-55204F2D5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AC09-511D-4197-BDE4-8C8FB58B841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31253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34AB5-D9FE-2F22-EC1A-E7E385D26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34A9FA-46A8-97CE-11E0-699671714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90F1E-C66A-4630-8BF8-FDFF28AA9638}" type="datetimeFigureOut">
              <a:rPr lang="en-ID" smtClean="0"/>
              <a:t>27/09/2022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C3ACA5-FBB6-DA3A-4A88-BB22F9459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1F49BD-5DD3-880C-4A33-8FFCA1490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AC09-511D-4197-BDE4-8C8FB58B841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8626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B463F-C0CA-E425-5AF6-B6A3D2A05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90F1E-C66A-4630-8BF8-FDFF28AA9638}" type="datetimeFigureOut">
              <a:rPr lang="en-ID" smtClean="0"/>
              <a:t>27/09/2022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FD0E32-66D4-AD43-EB83-B61D16748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4FE9D-D41D-78DD-8310-4FF8A39BA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AC09-511D-4197-BDE4-8C8FB58B841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14720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A3946-08A7-DDC2-D9BD-E9DBD3C2B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8FDF2-AEB4-9A24-ACCB-A77C3E780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83E84-CD3C-B9EE-DE6B-AAF809303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80C71-0689-94B2-2AA0-434815B2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90F1E-C66A-4630-8BF8-FDFF28AA9638}" type="datetimeFigureOut">
              <a:rPr lang="en-ID" smtClean="0"/>
              <a:t>27/09/2022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56A1C-24D1-D8B2-3062-6A9EED0A3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24706-FDEE-BD92-27F5-417EF800D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AC09-511D-4197-BDE4-8C8FB58B841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902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EAE16-04BE-BD0E-7CB7-2A2631DDF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537372-D237-6FA8-8659-8AE851263E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98F8C6-9597-A474-878E-2341480F5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17D71-13A4-CEEE-17F2-660F380DE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90F1E-C66A-4630-8BF8-FDFF28AA9638}" type="datetimeFigureOut">
              <a:rPr lang="en-ID" smtClean="0"/>
              <a:t>27/09/2022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9B1E6-200E-4BD2-BDD7-A3B7BA574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6701D-9C9D-2EF5-76EB-97AC28849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AC09-511D-4197-BDE4-8C8FB58B841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842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A098A-546E-982B-01EF-FA9F6C55B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C048F-D978-D5A4-1132-1D1E098A9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63890-B95A-AC75-EF26-76D751425B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90F1E-C66A-4630-8BF8-FDFF28AA9638}" type="datetimeFigureOut">
              <a:rPr lang="en-ID" smtClean="0"/>
              <a:t>27/09/2022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3F074-71E1-B958-275D-435683CD9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D7052-FFC5-B9A4-33C2-AD03F28EE2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AAC09-511D-4197-BDE4-8C8FB58B841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4768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FF86-0BC7-20BE-DB2A-1213937441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3A9092-B8F7-6E01-9B9D-CA397CC6F7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E7F5BA-6C51-FF64-46D7-9DDA0141D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" y="0"/>
            <a:ext cx="121908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433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5DA700-7C29-4770-A5DD-8B21798D3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" y="0"/>
            <a:ext cx="1219081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3EFF86-0BC7-20BE-DB2A-1213937441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3A9092-B8F7-6E01-9B9D-CA397CC6F7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54746B0-E5D0-5036-92E4-CEE50C96F410}"/>
              </a:ext>
            </a:extLst>
          </p:cNvPr>
          <p:cNvSpPr/>
          <p:nvPr/>
        </p:nvSpPr>
        <p:spPr>
          <a:xfrm>
            <a:off x="304800" y="1190624"/>
            <a:ext cx="11582400" cy="5162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01297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5DA700-7C29-4770-A5DD-8B21798D3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" y="0"/>
            <a:ext cx="1219081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3EFF86-0BC7-20BE-DB2A-1213937441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3A9092-B8F7-6E01-9B9D-CA397CC6F7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54746B0-E5D0-5036-92E4-CEE50C96F410}"/>
              </a:ext>
            </a:extLst>
          </p:cNvPr>
          <p:cNvSpPr/>
          <p:nvPr/>
        </p:nvSpPr>
        <p:spPr>
          <a:xfrm>
            <a:off x="304800" y="1190624"/>
            <a:ext cx="11582400" cy="5162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12135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5DA700-7C29-4770-A5DD-8B21798D3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" y="0"/>
            <a:ext cx="1219081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3EFF86-0BC7-20BE-DB2A-1213937441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3A9092-B8F7-6E01-9B9D-CA397CC6F7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54746B0-E5D0-5036-92E4-CEE50C96F410}"/>
              </a:ext>
            </a:extLst>
          </p:cNvPr>
          <p:cNvSpPr/>
          <p:nvPr/>
        </p:nvSpPr>
        <p:spPr>
          <a:xfrm>
            <a:off x="304800" y="1190624"/>
            <a:ext cx="11582400" cy="5162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69624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5DA700-7C29-4770-A5DD-8B21798D3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" y="0"/>
            <a:ext cx="1219081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3EFF86-0BC7-20BE-DB2A-1213937441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3A9092-B8F7-6E01-9B9D-CA397CC6F7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54746B0-E5D0-5036-92E4-CEE50C96F410}"/>
              </a:ext>
            </a:extLst>
          </p:cNvPr>
          <p:cNvSpPr/>
          <p:nvPr/>
        </p:nvSpPr>
        <p:spPr>
          <a:xfrm>
            <a:off x="304800" y="1190624"/>
            <a:ext cx="11582400" cy="5162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35199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5DA700-7C29-4770-A5DD-8B21798D3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" y="0"/>
            <a:ext cx="1219081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3EFF86-0BC7-20BE-DB2A-1213937441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3A9092-B8F7-6E01-9B9D-CA397CC6F7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54746B0-E5D0-5036-92E4-CEE50C96F410}"/>
              </a:ext>
            </a:extLst>
          </p:cNvPr>
          <p:cNvSpPr/>
          <p:nvPr/>
        </p:nvSpPr>
        <p:spPr>
          <a:xfrm>
            <a:off x="304800" y="1190624"/>
            <a:ext cx="11582400" cy="5162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06255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5DA700-7C29-4770-A5DD-8B21798D3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" y="0"/>
            <a:ext cx="1219081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3EFF86-0BC7-20BE-DB2A-1213937441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3A9092-B8F7-6E01-9B9D-CA397CC6F7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54746B0-E5D0-5036-92E4-CEE50C96F410}"/>
              </a:ext>
            </a:extLst>
          </p:cNvPr>
          <p:cNvSpPr/>
          <p:nvPr/>
        </p:nvSpPr>
        <p:spPr>
          <a:xfrm>
            <a:off x="304800" y="1190624"/>
            <a:ext cx="11582400" cy="5162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89807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</cp:revision>
  <dcterms:created xsi:type="dcterms:W3CDTF">2022-09-26T06:11:13Z</dcterms:created>
  <dcterms:modified xsi:type="dcterms:W3CDTF">2022-09-27T02:29:54Z</dcterms:modified>
</cp:coreProperties>
</file>